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9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7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566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7F4F42-A5A9-4124-B2F6-2250D625F747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FDF9941-A656-4912-A5A8-7DE26C3F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6B39-820A-D495-8928-0B3F50A51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345AD-34DB-5158-F052-9AED3BB4E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814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ISSUE OF FRAUDULENT MEDICAL PRESCRIPTIONS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Short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 Fraudulent Prescriptions: Magnitude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- Prevalence: Fraudulent prescriptions account for a significant portion of all prescription drug claims, costing billions of dollars annually.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Impact on Healthcare Costs: Fraudulent prescriptions inflate healthcare costs, leading to higher insurance premiums and deductibles for all.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Harm to Patients: Counterfeit or substandard drugs can harm patients' health and even lead to death.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Diversion of Controlled Substances: Fraudulent prescriptions can contribute to the diversion of controlled substances into the illicit market, fueling addiction and crime.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 Detecting and Preventing Prescription Fraud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1. Monitor patient profiles for irregular prescription patterns.</a:t>
            </a:r>
          </a:p>
          <a:p>
            <a:pPr>
              <a:defRPr sz="1600"/>
            </a:pPr>
            <a:r>
              <a:t>2. Verify patient identities and insurance information thoroughly.</a:t>
            </a:r>
          </a:p>
          <a:p>
            <a:pPr>
              <a:defRPr sz="1600"/>
            </a:pPr>
            <a:r>
              <a:t>3. Implement electronic prescribing systems to reduce errors and alterations.</a:t>
            </a:r>
          </a:p>
          <a:p>
            <a:pPr>
              <a:defRPr sz="1600"/>
            </a:pPr>
            <a:r>
              <a:t>4. Educate patients on the dangers of prescription fraud and encourage them to report suspicious activities.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 Root Causes of Prescription Fraud: A Multi-Faceted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- Lack of Doctor Oversight: Inadequate monitoring of prescriptions by healthcare professionals can lead to overprescribing and improper use.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Patient Addiction: Dependence on prescription drugs drives individuals to seek illicit sources, fueling prescription fraud.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Financial Incentives: Drug dealers and organized crime rings profit from selling stolen or forged prescriptions.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Easy Access: Prescription drugs are readily available through pharmacies, online sources, and even forged prescriptions, creating opportunities for fraudulent misuse.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 Consequences of Prescription Fraud: A Disturbing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- Increased mortality rates due to drug overdoses and adverse reactions</a:t>
            </a:r>
          </a:p>
          <a:p>
            <a:pPr>
              <a:defRPr sz="1600"/>
            </a:pPr>
            <a:r>
              <a:t>- Spread of infectious diseases through needle sharing and risky behaviors</a:t>
            </a:r>
          </a:p>
          <a:p>
            <a:pPr>
              <a:defRPr sz="1600"/>
            </a:pPr>
            <a:r>
              <a:t>- Financial burden on individuals, families, and the healthcare system</a:t>
            </a:r>
          </a:p>
          <a:p>
            <a:pPr>
              <a:defRPr sz="1600"/>
            </a:pPr>
            <a:r>
              <a:t>- Erosion of trust in the medical profession and prescription drug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 Combating Prescription Fraud: Strategies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5. Combating Prescription Fraud: Strategies and Solutions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Patient Education: Empower patients through awareness and responsible medication use.</a:t>
            </a:r>
          </a:p>
          <a:p>
            <a:pPr>
              <a:defRPr sz="1600"/>
            </a:pPr>
            <a:r>
              <a:t>* Prescription Monitoring Programs: Track and identify suspicious prescription patterns for early intervention.</a:t>
            </a:r>
          </a:p>
          <a:p>
            <a:pPr>
              <a:defRPr sz="1600"/>
            </a:pPr>
            <a:r>
              <a:t>* Prescription Drug Take-Back Programs: Provide safe and convenient ways to dispose of unused or expired medications.</a:t>
            </a:r>
          </a:p>
          <a:p>
            <a:pPr>
              <a:defRPr sz="1600"/>
            </a:pPr>
            <a:r>
              <a:t>* Enhanced Provider Scrutiny: Implement rigorous training and monitoring for prescribers to prevent fraudulent activities.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Georgekutty Sebastian</dc:creator>
  <cp:lastModifiedBy>Georgekutty Sebastian</cp:lastModifiedBy>
  <cp:revision>1</cp:revision>
  <dcterms:created xsi:type="dcterms:W3CDTF">2024-04-23T13:12:49Z</dcterms:created>
  <dcterms:modified xsi:type="dcterms:W3CDTF">2024-04-23T13:13:30Z</dcterms:modified>
</cp:coreProperties>
</file>