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43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5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84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09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0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5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92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8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6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50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5476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8F69-8F93-101D-B1CC-8C4695848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83CF-97C9-050C-4960-BCB47FF4F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73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Georgekutty Sebastian</dc:creator>
  <cp:lastModifiedBy>Georgekutty Sebastian</cp:lastModifiedBy>
  <cp:revision>1</cp:revision>
  <dcterms:created xsi:type="dcterms:W3CDTF">2024-05-11T05:01:09Z</dcterms:created>
  <dcterms:modified xsi:type="dcterms:W3CDTF">2024-05-11T05:01:44Z</dcterms:modified>
</cp:coreProperties>
</file>