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1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4C9A5-9B2D-460F-AA1B-8B4E9B56574D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B803F-15BC-44CA-8BC0-F6D1EC5A7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167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4C9A5-9B2D-460F-AA1B-8B4E9B56574D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B803F-15BC-44CA-8BC0-F6D1EC5A7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8613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4C9A5-9B2D-460F-AA1B-8B4E9B56574D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B803F-15BC-44CA-8BC0-F6D1EC5A7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3684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4C9A5-9B2D-460F-AA1B-8B4E9B56574D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B803F-15BC-44CA-8BC0-F6D1EC5A73B2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74784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4C9A5-9B2D-460F-AA1B-8B4E9B56574D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B803F-15BC-44CA-8BC0-F6D1EC5A7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13019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4C9A5-9B2D-460F-AA1B-8B4E9B56574D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B803F-15BC-44CA-8BC0-F6D1EC5A7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30727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4C9A5-9B2D-460F-AA1B-8B4E9B56574D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B803F-15BC-44CA-8BC0-F6D1EC5A7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5813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4C9A5-9B2D-460F-AA1B-8B4E9B56574D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B803F-15BC-44CA-8BC0-F6D1EC5A7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903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4C9A5-9B2D-460F-AA1B-8B4E9B56574D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B803F-15BC-44CA-8BC0-F6D1EC5A7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997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4C9A5-9B2D-460F-AA1B-8B4E9B56574D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B803F-15BC-44CA-8BC0-F6D1EC5A7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0943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4C9A5-9B2D-460F-AA1B-8B4E9B56574D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B803F-15BC-44CA-8BC0-F6D1EC5A7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081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4C9A5-9B2D-460F-AA1B-8B4E9B56574D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B803F-15BC-44CA-8BC0-F6D1EC5A7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307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4C9A5-9B2D-460F-AA1B-8B4E9B56574D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B803F-15BC-44CA-8BC0-F6D1EC5A7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6117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4C9A5-9B2D-460F-AA1B-8B4E9B56574D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B803F-15BC-44CA-8BC0-F6D1EC5A7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3266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4C9A5-9B2D-460F-AA1B-8B4E9B56574D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B803F-15BC-44CA-8BC0-F6D1EC5A7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2347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4C9A5-9B2D-460F-AA1B-8B4E9B56574D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B803F-15BC-44CA-8BC0-F6D1EC5A7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5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4C9A5-9B2D-460F-AA1B-8B4E9B56574D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B803F-15BC-44CA-8BC0-F6D1EC5A7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6660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424C9A5-9B2D-460F-AA1B-8B4E9B56574D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7CB803F-15BC-44CA-8BC0-F6D1EC5A7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6550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8F69-8F93-101D-B1CC-8C46958482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7F83CF-97C9-050C-4960-BCB47FF4F1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473464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Georgekutty Sebastian</dc:creator>
  <cp:lastModifiedBy>Georgekutty Sebastian</cp:lastModifiedBy>
  <cp:revision>5</cp:revision>
  <dcterms:created xsi:type="dcterms:W3CDTF">2024-05-11T05:01:09Z</dcterms:created>
  <dcterms:modified xsi:type="dcterms:W3CDTF">2024-05-11T05:05:20Z</dcterms:modified>
</cp:coreProperties>
</file>