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9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5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7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6B39-820A-D495-8928-0B3F50A51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345AD-34DB-5158-F052-9AED3BB4E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8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Georgekutty Sebastian</dc:creator>
  <cp:lastModifiedBy>Georgekutty Sebastian</cp:lastModifiedBy>
  <cp:revision>1</cp:revision>
  <dcterms:created xsi:type="dcterms:W3CDTF">2024-04-23T13:12:49Z</dcterms:created>
  <dcterms:modified xsi:type="dcterms:W3CDTF">2024-04-23T13:13:30Z</dcterms:modified>
</cp:coreProperties>
</file>