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5143500" type="screen16x9"/>
  <p:notesSz cx="6858000" cy="9144000"/>
  <p:embeddedFontLst>
    <p:embeddedFont>
      <p:font typeface="Source Code Pro" charset="0"/>
      <p:regular r:id="rId12"/>
      <p:bold r:id="rId13"/>
    </p:embeddedFont>
    <p:embeddedFont>
      <p:font typeface="Amatic SC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C5A8EA7-9D74-4727-A618-42495CF7BFB6}">
  <a:tblStyle styleId="{FC5A8EA7-9D74-4727-A618-42495CF7BFB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3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33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0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1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Tugas Kelompok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Rekayasa Web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2743200" y="571500"/>
            <a:ext cx="388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700">
                <a:solidFill>
                  <a:schemeClr val="accent1"/>
                </a:solidFill>
              </a:rPr>
              <a:t>Proposal Proyek Bl-Pulsa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700">
                <a:solidFill>
                  <a:schemeClr val="accent1"/>
                </a:solidFill>
              </a:rPr>
              <a:t>( Jual Pulsa Online )</a:t>
            </a:r>
            <a:endParaRPr lang="en-GB" sz="2700">
              <a:solidFill>
                <a:schemeClr val="accent1"/>
              </a:solidFill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86025" y="2579914"/>
            <a:ext cx="44005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Kelompok</a:t>
            </a:r>
            <a:r>
              <a:rPr lang="en-US" sz="1800" dirty="0">
                <a:solidFill>
                  <a:schemeClr val="accent1"/>
                </a:solidFill>
              </a:rPr>
              <a:t> 4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Joko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Wijayanto</a:t>
            </a:r>
            <a:r>
              <a:rPr lang="en-US" sz="1800" dirty="0">
                <a:solidFill>
                  <a:schemeClr val="accent1"/>
                </a:solidFill>
              </a:rPr>
              <a:t> ( leader &amp; design web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accent1"/>
                </a:solidFill>
              </a:rPr>
              <a:t>Mohamad </a:t>
            </a:r>
            <a:r>
              <a:rPr lang="en-US" sz="1800" dirty="0" err="1">
                <a:solidFill>
                  <a:schemeClr val="accent1"/>
                </a:solidFill>
              </a:rPr>
              <a:t>Ibnu</a:t>
            </a:r>
            <a:r>
              <a:rPr lang="en-US" sz="1800" dirty="0">
                <a:solidFill>
                  <a:schemeClr val="accent1"/>
                </a:solidFill>
              </a:rPr>
              <a:t> Adam ( Program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Fitra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Ramadhan</a:t>
            </a:r>
            <a:r>
              <a:rPr lang="en-US" sz="1800" dirty="0">
                <a:solidFill>
                  <a:schemeClr val="accent1"/>
                </a:solidFill>
              </a:rPr>
              <a:t> ( Program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Mauliga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Penyejuknate</a:t>
            </a:r>
            <a:r>
              <a:rPr lang="en-US" sz="1800" dirty="0">
                <a:solidFill>
                  <a:schemeClr val="accent1"/>
                </a:solidFill>
              </a:rPr>
              <a:t> ( design web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accent1"/>
                </a:solidFill>
              </a:rPr>
              <a:t>Sri </a:t>
            </a:r>
            <a:r>
              <a:rPr lang="en-US" sz="1800" dirty="0" err="1">
                <a:solidFill>
                  <a:schemeClr val="accent1"/>
                </a:solidFill>
              </a:rPr>
              <a:t>Susanto</a:t>
            </a:r>
            <a:r>
              <a:rPr lang="en-US" sz="1800" dirty="0">
                <a:solidFill>
                  <a:schemeClr val="accent1"/>
                </a:solidFill>
              </a:rPr>
              <a:t> ( </a:t>
            </a:r>
            <a:r>
              <a:rPr lang="en-US" sz="1800" dirty="0" err="1">
                <a:solidFill>
                  <a:schemeClr val="accent1"/>
                </a:solidFill>
              </a:rPr>
              <a:t>analis</a:t>
            </a:r>
            <a:r>
              <a:rPr lang="en-US" sz="1800" dirty="0">
                <a:solidFill>
                  <a:schemeClr val="accent1"/>
                </a:solidFill>
              </a:rPr>
              <a:t> web )</a:t>
            </a:r>
            <a:endParaRPr lang="en-GB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371600" y="598932"/>
            <a:ext cx="645795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BL-</a:t>
            </a:r>
            <a:r>
              <a:rPr lang="en-US" sz="2100" b="1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Pulsa</a:t>
            </a:r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Online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21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1350" dirty="0">
                <a:solidFill>
                  <a:schemeClr val="accent1"/>
                </a:solidFill>
              </a:rPr>
              <a:t>	</a:t>
            </a:r>
            <a:r>
              <a:rPr lang="en-US" sz="1350" dirty="0" err="1">
                <a:solidFill>
                  <a:schemeClr val="accent1"/>
                </a:solidFill>
              </a:rPr>
              <a:t>Bl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Pulsa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bergerak</a:t>
            </a:r>
            <a:r>
              <a:rPr lang="en-US" sz="1350" dirty="0">
                <a:solidFill>
                  <a:schemeClr val="accent1"/>
                </a:solidFill>
              </a:rPr>
              <a:t> di </a:t>
            </a:r>
            <a:r>
              <a:rPr lang="en-US" sz="1350" dirty="0" err="1">
                <a:solidFill>
                  <a:schemeClr val="accent1"/>
                </a:solidFill>
              </a:rPr>
              <a:t>bidang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penjual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pulsa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berbasis</a:t>
            </a:r>
            <a:r>
              <a:rPr lang="en-US" sz="1350" dirty="0">
                <a:solidFill>
                  <a:schemeClr val="accent1"/>
                </a:solidFill>
              </a:rPr>
              <a:t> online. Yang </a:t>
            </a:r>
            <a:r>
              <a:rPr lang="en-US" sz="1350" dirty="0" err="1">
                <a:solidFill>
                  <a:schemeClr val="accent1"/>
                </a:solidFill>
              </a:rPr>
              <a:t>ditargetkan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pada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konsep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isi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pulsa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cepat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dengan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menggunakan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fasilitas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rekber</a:t>
            </a:r>
            <a:r>
              <a:rPr lang="en-US" sz="1350" dirty="0">
                <a:solidFill>
                  <a:schemeClr val="accent1"/>
                </a:solidFill>
              </a:rPr>
              <a:t> ( </a:t>
            </a:r>
            <a:r>
              <a:rPr lang="en-US" sz="1350" dirty="0" err="1">
                <a:solidFill>
                  <a:schemeClr val="accent1"/>
                </a:solidFill>
              </a:rPr>
              <a:t>rekening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bersama</a:t>
            </a:r>
            <a:r>
              <a:rPr lang="en-US" sz="1350" dirty="0">
                <a:solidFill>
                  <a:schemeClr val="accent1"/>
                </a:solidFill>
              </a:rPr>
              <a:t> ). </a:t>
            </a:r>
            <a:r>
              <a:rPr lang="en-US" sz="1350" dirty="0" err="1">
                <a:solidFill>
                  <a:schemeClr val="accent1"/>
                </a:solidFill>
              </a:rPr>
              <a:t>Supaya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lebih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cepat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dan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nyaman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dengan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fasilitas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rekber</a:t>
            </a:r>
            <a:r>
              <a:rPr lang="en-US" sz="1350" dirty="0">
                <a:solidFill>
                  <a:schemeClr val="accent1"/>
                </a:solidFill>
              </a:rPr>
              <a:t>, user </a:t>
            </a:r>
            <a:r>
              <a:rPr lang="en-US" sz="1350" dirty="0" err="1">
                <a:solidFill>
                  <a:schemeClr val="accent1"/>
                </a:solidFill>
              </a:rPr>
              <a:t>lebih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cepat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untuk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membeli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pulsa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tanpa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harus</a:t>
            </a:r>
            <a:r>
              <a:rPr lang="en-US" sz="1350" dirty="0">
                <a:solidFill>
                  <a:schemeClr val="accent1"/>
                </a:solidFill>
              </a:rPr>
              <a:t> repot transfer </a:t>
            </a:r>
            <a:r>
              <a:rPr lang="en-US" sz="1350" dirty="0" err="1">
                <a:solidFill>
                  <a:schemeClr val="accent1"/>
                </a:solidFill>
              </a:rPr>
              <a:t>uang</a:t>
            </a:r>
            <a:r>
              <a:rPr lang="en-US" sz="1350" dirty="0">
                <a:solidFill>
                  <a:schemeClr val="accent1"/>
                </a:solidFill>
              </a:rPr>
              <a:t> agar </a:t>
            </a:r>
            <a:r>
              <a:rPr lang="en-US" sz="1350" dirty="0" err="1">
                <a:solidFill>
                  <a:schemeClr val="accent1"/>
                </a:solidFill>
              </a:rPr>
              <a:t>memperoleh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pulsa</a:t>
            </a:r>
            <a:r>
              <a:rPr lang="en-US" sz="1350" dirty="0">
                <a:solidFill>
                  <a:schemeClr val="accent1"/>
                </a:solidFill>
              </a:rPr>
              <a:t>. </a:t>
            </a:r>
            <a:endParaRPr lang="en-US" sz="1350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1350" dirty="0" smtClean="0">
                <a:solidFill>
                  <a:schemeClr val="accent1"/>
                </a:solidFill>
              </a:rPr>
              <a:t>	</a:t>
            </a:r>
            <a:r>
              <a:rPr lang="en-US" sz="1350" dirty="0" err="1" smtClean="0">
                <a:solidFill>
                  <a:schemeClr val="accent1"/>
                </a:solidFill>
              </a:rPr>
              <a:t>Diharapkan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dengan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adanya</a:t>
            </a:r>
            <a:r>
              <a:rPr lang="en-US" sz="1350" dirty="0" smtClean="0">
                <a:solidFill>
                  <a:schemeClr val="accent1"/>
                </a:solidFill>
              </a:rPr>
              <a:t> web </a:t>
            </a:r>
            <a:r>
              <a:rPr lang="en-US" sz="1350" dirty="0" err="1" smtClean="0">
                <a:solidFill>
                  <a:schemeClr val="accent1"/>
                </a:solidFill>
              </a:rPr>
              <a:t>pulsa</a:t>
            </a:r>
            <a:r>
              <a:rPr lang="en-US" sz="1350" dirty="0" smtClean="0">
                <a:solidFill>
                  <a:schemeClr val="accent1"/>
                </a:solidFill>
              </a:rPr>
              <a:t> online </a:t>
            </a:r>
            <a:r>
              <a:rPr lang="en-US" sz="1350" dirty="0" err="1" smtClean="0">
                <a:solidFill>
                  <a:schemeClr val="accent1"/>
                </a:solidFill>
              </a:rPr>
              <a:t>ini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dapat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membantu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mempermudah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masyarakat</a:t>
            </a:r>
            <a:r>
              <a:rPr lang="en-US" sz="1350" dirty="0" smtClean="0">
                <a:solidFill>
                  <a:schemeClr val="accent1"/>
                </a:solidFill>
              </a:rPr>
              <a:t> yang </a:t>
            </a:r>
            <a:r>
              <a:rPr lang="en-US" sz="1350" dirty="0" err="1" smtClean="0">
                <a:solidFill>
                  <a:schemeClr val="accent1"/>
                </a:solidFill>
              </a:rPr>
              <a:t>ingin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membeli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pulsa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tidak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perlu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keluar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rumah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cukup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melalui</a:t>
            </a:r>
            <a:r>
              <a:rPr lang="en-US" sz="1350" dirty="0" smtClean="0">
                <a:solidFill>
                  <a:schemeClr val="accent1"/>
                </a:solidFill>
              </a:rPr>
              <a:t> internet </a:t>
            </a:r>
            <a:r>
              <a:rPr lang="en-US" sz="1350" dirty="0" err="1" smtClean="0">
                <a:solidFill>
                  <a:schemeClr val="accent1"/>
                </a:solidFill>
              </a:rPr>
              <a:t>saja</a:t>
            </a:r>
            <a:r>
              <a:rPr lang="en-US" sz="1350" dirty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pulsa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akan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langsung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terkirim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jika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sudah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melalui</a:t>
            </a:r>
            <a:r>
              <a:rPr lang="en-US" sz="1350" dirty="0" smtClean="0">
                <a:solidFill>
                  <a:schemeClr val="accent1"/>
                </a:solidFill>
              </a:rPr>
              <a:t> proses </a:t>
            </a:r>
            <a:r>
              <a:rPr lang="en-US" sz="1350" dirty="0" err="1" smtClean="0">
                <a:solidFill>
                  <a:schemeClr val="accent1"/>
                </a:solidFill>
              </a:rPr>
              <a:t>pembayaran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sesuai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perarturan</a:t>
            </a:r>
            <a:r>
              <a:rPr lang="en-US" sz="1350" dirty="0" smtClean="0">
                <a:solidFill>
                  <a:schemeClr val="accent1"/>
                </a:solidFill>
              </a:rPr>
              <a:t> yang </a:t>
            </a:r>
            <a:r>
              <a:rPr lang="en-US" sz="1350" dirty="0" err="1" smtClean="0">
                <a:solidFill>
                  <a:schemeClr val="accent1"/>
                </a:solidFill>
              </a:rPr>
              <a:t>telah</a:t>
            </a:r>
            <a:r>
              <a:rPr lang="en-US" sz="1350" dirty="0" smtClean="0">
                <a:solidFill>
                  <a:schemeClr val="accent1"/>
                </a:solidFill>
              </a:rPr>
              <a:t> </a:t>
            </a:r>
            <a:r>
              <a:rPr lang="en-US" sz="1350" dirty="0" err="1" smtClean="0">
                <a:solidFill>
                  <a:schemeClr val="accent1"/>
                </a:solidFill>
              </a:rPr>
              <a:t>ditentukan</a:t>
            </a:r>
            <a:r>
              <a:rPr lang="en-US" sz="1350" dirty="0" smtClean="0">
                <a:solidFill>
                  <a:schemeClr val="accent1"/>
                </a:solidFill>
              </a:rPr>
              <a:t>.</a:t>
            </a:r>
            <a:endParaRPr 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8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5978"/>
            <a:ext cx="1943100" cy="156567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GB" dirty="0"/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80976"/>
            <a:ext cx="3602831" cy="489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457200"/>
            <a:ext cx="6580414" cy="6286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6" y="1608364"/>
            <a:ext cx="6757988" cy="19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85900" y="205979"/>
            <a:ext cx="1785938" cy="857250"/>
          </a:xfrm>
        </p:spPr>
        <p:txBody>
          <a:bodyPr/>
          <a:lstStyle/>
          <a:p>
            <a:r>
              <a:rPr lang="en-US" sz="2400" dirty="0"/>
              <a:t>Proses</a:t>
            </a:r>
            <a:br>
              <a:rPr lang="en-US" sz="2400" dirty="0"/>
            </a:br>
            <a:r>
              <a:rPr lang="en-US" sz="2400" dirty="0" err="1"/>
              <a:t>Pendaftaran</a:t>
            </a:r>
            <a:endParaRPr lang="en-GB" sz="2400" dirty="0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48" y="205979"/>
            <a:ext cx="4577953" cy="46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2343150" cy="1600200"/>
          </a:xfrm>
        </p:spPr>
        <p:txBody>
          <a:bodyPr/>
          <a:lstStyle/>
          <a:p>
            <a:r>
              <a:rPr lang="en-US" sz="2400"/>
              <a:t>Proses</a:t>
            </a:r>
            <a:br>
              <a:rPr lang="en-US" sz="2400"/>
            </a:br>
            <a:r>
              <a:rPr lang="en-US" sz="2400"/>
              <a:t>Pengisian </a:t>
            </a:r>
            <a:br>
              <a:rPr lang="en-US" sz="2400"/>
            </a:br>
            <a:r>
              <a:rPr lang="en-US" sz="2400"/>
              <a:t>Saldo rekening</a:t>
            </a:r>
            <a:endParaRPr lang="en-GB" sz="2400"/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41" y="171450"/>
            <a:ext cx="457557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14450" y="228601"/>
            <a:ext cx="2057400" cy="1622822"/>
          </a:xfrm>
        </p:spPr>
        <p:txBody>
          <a:bodyPr/>
          <a:lstStyle/>
          <a:p>
            <a:r>
              <a:rPr lang="en-US" sz="2400"/>
              <a:t>Proses pembelian Pulsa</a:t>
            </a:r>
            <a:endParaRPr lang="en-GB" sz="2400"/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42" y="209170"/>
            <a:ext cx="448508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8825" y="143150"/>
            <a:ext cx="8333400" cy="4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Class Diagram</a:t>
            </a:r>
          </a:p>
        </p:txBody>
      </p:sp>
      <p:graphicFrame>
        <p:nvGraphicFramePr>
          <p:cNvPr id="62" name="Shape 62"/>
          <p:cNvGraphicFramePr/>
          <p:nvPr>
            <p:extLst>
              <p:ext uri="{D42A27DB-BD31-4B8C-83A1-F6EECF244321}">
                <p14:modId xmlns:p14="http://schemas.microsoft.com/office/powerpoint/2010/main" val="3585416777"/>
              </p:ext>
            </p:extLst>
          </p:nvPr>
        </p:nvGraphicFramePr>
        <p:xfrm>
          <a:off x="498825" y="746350"/>
          <a:ext cx="1887000" cy="2023015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1887000"/>
              </a:tblGrid>
              <a:tr h="3382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Member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11086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NamaLengkap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NomorHP  	       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Email	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Password 	        : char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>
            <p:extLst>
              <p:ext uri="{D42A27DB-BD31-4B8C-83A1-F6EECF244321}">
                <p14:modId xmlns:p14="http://schemas.microsoft.com/office/powerpoint/2010/main" val="297236495"/>
              </p:ext>
            </p:extLst>
          </p:nvPr>
        </p:nvGraphicFramePr>
        <p:xfrm>
          <a:off x="3572375" y="727250"/>
          <a:ext cx="1999250" cy="220974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19992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Operator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Kd_Operator   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NamaOperator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*Kd_Saldo	   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*Kd_Rekber	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CreateOperator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4" name="Shape 64"/>
          <p:cNvGraphicFramePr/>
          <p:nvPr>
            <p:extLst>
              <p:ext uri="{D42A27DB-BD31-4B8C-83A1-F6EECF244321}">
                <p14:modId xmlns:p14="http://schemas.microsoft.com/office/powerpoint/2010/main" val="3317776428"/>
              </p:ext>
            </p:extLst>
          </p:nvPr>
        </p:nvGraphicFramePr>
        <p:xfrm>
          <a:off x="6758175" y="746350"/>
          <a:ext cx="2036700" cy="166110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20367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Saldo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- *Kd_Saldo	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- SaldoPulsa	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+CreateSaldo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5" name="Shape 65"/>
          <p:cNvGraphicFramePr/>
          <p:nvPr>
            <p:extLst>
              <p:ext uri="{D42A27DB-BD31-4B8C-83A1-F6EECF244321}">
                <p14:modId xmlns:p14="http://schemas.microsoft.com/office/powerpoint/2010/main" val="95015101"/>
              </p:ext>
            </p:extLst>
          </p:nvPr>
        </p:nvGraphicFramePr>
        <p:xfrm>
          <a:off x="6522925" y="3069575"/>
          <a:ext cx="2271950" cy="184398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22719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RekBer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*Kd_Rekber	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           :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char</a:t>
                      </a:r>
                      <a:endParaRPr lang="en" sz="1200" dirty="0">
                        <a:solidFill>
                          <a:schemeClr val="accent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NamaLengkap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 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SaldoRekBe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r    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66" name="Shape 66"/>
          <p:cNvCxnSpPr/>
          <p:nvPr/>
        </p:nvCxnSpPr>
        <p:spPr>
          <a:xfrm rot="10800000" flipH="1">
            <a:off x="2373925" y="1379150"/>
            <a:ext cx="1197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5571225" y="1358050"/>
            <a:ext cx="11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1347350" y="2780275"/>
            <a:ext cx="5175600" cy="1347300"/>
          </a:xfrm>
          <a:prstGeom prst="bentConnector3">
            <a:avLst>
              <a:gd name="adj1" fmla="val 2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4694375" y="2929975"/>
            <a:ext cx="1839300" cy="844800"/>
          </a:xfrm>
          <a:prstGeom prst="bentConnector3">
            <a:avLst>
              <a:gd name="adj1" fmla="val -11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On-screen Show (16:9)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Source Code Pro</vt:lpstr>
      <vt:lpstr>Times New Roman</vt:lpstr>
      <vt:lpstr>Amatic SC</vt:lpstr>
      <vt:lpstr>Calibri</vt:lpstr>
      <vt:lpstr>beach-day</vt:lpstr>
      <vt:lpstr>Tugas Kelompok Rekayasa Web </vt:lpstr>
      <vt:lpstr>PowerPoint Presentation</vt:lpstr>
      <vt:lpstr>PowerPoint Presentation</vt:lpstr>
      <vt:lpstr>Simple Flow Diagram</vt:lpstr>
      <vt:lpstr>Timeline Project </vt:lpstr>
      <vt:lpstr>Proses Pendaftaran</vt:lpstr>
      <vt:lpstr>Proses Pengisian  Saldo rekening</vt:lpstr>
      <vt:lpstr>Proses pembelian Pulsa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Rekayasa Web </dc:title>
  <cp:lastModifiedBy>praktek</cp:lastModifiedBy>
  <cp:revision>9</cp:revision>
  <dcterms:modified xsi:type="dcterms:W3CDTF">2016-04-21T13:00:29Z</dcterms:modified>
</cp:coreProperties>
</file>