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9144000" cy="5143500" type="screen16x9"/>
  <p:notesSz cx="6858000" cy="9144000"/>
  <p:embeddedFontLst>
    <p:embeddedFont>
      <p:font typeface="Amatic SC" panose="020B060402020202020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Source Code Pro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A8EA7-9D74-4727-A618-42495CF7BFB6}">
  <a:tblStyle styleId="{FC5A8EA7-9D74-4727-A618-42495CF7BFB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33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0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12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Tugas Kelompok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Rekayasa Web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"/>
          <p:cNvSpPr txBox="1">
            <a:spLocks noChangeArrowheads="1"/>
          </p:cNvSpPr>
          <p:nvPr/>
        </p:nvSpPr>
        <p:spPr bwMode="auto">
          <a:xfrm>
            <a:off x="2743200" y="571500"/>
            <a:ext cx="3886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700">
                <a:solidFill>
                  <a:schemeClr val="accent1"/>
                </a:solidFill>
              </a:rPr>
              <a:t>Proposal Proyek Bl-Pulsa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700">
                <a:solidFill>
                  <a:schemeClr val="accent1"/>
                </a:solidFill>
              </a:rPr>
              <a:t>( Jual Pulsa Online )</a:t>
            </a:r>
            <a:endParaRPr lang="en-GB" sz="2700">
              <a:solidFill>
                <a:schemeClr val="accent1"/>
              </a:solidFill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486025" y="2579914"/>
            <a:ext cx="440055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Kelompok</a:t>
            </a:r>
            <a:r>
              <a:rPr lang="en-US" sz="1800" dirty="0">
                <a:solidFill>
                  <a:schemeClr val="accent1"/>
                </a:solidFill>
              </a:rPr>
              <a:t> 4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Joko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Wijayanto</a:t>
            </a:r>
            <a:r>
              <a:rPr lang="en-US" sz="1800" dirty="0">
                <a:solidFill>
                  <a:schemeClr val="accent1"/>
                </a:solidFill>
              </a:rPr>
              <a:t> ( leader &amp; design web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accent1"/>
                </a:solidFill>
              </a:rPr>
              <a:t>Mohamad </a:t>
            </a:r>
            <a:r>
              <a:rPr lang="en-US" sz="1800" dirty="0" err="1">
                <a:solidFill>
                  <a:schemeClr val="accent1"/>
                </a:solidFill>
              </a:rPr>
              <a:t>Ibnu</a:t>
            </a:r>
            <a:r>
              <a:rPr lang="en-US" sz="1800" dirty="0">
                <a:solidFill>
                  <a:schemeClr val="accent1"/>
                </a:solidFill>
              </a:rPr>
              <a:t> Adam ( Program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Fitra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Ramadhan</a:t>
            </a:r>
            <a:r>
              <a:rPr lang="en-US" sz="1800" dirty="0">
                <a:solidFill>
                  <a:schemeClr val="accent1"/>
                </a:solidFill>
              </a:rPr>
              <a:t> ( Program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Mauliga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Penyejuknate</a:t>
            </a:r>
            <a:r>
              <a:rPr lang="en-US" sz="1800" dirty="0">
                <a:solidFill>
                  <a:schemeClr val="accent1"/>
                </a:solidFill>
              </a:rPr>
              <a:t> ( design web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accent1"/>
                </a:solidFill>
              </a:rPr>
              <a:t>Sri </a:t>
            </a:r>
            <a:r>
              <a:rPr lang="en-US" sz="1800" dirty="0" err="1">
                <a:solidFill>
                  <a:schemeClr val="accent1"/>
                </a:solidFill>
              </a:rPr>
              <a:t>Susanto</a:t>
            </a:r>
            <a:r>
              <a:rPr lang="en-US" sz="1800" dirty="0">
                <a:solidFill>
                  <a:schemeClr val="accent1"/>
                </a:solidFill>
              </a:rPr>
              <a:t> ( </a:t>
            </a:r>
            <a:r>
              <a:rPr lang="en-US" sz="1800" dirty="0" err="1">
                <a:solidFill>
                  <a:schemeClr val="accent1"/>
                </a:solidFill>
              </a:rPr>
              <a:t>analis</a:t>
            </a:r>
            <a:r>
              <a:rPr lang="en-US" sz="1800" dirty="0">
                <a:solidFill>
                  <a:schemeClr val="accent1"/>
                </a:solidFill>
              </a:rPr>
              <a:t> web )</a:t>
            </a:r>
            <a:endParaRPr lang="en-GB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371600" y="800100"/>
            <a:ext cx="64579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100" b="1">
                <a:solidFill>
                  <a:schemeClr val="accent1"/>
                </a:solidFill>
                <a:latin typeface="Times New Roman" panose="02020603050405020304" pitchFamily="18" charset="0"/>
              </a:rPr>
              <a:t>BL-Pulsa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100" b="1">
                <a:solidFill>
                  <a:schemeClr val="accent1"/>
                </a:solidFill>
                <a:latin typeface="Times New Roman" panose="02020603050405020304" pitchFamily="18" charset="0"/>
              </a:rPr>
              <a:t>Online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2100" b="1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1350">
                <a:solidFill>
                  <a:schemeClr val="accent1"/>
                </a:solidFill>
              </a:rPr>
              <a:t>	Bl Pulsa bergerak di bidang penjual pulsa berbasis online. Yang ditargetkan pada konsep isi pulsa cepat dengan menggunakan fasilitas rekber ( rekening bersama ). Supaya lebih cepat dan nyaman dengan fasilitas rekber, user lebih cepat untuk membeli pulsa tanpa harus repot transfer uang agar memperoleh pulsa. </a:t>
            </a:r>
          </a:p>
        </p:txBody>
      </p:sp>
    </p:spTree>
    <p:extLst>
      <p:ext uri="{BB962C8B-B14F-4D97-AF65-F5344CB8AC3E}">
        <p14:creationId xmlns:p14="http://schemas.microsoft.com/office/powerpoint/2010/main" val="109508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05978"/>
            <a:ext cx="1943100" cy="156567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Flow Diagram</a:t>
            </a:r>
            <a:endParaRPr lang="en-GB" dirty="0"/>
          </a:p>
        </p:txBody>
      </p:sp>
      <p:pic>
        <p:nvPicPr>
          <p:cNvPr id="40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80976"/>
            <a:ext cx="3602831" cy="489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5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86" y="457200"/>
            <a:ext cx="6580414" cy="6286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06" y="1608364"/>
            <a:ext cx="6757988" cy="195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8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485900" y="205979"/>
            <a:ext cx="1785938" cy="857250"/>
          </a:xfrm>
        </p:spPr>
        <p:txBody>
          <a:bodyPr/>
          <a:lstStyle/>
          <a:p>
            <a:r>
              <a:rPr lang="en-US" sz="2400"/>
              <a:t>Proses</a:t>
            </a:r>
            <a:br>
              <a:rPr lang="en-US" sz="2400"/>
            </a:br>
            <a:r>
              <a:rPr lang="en-US" sz="2400"/>
              <a:t>Pendaftaran</a:t>
            </a:r>
            <a:endParaRPr lang="en-GB" sz="2400"/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048" y="205979"/>
            <a:ext cx="4577953" cy="463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9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71575" y="0"/>
            <a:ext cx="2343150" cy="1600200"/>
          </a:xfrm>
        </p:spPr>
        <p:txBody>
          <a:bodyPr/>
          <a:lstStyle/>
          <a:p>
            <a:r>
              <a:rPr lang="en-US" sz="2400"/>
              <a:t>Proses</a:t>
            </a:r>
            <a:br>
              <a:rPr lang="en-US" sz="2400"/>
            </a:br>
            <a:r>
              <a:rPr lang="en-US" sz="2400"/>
              <a:t>Pengisian </a:t>
            </a:r>
            <a:br>
              <a:rPr lang="en-US" sz="2400"/>
            </a:br>
            <a:r>
              <a:rPr lang="en-US" sz="2400"/>
              <a:t>Saldo rekening</a:t>
            </a:r>
            <a:endParaRPr lang="en-GB" sz="2400"/>
          </a:p>
        </p:txBody>
      </p:sp>
      <p:pic>
        <p:nvPicPr>
          <p:cNvPr id="717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141" y="171450"/>
            <a:ext cx="457557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1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314450" y="228601"/>
            <a:ext cx="2057400" cy="1622822"/>
          </a:xfrm>
        </p:spPr>
        <p:txBody>
          <a:bodyPr/>
          <a:lstStyle/>
          <a:p>
            <a:r>
              <a:rPr lang="en-US" sz="2400"/>
              <a:t>Proses pembelian Pulsa</a:t>
            </a:r>
            <a:endParaRPr lang="en-GB" sz="2400"/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14313"/>
            <a:ext cx="448508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6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98825" y="143150"/>
            <a:ext cx="8333400" cy="4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Class Diagram</a:t>
            </a:r>
          </a:p>
        </p:txBody>
      </p:sp>
      <p:graphicFrame>
        <p:nvGraphicFramePr>
          <p:cNvPr id="62" name="Shape 62"/>
          <p:cNvGraphicFramePr/>
          <p:nvPr>
            <p:extLst>
              <p:ext uri="{D42A27DB-BD31-4B8C-83A1-F6EECF244321}">
                <p14:modId xmlns:p14="http://schemas.microsoft.com/office/powerpoint/2010/main" val="3585416777"/>
              </p:ext>
            </p:extLst>
          </p:nvPr>
        </p:nvGraphicFramePr>
        <p:xfrm>
          <a:off x="498825" y="746350"/>
          <a:ext cx="1887000" cy="2023015"/>
        </p:xfrm>
        <a:graphic>
          <a:graphicData uri="http://schemas.openxmlformats.org/drawingml/2006/table">
            <a:tbl>
              <a:tblPr>
                <a:noFill/>
                <a:tableStyleId>{FC5A8EA7-9D74-4727-A618-42495CF7BFB6}</a:tableStyleId>
              </a:tblPr>
              <a:tblGrid>
                <a:gridCol w="1887000"/>
              </a:tblGrid>
              <a:tr h="3382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Member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11086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*Username	        : 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NamaLengkap    : 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NomorHP  	        : int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Email	        : 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Password 	        : char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add 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Delete ()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3" name="Shape 63"/>
          <p:cNvGraphicFramePr/>
          <p:nvPr>
            <p:extLst>
              <p:ext uri="{D42A27DB-BD31-4B8C-83A1-F6EECF244321}">
                <p14:modId xmlns:p14="http://schemas.microsoft.com/office/powerpoint/2010/main" val="297236495"/>
              </p:ext>
            </p:extLst>
          </p:nvPr>
        </p:nvGraphicFramePr>
        <p:xfrm>
          <a:off x="3572375" y="727250"/>
          <a:ext cx="1999250" cy="2209740"/>
        </p:xfrm>
        <a:graphic>
          <a:graphicData uri="http://schemas.openxmlformats.org/drawingml/2006/table">
            <a:tbl>
              <a:tblPr>
                <a:noFill/>
                <a:tableStyleId>{FC5A8EA7-9D74-4727-A618-42495CF7BFB6}</a:tableStyleId>
              </a:tblPr>
              <a:tblGrid>
                <a:gridCol w="199925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Operator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*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Kd_Operator         : </a:t>
                      </a: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NamaOperator</a:t>
                      </a:r>
                      <a:r>
                        <a:rPr lang="en" sz="1200" baseline="0" dirty="0" smtClean="0">
                          <a:solidFill>
                            <a:schemeClr val="accent1"/>
                          </a:solidFill>
                        </a:rPr>
                        <a:t>       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: </a:t>
                      </a: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*Username	           : 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*Kd_Saldo	           : 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*Kd_Rekber	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           : </a:t>
                      </a: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char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CreateOperator 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add 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Delete ()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4" name="Shape 64"/>
          <p:cNvGraphicFramePr/>
          <p:nvPr>
            <p:extLst>
              <p:ext uri="{D42A27DB-BD31-4B8C-83A1-F6EECF244321}">
                <p14:modId xmlns:p14="http://schemas.microsoft.com/office/powerpoint/2010/main" val="3317776428"/>
              </p:ext>
            </p:extLst>
          </p:nvPr>
        </p:nvGraphicFramePr>
        <p:xfrm>
          <a:off x="6758175" y="746350"/>
          <a:ext cx="2036700" cy="1661100"/>
        </p:xfrm>
        <a:graphic>
          <a:graphicData uri="http://schemas.openxmlformats.org/drawingml/2006/table">
            <a:tbl>
              <a:tblPr>
                <a:noFill/>
                <a:tableStyleId>{FC5A8EA7-9D74-4727-A618-42495CF7BFB6}</a:tableStyleId>
              </a:tblPr>
              <a:tblGrid>
                <a:gridCol w="203670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Saldo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- *Kd_Saldo	: 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- SaldoPulsa	: int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+CreateSaldo 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add 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Delete ()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5" name="Shape 65"/>
          <p:cNvGraphicFramePr/>
          <p:nvPr>
            <p:extLst>
              <p:ext uri="{D42A27DB-BD31-4B8C-83A1-F6EECF244321}">
                <p14:modId xmlns:p14="http://schemas.microsoft.com/office/powerpoint/2010/main" val="95015101"/>
              </p:ext>
            </p:extLst>
          </p:nvPr>
        </p:nvGraphicFramePr>
        <p:xfrm>
          <a:off x="6522925" y="3069575"/>
          <a:ext cx="2271950" cy="1843980"/>
        </p:xfrm>
        <a:graphic>
          <a:graphicData uri="http://schemas.openxmlformats.org/drawingml/2006/table">
            <a:tbl>
              <a:tblPr>
                <a:noFill/>
                <a:tableStyleId>{FC5A8EA7-9D74-4727-A618-42495CF7BFB6}</a:tableStyleId>
              </a:tblPr>
              <a:tblGrid>
                <a:gridCol w="227195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RekBer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*Kd_Rekber	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                 :</a:t>
                      </a:r>
                      <a:r>
                        <a:rPr lang="en" sz="1200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char</a:t>
                      </a:r>
                      <a:endParaRPr lang="en" sz="1200" dirty="0">
                        <a:solidFill>
                          <a:schemeClr val="accent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NamaLengkap</a:t>
                      </a:r>
                      <a:r>
                        <a:rPr lang="en" sz="1200" baseline="0" dirty="0" smtClean="0">
                          <a:solidFill>
                            <a:schemeClr val="accent1"/>
                          </a:solidFill>
                        </a:rPr>
                        <a:t>             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: </a:t>
                      </a: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char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SaldoRekBe</a:t>
                      </a:r>
                      <a:r>
                        <a:rPr lang="en" sz="1200" baseline="0" dirty="0" smtClean="0">
                          <a:solidFill>
                            <a:schemeClr val="accent1"/>
                          </a:solidFill>
                        </a:rPr>
                        <a:t>r               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: </a:t>
                      </a: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int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- *Username	           </a:t>
                      </a:r>
                      <a:r>
                        <a:rPr lang="en" sz="1200" dirty="0" smtClean="0">
                          <a:solidFill>
                            <a:schemeClr val="accent1"/>
                          </a:solidFill>
                        </a:rPr>
                        <a:t>      : </a:t>
                      </a: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char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add 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+ Delete ()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66" name="Shape 66"/>
          <p:cNvCxnSpPr/>
          <p:nvPr/>
        </p:nvCxnSpPr>
        <p:spPr>
          <a:xfrm rot="10800000" flipH="1">
            <a:off x="2373925" y="1379150"/>
            <a:ext cx="1197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" name="Shape 67"/>
          <p:cNvCxnSpPr/>
          <p:nvPr/>
        </p:nvCxnSpPr>
        <p:spPr>
          <a:xfrm>
            <a:off x="5571225" y="1358050"/>
            <a:ext cx="11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8" name="Shape 68"/>
          <p:cNvCxnSpPr/>
          <p:nvPr/>
        </p:nvCxnSpPr>
        <p:spPr>
          <a:xfrm>
            <a:off x="1347350" y="2780275"/>
            <a:ext cx="5175600" cy="1347300"/>
          </a:xfrm>
          <a:prstGeom prst="bentConnector3">
            <a:avLst>
              <a:gd name="adj1" fmla="val 2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9" name="Shape 69"/>
          <p:cNvCxnSpPr/>
          <p:nvPr/>
        </p:nvCxnSpPr>
        <p:spPr>
          <a:xfrm>
            <a:off x="4694375" y="2929975"/>
            <a:ext cx="1839300" cy="844800"/>
          </a:xfrm>
          <a:prstGeom prst="bentConnector3">
            <a:avLst>
              <a:gd name="adj1" fmla="val -11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113</Words>
  <Application>Microsoft Office PowerPoint</Application>
  <PresentationFormat>On-screen Show (16:9)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Amatic SC</vt:lpstr>
      <vt:lpstr>Calibri</vt:lpstr>
      <vt:lpstr>Arial</vt:lpstr>
      <vt:lpstr>Times New Roman</vt:lpstr>
      <vt:lpstr>Source Code Pro</vt:lpstr>
      <vt:lpstr>beach-day</vt:lpstr>
      <vt:lpstr>Tugas Kelompok Rekayasa Web </vt:lpstr>
      <vt:lpstr>PowerPoint Presentation</vt:lpstr>
      <vt:lpstr>PowerPoint Presentation</vt:lpstr>
      <vt:lpstr>Simple Flow Diagram</vt:lpstr>
      <vt:lpstr>Timeline Project </vt:lpstr>
      <vt:lpstr>Proses Pendaftaran</vt:lpstr>
      <vt:lpstr>Proses Pengisian  Saldo rekening</vt:lpstr>
      <vt:lpstr>Proses pembelian Pulsa</vt:lpstr>
      <vt:lpstr>Class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Kelompok Rekayasa Web </dc:title>
  <cp:lastModifiedBy>user</cp:lastModifiedBy>
  <cp:revision>2</cp:revision>
  <dcterms:modified xsi:type="dcterms:W3CDTF">2016-04-21T07:48:47Z</dcterms:modified>
</cp:coreProperties>
</file>