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1"/>
  </p:notesMasterIdLst>
  <p:sldIdLst>
    <p:sldId id="256" r:id="rId2"/>
    <p:sldId id="269" r:id="rId3"/>
    <p:sldId id="285" r:id="rId4"/>
    <p:sldId id="282" r:id="rId5"/>
    <p:sldId id="278" r:id="rId6"/>
    <p:sldId id="279" r:id="rId7"/>
    <p:sldId id="297" r:id="rId8"/>
    <p:sldId id="280" r:id="rId9"/>
    <p:sldId id="281" r:id="rId10"/>
    <p:sldId id="292" r:id="rId11"/>
    <p:sldId id="293" r:id="rId12"/>
    <p:sldId id="294" r:id="rId13"/>
    <p:sldId id="295" r:id="rId14"/>
    <p:sldId id="296" r:id="rId15"/>
    <p:sldId id="283" r:id="rId16"/>
    <p:sldId id="291" r:id="rId17"/>
    <p:sldId id="289" r:id="rId18"/>
    <p:sldId id="290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+uBpbTZLA0cBmbW3IiY/A==" hashData="8XUmnvkh+lk6w1gXU15C1QSievmYS+KJ7H+4IV8qR5w0b74cJAUjuA0OrhFXdrabVhiMtSFswdvmEoJC9i4OMw=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05FF7-CE42-4C04-95A0-EB7FA0F26DBC}" type="doc">
      <dgm:prSet loTypeId="urn:microsoft.com/office/officeart/2008/layout/LinedLis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CA13D5C8-3645-481E-8FA9-3868EF52C6CE}">
      <dgm:prSet phldrT="[Text]" custT="1"/>
      <dgm:spPr/>
      <dgm:t>
        <a:bodyPr/>
        <a:lstStyle/>
        <a:p>
          <a:r>
            <a:rPr lang="en-US" sz="4000" dirty="0" err="1" smtClean="0"/>
            <a:t>Pemrograman</a:t>
          </a:r>
          <a:r>
            <a:rPr lang="en-US" sz="4000" dirty="0" smtClean="0"/>
            <a:t> Web</a:t>
          </a:r>
          <a:endParaRPr lang="id-ID" sz="4000" dirty="0"/>
        </a:p>
      </dgm:t>
    </dgm:pt>
    <dgm:pt modelId="{A9B646F7-E1DD-4484-8BC0-3956F492FF96}" type="parTrans" cxnId="{4AC8CD8F-151E-4CFD-9DE2-493F602C49CC}">
      <dgm:prSet/>
      <dgm:spPr/>
      <dgm:t>
        <a:bodyPr/>
        <a:lstStyle/>
        <a:p>
          <a:endParaRPr lang="id-ID"/>
        </a:p>
      </dgm:t>
    </dgm:pt>
    <dgm:pt modelId="{E8578545-252E-4F8A-AE21-48FFF6D56168}" type="sibTrans" cxnId="{4AC8CD8F-151E-4CFD-9DE2-493F602C49CC}">
      <dgm:prSet/>
      <dgm:spPr/>
      <dgm:t>
        <a:bodyPr/>
        <a:lstStyle/>
        <a:p>
          <a:endParaRPr lang="id-ID" dirty="0"/>
        </a:p>
      </dgm:t>
    </dgm:pt>
    <dgm:pt modelId="{FCD344EA-FE3F-47F8-997B-13F294DAA582}">
      <dgm:prSet phldrT="[Text]" custT="1"/>
      <dgm:spPr/>
      <dgm:t>
        <a:bodyPr/>
        <a:lstStyle/>
        <a:p>
          <a:r>
            <a:rPr lang="en-US" sz="3500" dirty="0" err="1" smtClean="0"/>
            <a:t>Statis</a:t>
          </a:r>
          <a:endParaRPr lang="en-US" sz="3500" dirty="0" smtClean="0"/>
        </a:p>
        <a:p>
          <a:r>
            <a:rPr lang="en-US" sz="2400" dirty="0" smtClean="0"/>
            <a:t>(</a:t>
          </a:r>
          <a:r>
            <a:rPr lang="en-US" sz="2400" dirty="0" err="1" smtClean="0"/>
            <a:t>konten</a:t>
          </a:r>
          <a:r>
            <a:rPr lang="en-US" sz="2400" dirty="0" smtClean="0"/>
            <a:t> </a:t>
          </a:r>
          <a:r>
            <a:rPr lang="en-US" sz="2400" dirty="0" err="1" smtClean="0"/>
            <a:t>tidak</a:t>
          </a:r>
          <a:r>
            <a:rPr lang="en-US" sz="2400" dirty="0" smtClean="0"/>
            <a:t> </a:t>
          </a:r>
          <a:r>
            <a:rPr lang="en-US" sz="2400" dirty="0" err="1" smtClean="0"/>
            <a:t>bisa</a:t>
          </a:r>
          <a:r>
            <a:rPr lang="en-US" sz="2400" dirty="0" smtClean="0"/>
            <a:t> </a:t>
          </a:r>
          <a:r>
            <a:rPr lang="en-US" sz="2400" dirty="0" err="1" smtClean="0"/>
            <a:t>diubah-ubah</a:t>
          </a:r>
          <a:r>
            <a:rPr lang="en-US" sz="2400" dirty="0" smtClean="0"/>
            <a:t>)</a:t>
          </a:r>
          <a:endParaRPr lang="id-ID" sz="5600" dirty="0"/>
        </a:p>
      </dgm:t>
    </dgm:pt>
    <dgm:pt modelId="{F7432DC4-11CA-4E88-B5BE-C805729208AF}" type="parTrans" cxnId="{7EE28656-961D-4F30-B418-326560C57E5E}">
      <dgm:prSet/>
      <dgm:spPr/>
      <dgm:t>
        <a:bodyPr/>
        <a:lstStyle/>
        <a:p>
          <a:endParaRPr lang="id-ID"/>
        </a:p>
      </dgm:t>
    </dgm:pt>
    <dgm:pt modelId="{0DCC6859-7FDE-4F2A-9CF0-EBCB11FB12CC}" type="sibTrans" cxnId="{7EE28656-961D-4F30-B418-326560C57E5E}">
      <dgm:prSet/>
      <dgm:spPr/>
      <dgm:t>
        <a:bodyPr/>
        <a:lstStyle/>
        <a:p>
          <a:endParaRPr lang="id-ID" dirty="0"/>
        </a:p>
      </dgm:t>
    </dgm:pt>
    <dgm:pt modelId="{F92C814A-9CF6-4B93-AC0B-3D441B2C0470}">
      <dgm:prSet phldrT="[Text]" custT="1"/>
      <dgm:spPr/>
      <dgm:t>
        <a:bodyPr/>
        <a:lstStyle/>
        <a:p>
          <a:r>
            <a:rPr lang="en-US" sz="3500" dirty="0" err="1" smtClean="0"/>
            <a:t>Dinamis</a:t>
          </a:r>
          <a:endParaRPr lang="en-US" sz="3500" dirty="0" smtClean="0"/>
        </a:p>
        <a:p>
          <a:r>
            <a:rPr lang="en-US" sz="2400" dirty="0" smtClean="0"/>
            <a:t>(</a:t>
          </a:r>
          <a:r>
            <a:rPr lang="en-US" sz="2400" dirty="0" err="1" smtClean="0"/>
            <a:t>konten</a:t>
          </a:r>
          <a:r>
            <a:rPr lang="en-US" sz="2400" dirty="0" smtClean="0"/>
            <a:t> </a:t>
          </a:r>
          <a:r>
            <a:rPr lang="en-US" sz="2400" dirty="0" err="1" smtClean="0"/>
            <a:t>bisa</a:t>
          </a:r>
          <a:r>
            <a:rPr lang="en-US" sz="2400" dirty="0" smtClean="0"/>
            <a:t> </a:t>
          </a:r>
          <a:r>
            <a:rPr lang="en-US" sz="2400" dirty="0" err="1" smtClean="0"/>
            <a:t>diubah-ubah</a:t>
          </a:r>
          <a:r>
            <a:rPr lang="en-US" sz="2400" dirty="0" smtClean="0"/>
            <a:t> </a:t>
          </a:r>
          <a:r>
            <a:rPr lang="en-US" sz="2400" dirty="0" err="1" smtClean="0"/>
            <a:t>setiap</a:t>
          </a:r>
          <a:r>
            <a:rPr lang="en-US" sz="2400" dirty="0" smtClean="0"/>
            <a:t> </a:t>
          </a:r>
          <a:r>
            <a:rPr lang="en-US" sz="2400" dirty="0" err="1" smtClean="0"/>
            <a:t>saat</a:t>
          </a:r>
          <a:r>
            <a:rPr lang="en-US" sz="2400" dirty="0" smtClean="0"/>
            <a:t>)</a:t>
          </a:r>
          <a:endParaRPr lang="id-ID" sz="2400" dirty="0"/>
        </a:p>
      </dgm:t>
    </dgm:pt>
    <dgm:pt modelId="{432E8582-F62A-4384-B49B-6D0F156FB611}" type="parTrans" cxnId="{ABE3F0EC-FB5F-4364-8B66-30CB1A199CCF}">
      <dgm:prSet/>
      <dgm:spPr/>
      <dgm:t>
        <a:bodyPr/>
        <a:lstStyle/>
        <a:p>
          <a:endParaRPr lang="id-ID"/>
        </a:p>
      </dgm:t>
    </dgm:pt>
    <dgm:pt modelId="{6914371A-8A13-4C18-804F-8C7E6964FD48}" type="sibTrans" cxnId="{ABE3F0EC-FB5F-4364-8B66-30CB1A199CCF}">
      <dgm:prSet/>
      <dgm:spPr/>
      <dgm:t>
        <a:bodyPr/>
        <a:lstStyle/>
        <a:p>
          <a:endParaRPr lang="id-ID"/>
        </a:p>
      </dgm:t>
    </dgm:pt>
    <dgm:pt modelId="{54F7655F-D1DA-4FC8-891D-D1E8E7F12CFA}">
      <dgm:prSet phldrT="[Text]"/>
      <dgm:spPr/>
      <dgm:t>
        <a:bodyPr/>
        <a:lstStyle/>
        <a:p>
          <a:r>
            <a:rPr lang="en-US" dirty="0" smtClean="0"/>
            <a:t>HTML</a:t>
          </a:r>
        </a:p>
      </dgm:t>
    </dgm:pt>
    <dgm:pt modelId="{BEC2AE11-3C40-4918-AD27-2D9C8C49D46A}" type="parTrans" cxnId="{F9FE79F6-FBFA-4D06-8272-0476E594959B}">
      <dgm:prSet/>
      <dgm:spPr/>
      <dgm:t>
        <a:bodyPr/>
        <a:lstStyle/>
        <a:p>
          <a:endParaRPr lang="id-ID"/>
        </a:p>
      </dgm:t>
    </dgm:pt>
    <dgm:pt modelId="{8AA5CE3D-5FBC-4640-8DE5-6B9EED4D2CB4}" type="sibTrans" cxnId="{F9FE79F6-FBFA-4D06-8272-0476E594959B}">
      <dgm:prSet/>
      <dgm:spPr/>
      <dgm:t>
        <a:bodyPr/>
        <a:lstStyle/>
        <a:p>
          <a:endParaRPr lang="id-ID"/>
        </a:p>
      </dgm:t>
    </dgm:pt>
    <dgm:pt modelId="{5E33380B-6CA0-46CF-8AB2-B5BB017D7332}">
      <dgm:prSet phldrT="[Text]"/>
      <dgm:spPr/>
      <dgm:t>
        <a:bodyPr/>
        <a:lstStyle/>
        <a:p>
          <a:r>
            <a:rPr lang="en-US" dirty="0" smtClean="0"/>
            <a:t>CSS</a:t>
          </a:r>
        </a:p>
      </dgm:t>
    </dgm:pt>
    <dgm:pt modelId="{24EA0AEC-9448-432E-8C61-09C0850D3EB1}" type="parTrans" cxnId="{4A0C6A30-C14C-457E-AA1D-72F582345599}">
      <dgm:prSet/>
      <dgm:spPr/>
      <dgm:t>
        <a:bodyPr/>
        <a:lstStyle/>
        <a:p>
          <a:endParaRPr lang="id-ID"/>
        </a:p>
      </dgm:t>
    </dgm:pt>
    <dgm:pt modelId="{579D2DA9-71EB-4A76-B15B-8252682D2097}" type="sibTrans" cxnId="{4A0C6A30-C14C-457E-AA1D-72F582345599}">
      <dgm:prSet/>
      <dgm:spPr/>
      <dgm:t>
        <a:bodyPr/>
        <a:lstStyle/>
        <a:p>
          <a:endParaRPr lang="id-ID"/>
        </a:p>
      </dgm:t>
    </dgm:pt>
    <dgm:pt modelId="{944F9C13-3C57-411B-A0AC-3BB5DE463B81}">
      <dgm:prSet phldrT="[Text]"/>
      <dgm:spPr/>
      <dgm:t>
        <a:bodyPr/>
        <a:lstStyle/>
        <a:p>
          <a:r>
            <a:rPr lang="en-US" dirty="0" smtClean="0"/>
            <a:t>PHP</a:t>
          </a:r>
          <a:endParaRPr lang="id-ID" dirty="0"/>
        </a:p>
      </dgm:t>
    </dgm:pt>
    <dgm:pt modelId="{9C9E21E7-F3FD-4A36-8A26-628BC775CDE7}" type="parTrans" cxnId="{487E2CB1-517E-400E-AAFD-6080DCFDDBFD}">
      <dgm:prSet/>
      <dgm:spPr/>
      <dgm:t>
        <a:bodyPr/>
        <a:lstStyle/>
        <a:p>
          <a:endParaRPr lang="id-ID"/>
        </a:p>
      </dgm:t>
    </dgm:pt>
    <dgm:pt modelId="{6CA2D216-11A9-439B-916C-49233D66B855}" type="sibTrans" cxnId="{487E2CB1-517E-400E-AAFD-6080DCFDDBFD}">
      <dgm:prSet/>
      <dgm:spPr/>
      <dgm:t>
        <a:bodyPr/>
        <a:lstStyle/>
        <a:p>
          <a:endParaRPr lang="id-ID"/>
        </a:p>
      </dgm:t>
    </dgm:pt>
    <dgm:pt modelId="{721AE623-D086-45AF-9415-CBE48D5AA649}">
      <dgm:prSet phldrT="[Text]"/>
      <dgm:spPr/>
      <dgm:t>
        <a:bodyPr/>
        <a:lstStyle/>
        <a:p>
          <a:r>
            <a:rPr lang="en-US" dirty="0" err="1" smtClean="0"/>
            <a:t>ASP.Net</a:t>
          </a:r>
          <a:endParaRPr lang="id-ID" dirty="0"/>
        </a:p>
      </dgm:t>
    </dgm:pt>
    <dgm:pt modelId="{087B8A00-9485-48CE-80E2-D8B9F51FA032}" type="parTrans" cxnId="{A02FF640-F47B-476C-AE6D-A914DA12EA45}">
      <dgm:prSet/>
      <dgm:spPr/>
      <dgm:t>
        <a:bodyPr/>
        <a:lstStyle/>
        <a:p>
          <a:endParaRPr lang="id-ID"/>
        </a:p>
      </dgm:t>
    </dgm:pt>
    <dgm:pt modelId="{85BABD73-EB4B-457D-A1F5-D39121C98712}" type="sibTrans" cxnId="{A02FF640-F47B-476C-AE6D-A914DA12EA45}">
      <dgm:prSet/>
      <dgm:spPr/>
      <dgm:t>
        <a:bodyPr/>
        <a:lstStyle/>
        <a:p>
          <a:endParaRPr lang="id-ID"/>
        </a:p>
      </dgm:t>
    </dgm:pt>
    <dgm:pt modelId="{D845B7C5-6B38-4876-A125-6CF92754B311}">
      <dgm:prSet phldrT="[Text]"/>
      <dgm:spPr/>
      <dgm:t>
        <a:bodyPr/>
        <a:lstStyle/>
        <a:p>
          <a:r>
            <a:rPr lang="en-US" dirty="0" smtClean="0"/>
            <a:t>JSP</a:t>
          </a:r>
          <a:endParaRPr lang="id-ID" dirty="0"/>
        </a:p>
      </dgm:t>
    </dgm:pt>
    <dgm:pt modelId="{CFCF8F1D-819E-41B9-9B86-58B58616B890}" type="parTrans" cxnId="{15E8B78B-B3FA-46CF-A907-68826596CC09}">
      <dgm:prSet/>
      <dgm:spPr/>
      <dgm:t>
        <a:bodyPr/>
        <a:lstStyle/>
        <a:p>
          <a:endParaRPr lang="id-ID"/>
        </a:p>
      </dgm:t>
    </dgm:pt>
    <dgm:pt modelId="{9DA32C1F-55DC-42C6-B226-0AAC6DDD2044}" type="sibTrans" cxnId="{15E8B78B-B3FA-46CF-A907-68826596CC09}">
      <dgm:prSet/>
      <dgm:spPr/>
      <dgm:t>
        <a:bodyPr/>
        <a:lstStyle/>
        <a:p>
          <a:endParaRPr lang="id-ID"/>
        </a:p>
      </dgm:t>
    </dgm:pt>
    <dgm:pt modelId="{981B9A0D-1E7B-40F2-99BB-290C4E467137}" type="pres">
      <dgm:prSet presAssocID="{87305FF7-CE42-4C04-95A0-EB7FA0F26DB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08ADCAEC-DFDB-42F2-86AB-936C3EF949D4}" type="pres">
      <dgm:prSet presAssocID="{CA13D5C8-3645-481E-8FA9-3868EF52C6CE}" presName="thickLine" presStyleLbl="alignNode1" presStyleIdx="0" presStyleCnt="1"/>
      <dgm:spPr/>
    </dgm:pt>
    <dgm:pt modelId="{0274A742-02E2-4841-8F99-F62188A25356}" type="pres">
      <dgm:prSet presAssocID="{CA13D5C8-3645-481E-8FA9-3868EF52C6CE}" presName="horz1" presStyleCnt="0"/>
      <dgm:spPr/>
    </dgm:pt>
    <dgm:pt modelId="{5321EFA3-0C29-48D0-BF6C-BFBF4B4ACDB0}" type="pres">
      <dgm:prSet presAssocID="{CA13D5C8-3645-481E-8FA9-3868EF52C6CE}" presName="tx1" presStyleLbl="revTx" presStyleIdx="0" presStyleCnt="8" custScaleX="243256"/>
      <dgm:spPr/>
      <dgm:t>
        <a:bodyPr/>
        <a:lstStyle/>
        <a:p>
          <a:endParaRPr lang="id-ID"/>
        </a:p>
      </dgm:t>
    </dgm:pt>
    <dgm:pt modelId="{41ACDCE8-1DC3-48E3-B3CA-3679BF92C398}" type="pres">
      <dgm:prSet presAssocID="{CA13D5C8-3645-481E-8FA9-3868EF52C6CE}" presName="vert1" presStyleCnt="0"/>
      <dgm:spPr/>
    </dgm:pt>
    <dgm:pt modelId="{91CCC127-BBA0-42C5-8454-03BD17981804}" type="pres">
      <dgm:prSet presAssocID="{FCD344EA-FE3F-47F8-997B-13F294DAA582}" presName="vertSpace2a" presStyleCnt="0"/>
      <dgm:spPr/>
    </dgm:pt>
    <dgm:pt modelId="{CF201AA6-B8B5-4B02-AFD2-79DF558EEF94}" type="pres">
      <dgm:prSet presAssocID="{FCD344EA-FE3F-47F8-997B-13F294DAA582}" presName="horz2" presStyleCnt="0"/>
      <dgm:spPr/>
    </dgm:pt>
    <dgm:pt modelId="{21408424-69D3-49D9-9FBF-5781BADAFF80}" type="pres">
      <dgm:prSet presAssocID="{FCD344EA-FE3F-47F8-997B-13F294DAA582}" presName="horzSpace2" presStyleCnt="0"/>
      <dgm:spPr/>
    </dgm:pt>
    <dgm:pt modelId="{66E0696B-E3CD-4D69-A24E-2C21127E56FD}" type="pres">
      <dgm:prSet presAssocID="{FCD344EA-FE3F-47F8-997B-13F294DAA582}" presName="tx2" presStyleLbl="revTx" presStyleIdx="1" presStyleCnt="8"/>
      <dgm:spPr/>
      <dgm:t>
        <a:bodyPr/>
        <a:lstStyle/>
        <a:p>
          <a:endParaRPr lang="id-ID"/>
        </a:p>
      </dgm:t>
    </dgm:pt>
    <dgm:pt modelId="{9C007D99-2B0B-468F-B751-B801F0F33F9A}" type="pres">
      <dgm:prSet presAssocID="{FCD344EA-FE3F-47F8-997B-13F294DAA582}" presName="vert2" presStyleCnt="0"/>
      <dgm:spPr/>
    </dgm:pt>
    <dgm:pt modelId="{53D9F09A-CF9F-47E3-87F6-21556A480CA0}" type="pres">
      <dgm:prSet presAssocID="{54F7655F-D1DA-4FC8-891D-D1E8E7F12CFA}" presName="horz3" presStyleCnt="0"/>
      <dgm:spPr/>
    </dgm:pt>
    <dgm:pt modelId="{750FB92B-1BE3-4E23-9B68-76751EA3C7A0}" type="pres">
      <dgm:prSet presAssocID="{54F7655F-D1DA-4FC8-891D-D1E8E7F12CFA}" presName="horzSpace3" presStyleCnt="0"/>
      <dgm:spPr/>
    </dgm:pt>
    <dgm:pt modelId="{710F1A91-C374-405C-AB54-4DC0FCE93504}" type="pres">
      <dgm:prSet presAssocID="{54F7655F-D1DA-4FC8-891D-D1E8E7F12CFA}" presName="tx3" presStyleLbl="revTx" presStyleIdx="2" presStyleCnt="8"/>
      <dgm:spPr/>
      <dgm:t>
        <a:bodyPr/>
        <a:lstStyle/>
        <a:p>
          <a:endParaRPr lang="id-ID"/>
        </a:p>
      </dgm:t>
    </dgm:pt>
    <dgm:pt modelId="{A3123A3C-AF6A-4710-B933-00611B60F491}" type="pres">
      <dgm:prSet presAssocID="{54F7655F-D1DA-4FC8-891D-D1E8E7F12CFA}" presName="vert3" presStyleCnt="0"/>
      <dgm:spPr/>
    </dgm:pt>
    <dgm:pt modelId="{10FD9C1E-7E95-47DB-AAC0-B99B2D470E99}" type="pres">
      <dgm:prSet presAssocID="{8AA5CE3D-5FBC-4640-8DE5-6B9EED4D2CB4}" presName="thinLine3" presStyleLbl="callout" presStyleIdx="0" presStyleCnt="5"/>
      <dgm:spPr/>
    </dgm:pt>
    <dgm:pt modelId="{44A7165A-794F-4BFA-9CF1-C51A5A14A2E8}" type="pres">
      <dgm:prSet presAssocID="{5E33380B-6CA0-46CF-8AB2-B5BB017D7332}" presName="horz3" presStyleCnt="0"/>
      <dgm:spPr/>
    </dgm:pt>
    <dgm:pt modelId="{8EC39F49-9172-4395-92B9-912856F058C8}" type="pres">
      <dgm:prSet presAssocID="{5E33380B-6CA0-46CF-8AB2-B5BB017D7332}" presName="horzSpace3" presStyleCnt="0"/>
      <dgm:spPr/>
    </dgm:pt>
    <dgm:pt modelId="{DA8CF004-0D0B-4746-BD88-38729ACE39E8}" type="pres">
      <dgm:prSet presAssocID="{5E33380B-6CA0-46CF-8AB2-B5BB017D7332}" presName="tx3" presStyleLbl="revTx" presStyleIdx="3" presStyleCnt="8"/>
      <dgm:spPr/>
      <dgm:t>
        <a:bodyPr/>
        <a:lstStyle/>
        <a:p>
          <a:endParaRPr lang="id-ID"/>
        </a:p>
      </dgm:t>
    </dgm:pt>
    <dgm:pt modelId="{C90E3DBF-B3E0-460E-8006-81AA05F58478}" type="pres">
      <dgm:prSet presAssocID="{5E33380B-6CA0-46CF-8AB2-B5BB017D7332}" presName="vert3" presStyleCnt="0"/>
      <dgm:spPr/>
    </dgm:pt>
    <dgm:pt modelId="{CBEB04E0-07C1-48A8-A351-23F953611DB6}" type="pres">
      <dgm:prSet presAssocID="{FCD344EA-FE3F-47F8-997B-13F294DAA582}" presName="thinLine2b" presStyleLbl="callout" presStyleIdx="1" presStyleCnt="5"/>
      <dgm:spPr/>
    </dgm:pt>
    <dgm:pt modelId="{1C44DC7C-70DD-4B56-B766-1802E5D3592D}" type="pres">
      <dgm:prSet presAssocID="{FCD344EA-FE3F-47F8-997B-13F294DAA582}" presName="vertSpace2b" presStyleCnt="0"/>
      <dgm:spPr/>
    </dgm:pt>
    <dgm:pt modelId="{BA2119E6-B350-4027-8819-010943B407FE}" type="pres">
      <dgm:prSet presAssocID="{F92C814A-9CF6-4B93-AC0B-3D441B2C0470}" presName="horz2" presStyleCnt="0"/>
      <dgm:spPr/>
    </dgm:pt>
    <dgm:pt modelId="{7B8BD6FF-E047-424D-8D33-B1CBBAF0F7A0}" type="pres">
      <dgm:prSet presAssocID="{F92C814A-9CF6-4B93-AC0B-3D441B2C0470}" presName="horzSpace2" presStyleCnt="0"/>
      <dgm:spPr/>
    </dgm:pt>
    <dgm:pt modelId="{220D625C-E211-4CEA-BFD4-6D57BEBA03EF}" type="pres">
      <dgm:prSet presAssocID="{F92C814A-9CF6-4B93-AC0B-3D441B2C0470}" presName="tx2" presStyleLbl="revTx" presStyleIdx="4" presStyleCnt="8"/>
      <dgm:spPr/>
      <dgm:t>
        <a:bodyPr/>
        <a:lstStyle/>
        <a:p>
          <a:endParaRPr lang="id-ID"/>
        </a:p>
      </dgm:t>
    </dgm:pt>
    <dgm:pt modelId="{C7C9E4B9-25CE-4E5B-8949-EB39B924077F}" type="pres">
      <dgm:prSet presAssocID="{F92C814A-9CF6-4B93-AC0B-3D441B2C0470}" presName="vert2" presStyleCnt="0"/>
      <dgm:spPr/>
    </dgm:pt>
    <dgm:pt modelId="{27E3FB40-DDF7-4D87-8805-0B4FEB3D04FB}" type="pres">
      <dgm:prSet presAssocID="{944F9C13-3C57-411B-A0AC-3BB5DE463B81}" presName="horz3" presStyleCnt="0"/>
      <dgm:spPr/>
    </dgm:pt>
    <dgm:pt modelId="{A1D9DBAD-90D3-48A2-89FD-7A0FBDCD5410}" type="pres">
      <dgm:prSet presAssocID="{944F9C13-3C57-411B-A0AC-3BB5DE463B81}" presName="horzSpace3" presStyleCnt="0"/>
      <dgm:spPr/>
    </dgm:pt>
    <dgm:pt modelId="{D5010AC3-AA43-4ED9-B216-EDE92F3A5254}" type="pres">
      <dgm:prSet presAssocID="{944F9C13-3C57-411B-A0AC-3BB5DE463B81}" presName="tx3" presStyleLbl="revTx" presStyleIdx="5" presStyleCnt="8"/>
      <dgm:spPr/>
      <dgm:t>
        <a:bodyPr/>
        <a:lstStyle/>
        <a:p>
          <a:endParaRPr lang="id-ID"/>
        </a:p>
      </dgm:t>
    </dgm:pt>
    <dgm:pt modelId="{76764195-DD47-432E-880A-B69F3BE2F00E}" type="pres">
      <dgm:prSet presAssocID="{944F9C13-3C57-411B-A0AC-3BB5DE463B81}" presName="vert3" presStyleCnt="0"/>
      <dgm:spPr/>
    </dgm:pt>
    <dgm:pt modelId="{804EA8E5-F25C-432A-B947-E0A18600DF45}" type="pres">
      <dgm:prSet presAssocID="{6CA2D216-11A9-439B-916C-49233D66B855}" presName="thinLine3" presStyleLbl="callout" presStyleIdx="2" presStyleCnt="5"/>
      <dgm:spPr/>
    </dgm:pt>
    <dgm:pt modelId="{656827D2-C626-4F8A-BBAE-74BDABF6FDD5}" type="pres">
      <dgm:prSet presAssocID="{721AE623-D086-45AF-9415-CBE48D5AA649}" presName="horz3" presStyleCnt="0"/>
      <dgm:spPr/>
    </dgm:pt>
    <dgm:pt modelId="{52D05D62-AA28-49E0-9A38-B59498833720}" type="pres">
      <dgm:prSet presAssocID="{721AE623-D086-45AF-9415-CBE48D5AA649}" presName="horzSpace3" presStyleCnt="0"/>
      <dgm:spPr/>
    </dgm:pt>
    <dgm:pt modelId="{7E07BF91-BDDA-40E0-BF93-203367E9FD1C}" type="pres">
      <dgm:prSet presAssocID="{721AE623-D086-45AF-9415-CBE48D5AA649}" presName="tx3" presStyleLbl="revTx" presStyleIdx="6" presStyleCnt="8"/>
      <dgm:spPr/>
      <dgm:t>
        <a:bodyPr/>
        <a:lstStyle/>
        <a:p>
          <a:endParaRPr lang="id-ID"/>
        </a:p>
      </dgm:t>
    </dgm:pt>
    <dgm:pt modelId="{1CCFE963-7C37-4255-85FB-4427C53CF18E}" type="pres">
      <dgm:prSet presAssocID="{721AE623-D086-45AF-9415-CBE48D5AA649}" presName="vert3" presStyleCnt="0"/>
      <dgm:spPr/>
    </dgm:pt>
    <dgm:pt modelId="{1EB69387-E25C-4E24-81E5-77BD5127E270}" type="pres">
      <dgm:prSet presAssocID="{85BABD73-EB4B-457D-A1F5-D39121C98712}" presName="thinLine3" presStyleLbl="callout" presStyleIdx="3" presStyleCnt="5"/>
      <dgm:spPr/>
    </dgm:pt>
    <dgm:pt modelId="{28081C04-880E-493B-860F-7FF060221546}" type="pres">
      <dgm:prSet presAssocID="{D845B7C5-6B38-4876-A125-6CF92754B311}" presName="horz3" presStyleCnt="0"/>
      <dgm:spPr/>
    </dgm:pt>
    <dgm:pt modelId="{18766976-7E53-4B4A-9B35-734414FE5FAE}" type="pres">
      <dgm:prSet presAssocID="{D845B7C5-6B38-4876-A125-6CF92754B311}" presName="horzSpace3" presStyleCnt="0"/>
      <dgm:spPr/>
    </dgm:pt>
    <dgm:pt modelId="{921725EF-2548-4A96-81A6-80DF27D0D463}" type="pres">
      <dgm:prSet presAssocID="{D845B7C5-6B38-4876-A125-6CF92754B311}" presName="tx3" presStyleLbl="revTx" presStyleIdx="7" presStyleCnt="8"/>
      <dgm:spPr/>
      <dgm:t>
        <a:bodyPr/>
        <a:lstStyle/>
        <a:p>
          <a:endParaRPr lang="id-ID"/>
        </a:p>
      </dgm:t>
    </dgm:pt>
    <dgm:pt modelId="{24196938-0F7B-4B44-B5D8-117100232E83}" type="pres">
      <dgm:prSet presAssocID="{D845B7C5-6B38-4876-A125-6CF92754B311}" presName="vert3" presStyleCnt="0"/>
      <dgm:spPr/>
    </dgm:pt>
    <dgm:pt modelId="{0F029690-799A-476E-AAFB-B4212103A65D}" type="pres">
      <dgm:prSet presAssocID="{F92C814A-9CF6-4B93-AC0B-3D441B2C0470}" presName="thinLine2b" presStyleLbl="callout" presStyleIdx="4" presStyleCnt="5"/>
      <dgm:spPr/>
    </dgm:pt>
    <dgm:pt modelId="{3F2A1691-1685-4BBB-A55B-DCF975D9E987}" type="pres">
      <dgm:prSet presAssocID="{F92C814A-9CF6-4B93-AC0B-3D441B2C0470}" presName="vertSpace2b" presStyleCnt="0"/>
      <dgm:spPr/>
    </dgm:pt>
  </dgm:ptLst>
  <dgm:cxnLst>
    <dgm:cxn modelId="{D544DDA2-C652-4695-A677-45DEE4489C58}" type="presOf" srcId="{F92C814A-9CF6-4B93-AC0B-3D441B2C0470}" destId="{220D625C-E211-4CEA-BFD4-6D57BEBA03EF}" srcOrd="0" destOrd="0" presId="urn:microsoft.com/office/officeart/2008/layout/LinedList"/>
    <dgm:cxn modelId="{BA525098-78B0-4F75-9FE7-C4274F86A2D3}" type="presOf" srcId="{721AE623-D086-45AF-9415-CBE48D5AA649}" destId="{7E07BF91-BDDA-40E0-BF93-203367E9FD1C}" srcOrd="0" destOrd="0" presId="urn:microsoft.com/office/officeart/2008/layout/LinedList"/>
    <dgm:cxn modelId="{4AC8CD8F-151E-4CFD-9DE2-493F602C49CC}" srcId="{87305FF7-CE42-4C04-95A0-EB7FA0F26DBC}" destId="{CA13D5C8-3645-481E-8FA9-3868EF52C6CE}" srcOrd="0" destOrd="0" parTransId="{A9B646F7-E1DD-4484-8BC0-3956F492FF96}" sibTransId="{E8578545-252E-4F8A-AE21-48FFF6D56168}"/>
    <dgm:cxn modelId="{FB99A91A-2E93-4060-8E7E-606E07093675}" type="presOf" srcId="{54F7655F-D1DA-4FC8-891D-D1E8E7F12CFA}" destId="{710F1A91-C374-405C-AB54-4DC0FCE93504}" srcOrd="0" destOrd="0" presId="urn:microsoft.com/office/officeart/2008/layout/LinedList"/>
    <dgm:cxn modelId="{46D40126-DDE7-4B09-8A46-452DA613B3A1}" type="presOf" srcId="{944F9C13-3C57-411B-A0AC-3BB5DE463B81}" destId="{D5010AC3-AA43-4ED9-B216-EDE92F3A5254}" srcOrd="0" destOrd="0" presId="urn:microsoft.com/office/officeart/2008/layout/LinedList"/>
    <dgm:cxn modelId="{487E2CB1-517E-400E-AAFD-6080DCFDDBFD}" srcId="{F92C814A-9CF6-4B93-AC0B-3D441B2C0470}" destId="{944F9C13-3C57-411B-A0AC-3BB5DE463B81}" srcOrd="0" destOrd="0" parTransId="{9C9E21E7-F3FD-4A36-8A26-628BC775CDE7}" sibTransId="{6CA2D216-11A9-439B-916C-49233D66B855}"/>
    <dgm:cxn modelId="{47A10A26-8473-484A-9717-073C24288FC6}" type="presOf" srcId="{CA13D5C8-3645-481E-8FA9-3868EF52C6CE}" destId="{5321EFA3-0C29-48D0-BF6C-BFBF4B4ACDB0}" srcOrd="0" destOrd="0" presId="urn:microsoft.com/office/officeart/2008/layout/LinedList"/>
    <dgm:cxn modelId="{F755151F-BA4B-4FE8-8EC1-9EC7F7DC8E73}" type="presOf" srcId="{D845B7C5-6B38-4876-A125-6CF92754B311}" destId="{921725EF-2548-4A96-81A6-80DF27D0D463}" srcOrd="0" destOrd="0" presId="urn:microsoft.com/office/officeart/2008/layout/LinedList"/>
    <dgm:cxn modelId="{A6F109EC-6FA1-44FF-97CD-853116C09BF9}" type="presOf" srcId="{5E33380B-6CA0-46CF-8AB2-B5BB017D7332}" destId="{DA8CF004-0D0B-4746-BD88-38729ACE39E8}" srcOrd="0" destOrd="0" presId="urn:microsoft.com/office/officeart/2008/layout/LinedList"/>
    <dgm:cxn modelId="{A02FF640-F47B-476C-AE6D-A914DA12EA45}" srcId="{F92C814A-9CF6-4B93-AC0B-3D441B2C0470}" destId="{721AE623-D086-45AF-9415-CBE48D5AA649}" srcOrd="1" destOrd="0" parTransId="{087B8A00-9485-48CE-80E2-D8B9F51FA032}" sibTransId="{85BABD73-EB4B-457D-A1F5-D39121C98712}"/>
    <dgm:cxn modelId="{A3B58708-D211-4812-A5DF-51F46DB972A4}" type="presOf" srcId="{87305FF7-CE42-4C04-95A0-EB7FA0F26DBC}" destId="{981B9A0D-1E7B-40F2-99BB-290C4E467137}" srcOrd="0" destOrd="0" presId="urn:microsoft.com/office/officeart/2008/layout/LinedList"/>
    <dgm:cxn modelId="{15E8B78B-B3FA-46CF-A907-68826596CC09}" srcId="{F92C814A-9CF6-4B93-AC0B-3D441B2C0470}" destId="{D845B7C5-6B38-4876-A125-6CF92754B311}" srcOrd="2" destOrd="0" parTransId="{CFCF8F1D-819E-41B9-9B86-58B58616B890}" sibTransId="{9DA32C1F-55DC-42C6-B226-0AAC6DDD2044}"/>
    <dgm:cxn modelId="{4A0C6A30-C14C-457E-AA1D-72F582345599}" srcId="{FCD344EA-FE3F-47F8-997B-13F294DAA582}" destId="{5E33380B-6CA0-46CF-8AB2-B5BB017D7332}" srcOrd="1" destOrd="0" parTransId="{24EA0AEC-9448-432E-8C61-09C0850D3EB1}" sibTransId="{579D2DA9-71EB-4A76-B15B-8252682D2097}"/>
    <dgm:cxn modelId="{7EE28656-961D-4F30-B418-326560C57E5E}" srcId="{CA13D5C8-3645-481E-8FA9-3868EF52C6CE}" destId="{FCD344EA-FE3F-47F8-997B-13F294DAA582}" srcOrd="0" destOrd="0" parTransId="{F7432DC4-11CA-4E88-B5BE-C805729208AF}" sibTransId="{0DCC6859-7FDE-4F2A-9CF0-EBCB11FB12CC}"/>
    <dgm:cxn modelId="{1CC01626-C380-4FDD-BAF7-6AC5E96DB0FB}" type="presOf" srcId="{FCD344EA-FE3F-47F8-997B-13F294DAA582}" destId="{66E0696B-E3CD-4D69-A24E-2C21127E56FD}" srcOrd="0" destOrd="0" presId="urn:microsoft.com/office/officeart/2008/layout/LinedList"/>
    <dgm:cxn modelId="{F9FE79F6-FBFA-4D06-8272-0476E594959B}" srcId="{FCD344EA-FE3F-47F8-997B-13F294DAA582}" destId="{54F7655F-D1DA-4FC8-891D-D1E8E7F12CFA}" srcOrd="0" destOrd="0" parTransId="{BEC2AE11-3C40-4918-AD27-2D9C8C49D46A}" sibTransId="{8AA5CE3D-5FBC-4640-8DE5-6B9EED4D2CB4}"/>
    <dgm:cxn modelId="{ABE3F0EC-FB5F-4364-8B66-30CB1A199CCF}" srcId="{CA13D5C8-3645-481E-8FA9-3868EF52C6CE}" destId="{F92C814A-9CF6-4B93-AC0B-3D441B2C0470}" srcOrd="1" destOrd="0" parTransId="{432E8582-F62A-4384-B49B-6D0F156FB611}" sibTransId="{6914371A-8A13-4C18-804F-8C7E6964FD48}"/>
    <dgm:cxn modelId="{22697F99-C19A-4B67-B393-B901A669DC33}" type="presParOf" srcId="{981B9A0D-1E7B-40F2-99BB-290C4E467137}" destId="{08ADCAEC-DFDB-42F2-86AB-936C3EF949D4}" srcOrd="0" destOrd="0" presId="urn:microsoft.com/office/officeart/2008/layout/LinedList"/>
    <dgm:cxn modelId="{BB87ADDC-7A1E-477F-B9EB-04C9CD20FA66}" type="presParOf" srcId="{981B9A0D-1E7B-40F2-99BB-290C4E467137}" destId="{0274A742-02E2-4841-8F99-F62188A25356}" srcOrd="1" destOrd="0" presId="urn:microsoft.com/office/officeart/2008/layout/LinedList"/>
    <dgm:cxn modelId="{8AE54ADC-872F-4694-9190-01FB59518D3E}" type="presParOf" srcId="{0274A742-02E2-4841-8F99-F62188A25356}" destId="{5321EFA3-0C29-48D0-BF6C-BFBF4B4ACDB0}" srcOrd="0" destOrd="0" presId="urn:microsoft.com/office/officeart/2008/layout/LinedList"/>
    <dgm:cxn modelId="{7A35DF86-4D72-44D9-83E1-A58754696A90}" type="presParOf" srcId="{0274A742-02E2-4841-8F99-F62188A25356}" destId="{41ACDCE8-1DC3-48E3-B3CA-3679BF92C398}" srcOrd="1" destOrd="0" presId="urn:microsoft.com/office/officeart/2008/layout/LinedList"/>
    <dgm:cxn modelId="{54C919BD-F8B5-4C41-A0CB-A039F8BD62D5}" type="presParOf" srcId="{41ACDCE8-1DC3-48E3-B3CA-3679BF92C398}" destId="{91CCC127-BBA0-42C5-8454-03BD17981804}" srcOrd="0" destOrd="0" presId="urn:microsoft.com/office/officeart/2008/layout/LinedList"/>
    <dgm:cxn modelId="{B16139F5-2FC8-42FB-9019-FDAD14584145}" type="presParOf" srcId="{41ACDCE8-1DC3-48E3-B3CA-3679BF92C398}" destId="{CF201AA6-B8B5-4B02-AFD2-79DF558EEF94}" srcOrd="1" destOrd="0" presId="urn:microsoft.com/office/officeart/2008/layout/LinedList"/>
    <dgm:cxn modelId="{B8078C1B-F8EF-4464-AF29-D2CEA91C6B25}" type="presParOf" srcId="{CF201AA6-B8B5-4B02-AFD2-79DF558EEF94}" destId="{21408424-69D3-49D9-9FBF-5781BADAFF80}" srcOrd="0" destOrd="0" presId="urn:microsoft.com/office/officeart/2008/layout/LinedList"/>
    <dgm:cxn modelId="{68761FF7-818A-4E14-A832-902B030C93D7}" type="presParOf" srcId="{CF201AA6-B8B5-4B02-AFD2-79DF558EEF94}" destId="{66E0696B-E3CD-4D69-A24E-2C21127E56FD}" srcOrd="1" destOrd="0" presId="urn:microsoft.com/office/officeart/2008/layout/LinedList"/>
    <dgm:cxn modelId="{B8DC3028-6678-4EB5-92E3-6D0BFD33A025}" type="presParOf" srcId="{CF201AA6-B8B5-4B02-AFD2-79DF558EEF94}" destId="{9C007D99-2B0B-468F-B751-B801F0F33F9A}" srcOrd="2" destOrd="0" presId="urn:microsoft.com/office/officeart/2008/layout/LinedList"/>
    <dgm:cxn modelId="{DEBDE913-E3F3-40B0-9651-A0A142BCBF50}" type="presParOf" srcId="{9C007D99-2B0B-468F-B751-B801F0F33F9A}" destId="{53D9F09A-CF9F-47E3-87F6-21556A480CA0}" srcOrd="0" destOrd="0" presId="urn:microsoft.com/office/officeart/2008/layout/LinedList"/>
    <dgm:cxn modelId="{5DDD9F58-AA8C-49C7-87AE-C76ED40E0A63}" type="presParOf" srcId="{53D9F09A-CF9F-47E3-87F6-21556A480CA0}" destId="{750FB92B-1BE3-4E23-9B68-76751EA3C7A0}" srcOrd="0" destOrd="0" presId="urn:microsoft.com/office/officeart/2008/layout/LinedList"/>
    <dgm:cxn modelId="{33CC6F50-75EE-400E-A7C9-46E16371994E}" type="presParOf" srcId="{53D9F09A-CF9F-47E3-87F6-21556A480CA0}" destId="{710F1A91-C374-405C-AB54-4DC0FCE93504}" srcOrd="1" destOrd="0" presId="urn:microsoft.com/office/officeart/2008/layout/LinedList"/>
    <dgm:cxn modelId="{10C3990E-8F13-4AA4-BB69-B1535F9C3E71}" type="presParOf" srcId="{53D9F09A-CF9F-47E3-87F6-21556A480CA0}" destId="{A3123A3C-AF6A-4710-B933-00611B60F491}" srcOrd="2" destOrd="0" presId="urn:microsoft.com/office/officeart/2008/layout/LinedList"/>
    <dgm:cxn modelId="{5F59D41D-167B-41BC-B46C-C1ABB6778B05}" type="presParOf" srcId="{9C007D99-2B0B-468F-B751-B801F0F33F9A}" destId="{10FD9C1E-7E95-47DB-AAC0-B99B2D470E99}" srcOrd="1" destOrd="0" presId="urn:microsoft.com/office/officeart/2008/layout/LinedList"/>
    <dgm:cxn modelId="{6312DD91-47E6-481C-BCD5-63FF6B773542}" type="presParOf" srcId="{9C007D99-2B0B-468F-B751-B801F0F33F9A}" destId="{44A7165A-794F-4BFA-9CF1-C51A5A14A2E8}" srcOrd="2" destOrd="0" presId="urn:microsoft.com/office/officeart/2008/layout/LinedList"/>
    <dgm:cxn modelId="{BAA667C4-FD9F-4EF0-B9E7-0430C21AE03C}" type="presParOf" srcId="{44A7165A-794F-4BFA-9CF1-C51A5A14A2E8}" destId="{8EC39F49-9172-4395-92B9-912856F058C8}" srcOrd="0" destOrd="0" presId="urn:microsoft.com/office/officeart/2008/layout/LinedList"/>
    <dgm:cxn modelId="{2621746C-787B-48BA-9B7D-248F81D3A7B7}" type="presParOf" srcId="{44A7165A-794F-4BFA-9CF1-C51A5A14A2E8}" destId="{DA8CF004-0D0B-4746-BD88-38729ACE39E8}" srcOrd="1" destOrd="0" presId="urn:microsoft.com/office/officeart/2008/layout/LinedList"/>
    <dgm:cxn modelId="{F6B673E6-046C-43ED-9B51-5AB1EB6B3F48}" type="presParOf" srcId="{44A7165A-794F-4BFA-9CF1-C51A5A14A2E8}" destId="{C90E3DBF-B3E0-460E-8006-81AA05F58478}" srcOrd="2" destOrd="0" presId="urn:microsoft.com/office/officeart/2008/layout/LinedList"/>
    <dgm:cxn modelId="{B517143D-245B-411E-A750-093A1B577AB0}" type="presParOf" srcId="{41ACDCE8-1DC3-48E3-B3CA-3679BF92C398}" destId="{CBEB04E0-07C1-48A8-A351-23F953611DB6}" srcOrd="2" destOrd="0" presId="urn:microsoft.com/office/officeart/2008/layout/LinedList"/>
    <dgm:cxn modelId="{2A9FBD9D-3F82-4B9C-94FB-A48F2622F1BB}" type="presParOf" srcId="{41ACDCE8-1DC3-48E3-B3CA-3679BF92C398}" destId="{1C44DC7C-70DD-4B56-B766-1802E5D3592D}" srcOrd="3" destOrd="0" presId="urn:microsoft.com/office/officeart/2008/layout/LinedList"/>
    <dgm:cxn modelId="{A8891C64-CD08-42C5-91EC-FD27956AB0AE}" type="presParOf" srcId="{41ACDCE8-1DC3-48E3-B3CA-3679BF92C398}" destId="{BA2119E6-B350-4027-8819-010943B407FE}" srcOrd="4" destOrd="0" presId="urn:microsoft.com/office/officeart/2008/layout/LinedList"/>
    <dgm:cxn modelId="{BE2B7407-EDF7-4921-B1D3-97BEC705A9FC}" type="presParOf" srcId="{BA2119E6-B350-4027-8819-010943B407FE}" destId="{7B8BD6FF-E047-424D-8D33-B1CBBAF0F7A0}" srcOrd="0" destOrd="0" presId="urn:microsoft.com/office/officeart/2008/layout/LinedList"/>
    <dgm:cxn modelId="{0E3791C2-CFC3-4C19-A493-846FC8F2376C}" type="presParOf" srcId="{BA2119E6-B350-4027-8819-010943B407FE}" destId="{220D625C-E211-4CEA-BFD4-6D57BEBA03EF}" srcOrd="1" destOrd="0" presId="urn:microsoft.com/office/officeart/2008/layout/LinedList"/>
    <dgm:cxn modelId="{B947A3B2-92F5-4FE2-B221-7AE1E2604EA7}" type="presParOf" srcId="{BA2119E6-B350-4027-8819-010943B407FE}" destId="{C7C9E4B9-25CE-4E5B-8949-EB39B924077F}" srcOrd="2" destOrd="0" presId="urn:microsoft.com/office/officeart/2008/layout/LinedList"/>
    <dgm:cxn modelId="{C414D0E2-ADB2-462A-84EE-41BE06A968B6}" type="presParOf" srcId="{C7C9E4B9-25CE-4E5B-8949-EB39B924077F}" destId="{27E3FB40-DDF7-4D87-8805-0B4FEB3D04FB}" srcOrd="0" destOrd="0" presId="urn:microsoft.com/office/officeart/2008/layout/LinedList"/>
    <dgm:cxn modelId="{8E327A30-F5A5-4002-9DBF-8A4608439E84}" type="presParOf" srcId="{27E3FB40-DDF7-4D87-8805-0B4FEB3D04FB}" destId="{A1D9DBAD-90D3-48A2-89FD-7A0FBDCD5410}" srcOrd="0" destOrd="0" presId="urn:microsoft.com/office/officeart/2008/layout/LinedList"/>
    <dgm:cxn modelId="{37D2A81B-DC6F-4FD7-9ADB-9BF2E31E1C15}" type="presParOf" srcId="{27E3FB40-DDF7-4D87-8805-0B4FEB3D04FB}" destId="{D5010AC3-AA43-4ED9-B216-EDE92F3A5254}" srcOrd="1" destOrd="0" presId="urn:microsoft.com/office/officeart/2008/layout/LinedList"/>
    <dgm:cxn modelId="{E7B04CEB-1376-4015-B555-A5161FECFB4E}" type="presParOf" srcId="{27E3FB40-DDF7-4D87-8805-0B4FEB3D04FB}" destId="{76764195-DD47-432E-880A-B69F3BE2F00E}" srcOrd="2" destOrd="0" presId="urn:microsoft.com/office/officeart/2008/layout/LinedList"/>
    <dgm:cxn modelId="{6825B8F6-7DA6-4416-8BC7-160A3E25FE08}" type="presParOf" srcId="{C7C9E4B9-25CE-4E5B-8949-EB39B924077F}" destId="{804EA8E5-F25C-432A-B947-E0A18600DF45}" srcOrd="1" destOrd="0" presId="urn:microsoft.com/office/officeart/2008/layout/LinedList"/>
    <dgm:cxn modelId="{54676B27-2E71-4C17-AF34-04631E2555E6}" type="presParOf" srcId="{C7C9E4B9-25CE-4E5B-8949-EB39B924077F}" destId="{656827D2-C626-4F8A-BBAE-74BDABF6FDD5}" srcOrd="2" destOrd="0" presId="urn:microsoft.com/office/officeart/2008/layout/LinedList"/>
    <dgm:cxn modelId="{C3217724-8BE4-47D8-A4F9-837F7FF07842}" type="presParOf" srcId="{656827D2-C626-4F8A-BBAE-74BDABF6FDD5}" destId="{52D05D62-AA28-49E0-9A38-B59498833720}" srcOrd="0" destOrd="0" presId="urn:microsoft.com/office/officeart/2008/layout/LinedList"/>
    <dgm:cxn modelId="{825A8A36-A5F5-406E-B74E-1A4BF7C5EBEC}" type="presParOf" srcId="{656827D2-C626-4F8A-BBAE-74BDABF6FDD5}" destId="{7E07BF91-BDDA-40E0-BF93-203367E9FD1C}" srcOrd="1" destOrd="0" presId="urn:microsoft.com/office/officeart/2008/layout/LinedList"/>
    <dgm:cxn modelId="{5045DF4A-4893-436C-BB15-4841D5888778}" type="presParOf" srcId="{656827D2-C626-4F8A-BBAE-74BDABF6FDD5}" destId="{1CCFE963-7C37-4255-85FB-4427C53CF18E}" srcOrd="2" destOrd="0" presId="urn:microsoft.com/office/officeart/2008/layout/LinedList"/>
    <dgm:cxn modelId="{40BDBAB4-ABA0-484F-94B2-38DE769E684F}" type="presParOf" srcId="{C7C9E4B9-25CE-4E5B-8949-EB39B924077F}" destId="{1EB69387-E25C-4E24-81E5-77BD5127E270}" srcOrd="3" destOrd="0" presId="urn:microsoft.com/office/officeart/2008/layout/LinedList"/>
    <dgm:cxn modelId="{81B7B1F5-F6BA-49B7-883C-B6440B2FC9C8}" type="presParOf" srcId="{C7C9E4B9-25CE-4E5B-8949-EB39B924077F}" destId="{28081C04-880E-493B-860F-7FF060221546}" srcOrd="4" destOrd="0" presId="urn:microsoft.com/office/officeart/2008/layout/LinedList"/>
    <dgm:cxn modelId="{E0B6FD49-EE2C-4752-A5EE-B08F52C3D6CF}" type="presParOf" srcId="{28081C04-880E-493B-860F-7FF060221546}" destId="{18766976-7E53-4B4A-9B35-734414FE5FAE}" srcOrd="0" destOrd="0" presId="urn:microsoft.com/office/officeart/2008/layout/LinedList"/>
    <dgm:cxn modelId="{02BD9651-D238-48D9-83A0-D2D1975AFFDB}" type="presParOf" srcId="{28081C04-880E-493B-860F-7FF060221546}" destId="{921725EF-2548-4A96-81A6-80DF27D0D463}" srcOrd="1" destOrd="0" presId="urn:microsoft.com/office/officeart/2008/layout/LinedList"/>
    <dgm:cxn modelId="{275FACA4-3332-4405-BD07-E08E880CB1A2}" type="presParOf" srcId="{28081C04-880E-493B-860F-7FF060221546}" destId="{24196938-0F7B-4B44-B5D8-117100232E83}" srcOrd="2" destOrd="0" presId="urn:microsoft.com/office/officeart/2008/layout/LinedList"/>
    <dgm:cxn modelId="{F0304562-EC31-4862-A8A0-3099A871100A}" type="presParOf" srcId="{41ACDCE8-1DC3-48E3-B3CA-3679BF92C398}" destId="{0F029690-799A-476E-AAFB-B4212103A65D}" srcOrd="5" destOrd="0" presId="urn:microsoft.com/office/officeart/2008/layout/LinedList"/>
    <dgm:cxn modelId="{FBEEA5A8-2032-43C6-8793-354DEC28E504}" type="presParOf" srcId="{41ACDCE8-1DC3-48E3-B3CA-3679BF92C398}" destId="{3F2A1691-1685-4BBB-A55B-DCF975D9E987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A06B9E-FF35-46A5-A107-142CE0E9EA80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E2A684BD-7B3B-41E8-B4E2-6A7CB2E32997}">
      <dgm:prSet phldrT="[Text]"/>
      <dgm:spPr/>
      <dgm:t>
        <a:bodyPr/>
        <a:lstStyle/>
        <a:p>
          <a:r>
            <a:rPr lang="en-US" dirty="0" smtClean="0"/>
            <a:t>HTML 2.0</a:t>
          </a:r>
          <a:endParaRPr lang="id-ID" dirty="0"/>
        </a:p>
      </dgm:t>
    </dgm:pt>
    <dgm:pt modelId="{7CB87C59-3F88-4C25-8FC4-981C86CCD962}" type="parTrans" cxnId="{E62390AD-BF52-4586-BDFE-E82F7C41F473}">
      <dgm:prSet/>
      <dgm:spPr/>
      <dgm:t>
        <a:bodyPr/>
        <a:lstStyle/>
        <a:p>
          <a:endParaRPr lang="id-ID"/>
        </a:p>
      </dgm:t>
    </dgm:pt>
    <dgm:pt modelId="{D5537A4F-98CA-41B2-8894-9CE15C8ED4DB}" type="sibTrans" cxnId="{E62390AD-BF52-4586-BDFE-E82F7C41F473}">
      <dgm:prSet/>
      <dgm:spPr/>
      <dgm:t>
        <a:bodyPr/>
        <a:lstStyle/>
        <a:p>
          <a:endParaRPr lang="id-ID"/>
        </a:p>
      </dgm:t>
    </dgm:pt>
    <dgm:pt modelId="{F07C8FB4-6290-4A47-A54C-698B1B7592D4}">
      <dgm:prSet phldrT="[Text]"/>
      <dgm:spPr/>
      <dgm:t>
        <a:bodyPr/>
        <a:lstStyle/>
        <a:p>
          <a:r>
            <a:rPr lang="en-US" dirty="0" smtClean="0"/>
            <a:t>November 1995</a:t>
          </a:r>
          <a:endParaRPr lang="id-ID" dirty="0"/>
        </a:p>
      </dgm:t>
    </dgm:pt>
    <dgm:pt modelId="{FAC5F9D2-9E0E-4ABD-B449-8421A71EBE17}" type="parTrans" cxnId="{84356D4D-8FA5-4AF5-855D-670DA1A03E33}">
      <dgm:prSet/>
      <dgm:spPr/>
      <dgm:t>
        <a:bodyPr/>
        <a:lstStyle/>
        <a:p>
          <a:endParaRPr lang="id-ID"/>
        </a:p>
      </dgm:t>
    </dgm:pt>
    <dgm:pt modelId="{6BBAD7E7-9EE8-4062-BDE1-F1423AC6395F}" type="sibTrans" cxnId="{84356D4D-8FA5-4AF5-855D-670DA1A03E33}">
      <dgm:prSet/>
      <dgm:spPr/>
      <dgm:t>
        <a:bodyPr/>
        <a:lstStyle/>
        <a:p>
          <a:endParaRPr lang="id-ID"/>
        </a:p>
      </dgm:t>
    </dgm:pt>
    <dgm:pt modelId="{15FB8B6B-8592-4252-996C-A0410D4CDA95}">
      <dgm:prSet phldrT="[Text]"/>
      <dgm:spPr/>
      <dgm:t>
        <a:bodyPr/>
        <a:lstStyle/>
        <a:p>
          <a:r>
            <a:rPr lang="en-US" dirty="0" smtClean="0"/>
            <a:t>HTML 3.2</a:t>
          </a:r>
          <a:endParaRPr lang="id-ID" dirty="0"/>
        </a:p>
      </dgm:t>
    </dgm:pt>
    <dgm:pt modelId="{64BF68BE-84DB-44AA-BA96-02862F363AA8}" type="parTrans" cxnId="{5C00A5FC-7C9A-49C0-884C-7838F975B3B4}">
      <dgm:prSet/>
      <dgm:spPr/>
      <dgm:t>
        <a:bodyPr/>
        <a:lstStyle/>
        <a:p>
          <a:endParaRPr lang="id-ID"/>
        </a:p>
      </dgm:t>
    </dgm:pt>
    <dgm:pt modelId="{587CFB9B-0FD8-46CC-A5CD-6DECEC65C438}" type="sibTrans" cxnId="{5C00A5FC-7C9A-49C0-884C-7838F975B3B4}">
      <dgm:prSet/>
      <dgm:spPr/>
      <dgm:t>
        <a:bodyPr/>
        <a:lstStyle/>
        <a:p>
          <a:endParaRPr lang="id-ID"/>
        </a:p>
      </dgm:t>
    </dgm:pt>
    <dgm:pt modelId="{9A9E2121-0CAC-41C6-904B-1A02EFC928DA}">
      <dgm:prSet phldrT="[Text]"/>
      <dgm:spPr/>
      <dgm:t>
        <a:bodyPr/>
        <a:lstStyle/>
        <a:p>
          <a:r>
            <a:rPr lang="en-US" dirty="0" err="1" smtClean="0"/>
            <a:t>Januari</a:t>
          </a:r>
          <a:r>
            <a:rPr lang="en-US" dirty="0" smtClean="0"/>
            <a:t> 1997</a:t>
          </a:r>
          <a:endParaRPr lang="id-ID" dirty="0"/>
        </a:p>
      </dgm:t>
    </dgm:pt>
    <dgm:pt modelId="{A04F69A9-3CB7-4D09-A4DD-14B318883E70}" type="parTrans" cxnId="{3F3200AA-4078-449A-9ACF-39F230092A35}">
      <dgm:prSet/>
      <dgm:spPr/>
      <dgm:t>
        <a:bodyPr/>
        <a:lstStyle/>
        <a:p>
          <a:endParaRPr lang="id-ID"/>
        </a:p>
      </dgm:t>
    </dgm:pt>
    <dgm:pt modelId="{18E44547-A46A-4796-9273-50018585B086}" type="sibTrans" cxnId="{3F3200AA-4078-449A-9ACF-39F230092A35}">
      <dgm:prSet/>
      <dgm:spPr/>
      <dgm:t>
        <a:bodyPr/>
        <a:lstStyle/>
        <a:p>
          <a:endParaRPr lang="id-ID"/>
        </a:p>
      </dgm:t>
    </dgm:pt>
    <dgm:pt modelId="{939CDCA4-CEC5-4C6E-AF36-783244A3E640}">
      <dgm:prSet phldrT="[Text]"/>
      <dgm:spPr/>
      <dgm:t>
        <a:bodyPr/>
        <a:lstStyle/>
        <a:p>
          <a:r>
            <a:rPr lang="en-US" dirty="0" smtClean="0"/>
            <a:t>HTML 4.0</a:t>
          </a:r>
          <a:endParaRPr lang="id-ID" dirty="0"/>
        </a:p>
      </dgm:t>
    </dgm:pt>
    <dgm:pt modelId="{9BB85218-5F46-4BF5-BA24-803E2EF61854}" type="parTrans" cxnId="{0422FB27-C07C-4884-85DA-A1B527DC37BF}">
      <dgm:prSet/>
      <dgm:spPr/>
      <dgm:t>
        <a:bodyPr/>
        <a:lstStyle/>
        <a:p>
          <a:endParaRPr lang="id-ID"/>
        </a:p>
      </dgm:t>
    </dgm:pt>
    <dgm:pt modelId="{C7DF7B01-F3DC-4ACA-8369-CE7FD0217FED}" type="sibTrans" cxnId="{0422FB27-C07C-4884-85DA-A1B527DC37BF}">
      <dgm:prSet/>
      <dgm:spPr/>
      <dgm:t>
        <a:bodyPr/>
        <a:lstStyle/>
        <a:p>
          <a:endParaRPr lang="id-ID"/>
        </a:p>
      </dgm:t>
    </dgm:pt>
    <dgm:pt modelId="{0F69E57F-8E9A-4068-8B3B-740B94FC23D0}">
      <dgm:prSet phldrT="[Text]"/>
      <dgm:spPr/>
      <dgm:t>
        <a:bodyPr/>
        <a:lstStyle/>
        <a:p>
          <a:r>
            <a:rPr lang="en-US" dirty="0" err="1" smtClean="0"/>
            <a:t>Desember</a:t>
          </a:r>
          <a:r>
            <a:rPr lang="en-US" dirty="0" smtClean="0"/>
            <a:t> 1997</a:t>
          </a:r>
          <a:endParaRPr lang="id-ID" dirty="0"/>
        </a:p>
      </dgm:t>
    </dgm:pt>
    <dgm:pt modelId="{09C7FC66-56C8-4060-A134-AE654F611BF4}" type="parTrans" cxnId="{A033DB02-047B-4C5F-AA14-0BDB5B30F68F}">
      <dgm:prSet/>
      <dgm:spPr/>
      <dgm:t>
        <a:bodyPr/>
        <a:lstStyle/>
        <a:p>
          <a:endParaRPr lang="id-ID"/>
        </a:p>
      </dgm:t>
    </dgm:pt>
    <dgm:pt modelId="{BB50C93B-B9B7-43BB-BF72-2A3E4582379B}" type="sibTrans" cxnId="{A033DB02-047B-4C5F-AA14-0BDB5B30F68F}">
      <dgm:prSet/>
      <dgm:spPr/>
      <dgm:t>
        <a:bodyPr/>
        <a:lstStyle/>
        <a:p>
          <a:endParaRPr lang="id-ID"/>
        </a:p>
      </dgm:t>
    </dgm:pt>
    <dgm:pt modelId="{CB4CB160-B10C-4C51-93DB-27B677927883}">
      <dgm:prSet phldrT="[Text]"/>
      <dgm:spPr/>
      <dgm:t>
        <a:bodyPr/>
        <a:lstStyle/>
        <a:p>
          <a:r>
            <a:rPr lang="en-US" dirty="0" smtClean="0"/>
            <a:t>HTML 4.01</a:t>
          </a:r>
          <a:endParaRPr lang="id-ID" dirty="0"/>
        </a:p>
      </dgm:t>
    </dgm:pt>
    <dgm:pt modelId="{AB31F558-25D8-46BE-A50F-37EC6598ADD3}" type="parTrans" cxnId="{8DCEB13F-7D87-4032-9CB4-F70A513D41C2}">
      <dgm:prSet/>
      <dgm:spPr/>
      <dgm:t>
        <a:bodyPr/>
        <a:lstStyle/>
        <a:p>
          <a:endParaRPr lang="id-ID"/>
        </a:p>
      </dgm:t>
    </dgm:pt>
    <dgm:pt modelId="{018C7848-EF11-44B8-AF78-B42F2EC2D705}" type="sibTrans" cxnId="{8DCEB13F-7D87-4032-9CB4-F70A513D41C2}">
      <dgm:prSet/>
      <dgm:spPr/>
      <dgm:t>
        <a:bodyPr/>
        <a:lstStyle/>
        <a:p>
          <a:endParaRPr lang="id-ID"/>
        </a:p>
      </dgm:t>
    </dgm:pt>
    <dgm:pt modelId="{14DABFE0-749E-404F-8E33-662B1277B633}">
      <dgm:prSet phldrT="[Text]"/>
      <dgm:spPr/>
      <dgm:t>
        <a:bodyPr/>
        <a:lstStyle/>
        <a:p>
          <a:r>
            <a:rPr lang="en-US" dirty="0" err="1" smtClean="0"/>
            <a:t>Desember</a:t>
          </a:r>
          <a:r>
            <a:rPr lang="en-US" dirty="0" smtClean="0"/>
            <a:t> 1999</a:t>
          </a:r>
          <a:endParaRPr lang="id-ID" dirty="0"/>
        </a:p>
      </dgm:t>
    </dgm:pt>
    <dgm:pt modelId="{7E8891FE-55E5-40DE-85B7-11090FB30D84}" type="parTrans" cxnId="{D603DA75-C5CE-4E2B-9B23-AEEFF06C12E1}">
      <dgm:prSet/>
      <dgm:spPr/>
      <dgm:t>
        <a:bodyPr/>
        <a:lstStyle/>
        <a:p>
          <a:endParaRPr lang="id-ID"/>
        </a:p>
      </dgm:t>
    </dgm:pt>
    <dgm:pt modelId="{53EAB557-E9E4-4DBA-9D8A-7349B7CAB358}" type="sibTrans" cxnId="{D603DA75-C5CE-4E2B-9B23-AEEFF06C12E1}">
      <dgm:prSet/>
      <dgm:spPr/>
      <dgm:t>
        <a:bodyPr/>
        <a:lstStyle/>
        <a:p>
          <a:endParaRPr lang="id-ID"/>
        </a:p>
      </dgm:t>
    </dgm:pt>
    <dgm:pt modelId="{2B6EB630-9212-46FC-AA2E-6D19B0D7AC19}">
      <dgm:prSet phldrT="[Text]"/>
      <dgm:spPr/>
      <dgm:t>
        <a:bodyPr/>
        <a:lstStyle/>
        <a:p>
          <a:r>
            <a:rPr lang="en-US" dirty="0" smtClean="0"/>
            <a:t>HTML5</a:t>
          </a:r>
          <a:endParaRPr lang="id-ID" dirty="0"/>
        </a:p>
      </dgm:t>
    </dgm:pt>
    <dgm:pt modelId="{E45670BB-6DD4-4178-B00A-D8AD641F4DB9}" type="parTrans" cxnId="{6F9D86F1-470B-4345-A93E-D30B249AA50D}">
      <dgm:prSet/>
      <dgm:spPr/>
      <dgm:t>
        <a:bodyPr/>
        <a:lstStyle/>
        <a:p>
          <a:endParaRPr lang="id-ID"/>
        </a:p>
      </dgm:t>
    </dgm:pt>
    <dgm:pt modelId="{F1608941-47F5-4FFB-AF01-C9478C117B87}" type="sibTrans" cxnId="{6F9D86F1-470B-4345-A93E-D30B249AA50D}">
      <dgm:prSet/>
      <dgm:spPr/>
      <dgm:t>
        <a:bodyPr/>
        <a:lstStyle/>
        <a:p>
          <a:endParaRPr lang="id-ID"/>
        </a:p>
      </dgm:t>
    </dgm:pt>
    <dgm:pt modelId="{3B7C1868-3635-4028-8AA4-DFE8EF3168DB}">
      <dgm:prSet phldrT="[Text]"/>
      <dgm:spPr/>
      <dgm:t>
        <a:bodyPr/>
        <a:lstStyle/>
        <a:p>
          <a:r>
            <a:rPr lang="en-US" dirty="0" err="1" smtClean="0"/>
            <a:t>Saat</a:t>
          </a:r>
          <a:r>
            <a:rPr lang="en-US" dirty="0" smtClean="0"/>
            <a:t> </a:t>
          </a:r>
          <a:r>
            <a:rPr lang="en-US" dirty="0" err="1" smtClean="0"/>
            <a:t>ini</a:t>
          </a:r>
          <a:endParaRPr lang="id-ID" dirty="0"/>
        </a:p>
      </dgm:t>
    </dgm:pt>
    <dgm:pt modelId="{48A87354-4520-42BC-83B7-7493E0639E47}" type="parTrans" cxnId="{6A78DD56-C37A-4770-8609-1DC3F34E53FC}">
      <dgm:prSet/>
      <dgm:spPr/>
      <dgm:t>
        <a:bodyPr/>
        <a:lstStyle/>
        <a:p>
          <a:endParaRPr lang="id-ID"/>
        </a:p>
      </dgm:t>
    </dgm:pt>
    <dgm:pt modelId="{C7377F96-39E7-42B9-9967-75FD04779FF6}" type="sibTrans" cxnId="{6A78DD56-C37A-4770-8609-1DC3F34E53FC}">
      <dgm:prSet/>
      <dgm:spPr/>
      <dgm:t>
        <a:bodyPr/>
        <a:lstStyle/>
        <a:p>
          <a:endParaRPr lang="id-ID"/>
        </a:p>
      </dgm:t>
    </dgm:pt>
    <dgm:pt modelId="{12BD0EEF-4718-4AD7-A1C8-B817277C4718}">
      <dgm:prSet phldrT="[Text]"/>
      <dgm:spPr/>
      <dgm:t>
        <a:bodyPr/>
        <a:lstStyle/>
        <a:p>
          <a:r>
            <a:rPr lang="en-US" dirty="0" err="1" smtClean="0"/>
            <a:t>Terus</a:t>
          </a:r>
          <a:r>
            <a:rPr lang="en-US" dirty="0" smtClean="0"/>
            <a:t> </a:t>
          </a:r>
          <a:r>
            <a:rPr lang="en-US" dirty="0" err="1" smtClean="0"/>
            <a:t>dikembangkan</a:t>
          </a:r>
          <a:endParaRPr lang="id-ID" dirty="0"/>
        </a:p>
      </dgm:t>
    </dgm:pt>
    <dgm:pt modelId="{4F1DE474-B2DA-42A2-85C9-250EFD3CCB0B}" type="parTrans" cxnId="{F1E1E7AB-1336-4122-9E6C-527762237E55}">
      <dgm:prSet/>
      <dgm:spPr/>
      <dgm:t>
        <a:bodyPr/>
        <a:lstStyle/>
        <a:p>
          <a:endParaRPr lang="id-ID"/>
        </a:p>
      </dgm:t>
    </dgm:pt>
    <dgm:pt modelId="{3222B66D-7F5E-4A24-8BF7-9D71A224503E}" type="sibTrans" cxnId="{F1E1E7AB-1336-4122-9E6C-527762237E55}">
      <dgm:prSet/>
      <dgm:spPr/>
      <dgm:t>
        <a:bodyPr/>
        <a:lstStyle/>
        <a:p>
          <a:endParaRPr lang="id-ID"/>
        </a:p>
      </dgm:t>
    </dgm:pt>
    <dgm:pt modelId="{55CDFAA1-B065-4969-9DEA-30ED267DE5A0}" type="pres">
      <dgm:prSet presAssocID="{19A06B9E-FF35-46A5-A107-142CE0E9EA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3C92CBC0-8E07-42F7-AC49-0F52ADD3B991}" type="pres">
      <dgm:prSet presAssocID="{19A06B9E-FF35-46A5-A107-142CE0E9EA80}" presName="tSp" presStyleCnt="0"/>
      <dgm:spPr/>
    </dgm:pt>
    <dgm:pt modelId="{48F16C77-8FF4-40F9-984B-8A60E4BE1E6D}" type="pres">
      <dgm:prSet presAssocID="{19A06B9E-FF35-46A5-A107-142CE0E9EA80}" presName="bSp" presStyleCnt="0"/>
      <dgm:spPr/>
    </dgm:pt>
    <dgm:pt modelId="{2B59D30E-7278-4DF3-8A98-AC070BB50D59}" type="pres">
      <dgm:prSet presAssocID="{19A06B9E-FF35-46A5-A107-142CE0E9EA80}" presName="process" presStyleCnt="0"/>
      <dgm:spPr/>
    </dgm:pt>
    <dgm:pt modelId="{3CAFF6D9-629C-4334-BB00-5D82F58D224A}" type="pres">
      <dgm:prSet presAssocID="{E2A684BD-7B3B-41E8-B4E2-6A7CB2E32997}" presName="composite1" presStyleCnt="0"/>
      <dgm:spPr/>
    </dgm:pt>
    <dgm:pt modelId="{CB8B4A07-5766-4A61-9197-38ABF1D7D907}" type="pres">
      <dgm:prSet presAssocID="{E2A684BD-7B3B-41E8-B4E2-6A7CB2E32997}" presName="dummyNode1" presStyleLbl="node1" presStyleIdx="0" presStyleCnt="5"/>
      <dgm:spPr/>
    </dgm:pt>
    <dgm:pt modelId="{86ADCA0B-BC65-427A-B34C-1176ED86F5BC}" type="pres">
      <dgm:prSet presAssocID="{E2A684BD-7B3B-41E8-B4E2-6A7CB2E32997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37FD3BB-84E8-4CFE-AF2A-FBBA7CA22FA7}" type="pres">
      <dgm:prSet presAssocID="{E2A684BD-7B3B-41E8-B4E2-6A7CB2E32997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2A6C070-2ACA-45C6-A84A-47D079D8F02F}" type="pres">
      <dgm:prSet presAssocID="{E2A684BD-7B3B-41E8-B4E2-6A7CB2E32997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4D8B6E9-4C66-4DC3-800E-A0A9000C77A8}" type="pres">
      <dgm:prSet presAssocID="{E2A684BD-7B3B-41E8-B4E2-6A7CB2E32997}" presName="connSite1" presStyleCnt="0"/>
      <dgm:spPr/>
    </dgm:pt>
    <dgm:pt modelId="{C01BEDE5-059B-417F-98DB-D47FB79BAA56}" type="pres">
      <dgm:prSet presAssocID="{D5537A4F-98CA-41B2-8894-9CE15C8ED4DB}" presName="Name9" presStyleLbl="sibTrans2D1" presStyleIdx="0" presStyleCnt="4"/>
      <dgm:spPr/>
      <dgm:t>
        <a:bodyPr/>
        <a:lstStyle/>
        <a:p>
          <a:endParaRPr lang="id-ID"/>
        </a:p>
      </dgm:t>
    </dgm:pt>
    <dgm:pt modelId="{7FBDC353-C2C1-4B21-AAC4-D74DDA7B1B33}" type="pres">
      <dgm:prSet presAssocID="{15FB8B6B-8592-4252-996C-A0410D4CDA95}" presName="composite2" presStyleCnt="0"/>
      <dgm:spPr/>
    </dgm:pt>
    <dgm:pt modelId="{1E809D4E-B621-49EC-BB26-9809C6ECE190}" type="pres">
      <dgm:prSet presAssocID="{15FB8B6B-8592-4252-996C-A0410D4CDA95}" presName="dummyNode2" presStyleLbl="node1" presStyleIdx="0" presStyleCnt="5"/>
      <dgm:spPr/>
    </dgm:pt>
    <dgm:pt modelId="{E5403E01-FBE7-4D4E-BED7-A4CAAFF432AF}" type="pres">
      <dgm:prSet presAssocID="{15FB8B6B-8592-4252-996C-A0410D4CDA95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4747F79-D850-4353-8E02-62BD38F5DE98}" type="pres">
      <dgm:prSet presAssocID="{15FB8B6B-8592-4252-996C-A0410D4CDA95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4425A06-0099-4078-B4EE-7109D9010809}" type="pres">
      <dgm:prSet presAssocID="{15FB8B6B-8592-4252-996C-A0410D4CDA95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648DAA3-4B1F-4813-A84C-A1E2191E6395}" type="pres">
      <dgm:prSet presAssocID="{15FB8B6B-8592-4252-996C-A0410D4CDA95}" presName="connSite2" presStyleCnt="0"/>
      <dgm:spPr/>
    </dgm:pt>
    <dgm:pt modelId="{70477522-F3EE-4680-B796-5E654E82168B}" type="pres">
      <dgm:prSet presAssocID="{587CFB9B-0FD8-46CC-A5CD-6DECEC65C438}" presName="Name18" presStyleLbl="sibTrans2D1" presStyleIdx="1" presStyleCnt="4"/>
      <dgm:spPr/>
      <dgm:t>
        <a:bodyPr/>
        <a:lstStyle/>
        <a:p>
          <a:endParaRPr lang="id-ID"/>
        </a:p>
      </dgm:t>
    </dgm:pt>
    <dgm:pt modelId="{59EF9169-B687-41A6-9A58-C0D4FAD5E542}" type="pres">
      <dgm:prSet presAssocID="{939CDCA4-CEC5-4C6E-AF36-783244A3E640}" presName="composite1" presStyleCnt="0"/>
      <dgm:spPr/>
    </dgm:pt>
    <dgm:pt modelId="{72DEA22E-F063-4F7D-A46F-40E0040FF816}" type="pres">
      <dgm:prSet presAssocID="{939CDCA4-CEC5-4C6E-AF36-783244A3E640}" presName="dummyNode1" presStyleLbl="node1" presStyleIdx="1" presStyleCnt="5"/>
      <dgm:spPr/>
    </dgm:pt>
    <dgm:pt modelId="{891E4638-0F55-4253-8756-D130F13A7670}" type="pres">
      <dgm:prSet presAssocID="{939CDCA4-CEC5-4C6E-AF36-783244A3E640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E105AB4-7560-4FB5-8292-3F08B121A929}" type="pres">
      <dgm:prSet presAssocID="{939CDCA4-CEC5-4C6E-AF36-783244A3E640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2E7A9A3-74AB-4465-9770-B1D161783DC9}" type="pres">
      <dgm:prSet presAssocID="{939CDCA4-CEC5-4C6E-AF36-783244A3E640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CC0A7B8-2B3D-47BE-BA49-1A43FF6668CF}" type="pres">
      <dgm:prSet presAssocID="{939CDCA4-CEC5-4C6E-AF36-783244A3E640}" presName="connSite1" presStyleCnt="0"/>
      <dgm:spPr/>
    </dgm:pt>
    <dgm:pt modelId="{DBEF6906-1DE0-4890-B9FD-FC2C026D6D5E}" type="pres">
      <dgm:prSet presAssocID="{C7DF7B01-F3DC-4ACA-8369-CE7FD0217FED}" presName="Name9" presStyleLbl="sibTrans2D1" presStyleIdx="2" presStyleCnt="4"/>
      <dgm:spPr/>
      <dgm:t>
        <a:bodyPr/>
        <a:lstStyle/>
        <a:p>
          <a:endParaRPr lang="id-ID"/>
        </a:p>
      </dgm:t>
    </dgm:pt>
    <dgm:pt modelId="{FF3328E9-E873-4A85-879C-02227AC674C6}" type="pres">
      <dgm:prSet presAssocID="{CB4CB160-B10C-4C51-93DB-27B677927883}" presName="composite2" presStyleCnt="0"/>
      <dgm:spPr/>
    </dgm:pt>
    <dgm:pt modelId="{9794936C-61A4-4C01-9A87-16B42E0C6ED3}" type="pres">
      <dgm:prSet presAssocID="{CB4CB160-B10C-4C51-93DB-27B677927883}" presName="dummyNode2" presStyleLbl="node1" presStyleIdx="2" presStyleCnt="5"/>
      <dgm:spPr/>
    </dgm:pt>
    <dgm:pt modelId="{2053AEF0-0C4E-4089-AD3A-38D856DD6855}" type="pres">
      <dgm:prSet presAssocID="{CB4CB160-B10C-4C51-93DB-27B677927883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A938A57-8156-4822-BFF7-35796DD91BA6}" type="pres">
      <dgm:prSet presAssocID="{CB4CB160-B10C-4C51-93DB-27B677927883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D6672E-5135-47B9-9C6E-84FAB504AC10}" type="pres">
      <dgm:prSet presAssocID="{CB4CB160-B10C-4C51-93DB-27B677927883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8829F73-7827-46DB-BD61-0C4747FFCE69}" type="pres">
      <dgm:prSet presAssocID="{CB4CB160-B10C-4C51-93DB-27B677927883}" presName="connSite2" presStyleCnt="0"/>
      <dgm:spPr/>
    </dgm:pt>
    <dgm:pt modelId="{22B2D15B-F15D-406C-8865-3692F4B14FAF}" type="pres">
      <dgm:prSet presAssocID="{018C7848-EF11-44B8-AF78-B42F2EC2D705}" presName="Name18" presStyleLbl="sibTrans2D1" presStyleIdx="3" presStyleCnt="4"/>
      <dgm:spPr/>
      <dgm:t>
        <a:bodyPr/>
        <a:lstStyle/>
        <a:p>
          <a:endParaRPr lang="id-ID"/>
        </a:p>
      </dgm:t>
    </dgm:pt>
    <dgm:pt modelId="{308B945F-8DD9-4D57-8E5B-F60449AD0D94}" type="pres">
      <dgm:prSet presAssocID="{2B6EB630-9212-46FC-AA2E-6D19B0D7AC19}" presName="composite1" presStyleCnt="0"/>
      <dgm:spPr/>
    </dgm:pt>
    <dgm:pt modelId="{ADD0107F-91E6-405F-99E5-C6C1DF342675}" type="pres">
      <dgm:prSet presAssocID="{2B6EB630-9212-46FC-AA2E-6D19B0D7AC19}" presName="dummyNode1" presStyleLbl="node1" presStyleIdx="3" presStyleCnt="5"/>
      <dgm:spPr/>
    </dgm:pt>
    <dgm:pt modelId="{6F718CA0-54D8-43F3-8F6B-829D9A601687}" type="pres">
      <dgm:prSet presAssocID="{2B6EB630-9212-46FC-AA2E-6D19B0D7AC19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E409A99-1861-4DAD-94D4-AE8129CA6E44}" type="pres">
      <dgm:prSet presAssocID="{2B6EB630-9212-46FC-AA2E-6D19B0D7AC19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C24C0D3-55C6-41CF-AB47-53EA0BD207EC}" type="pres">
      <dgm:prSet presAssocID="{2B6EB630-9212-46FC-AA2E-6D19B0D7AC19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03324B7-12AA-4165-971E-ADC7DB9554FB}" type="pres">
      <dgm:prSet presAssocID="{2B6EB630-9212-46FC-AA2E-6D19B0D7AC19}" presName="connSite1" presStyleCnt="0"/>
      <dgm:spPr/>
    </dgm:pt>
  </dgm:ptLst>
  <dgm:cxnLst>
    <dgm:cxn modelId="{B3F7B666-C781-4E67-82D9-E43D0149FA90}" type="presOf" srcId="{C7DF7B01-F3DC-4ACA-8369-CE7FD0217FED}" destId="{DBEF6906-1DE0-4890-B9FD-FC2C026D6D5E}" srcOrd="0" destOrd="0" presId="urn:microsoft.com/office/officeart/2005/8/layout/hProcess4"/>
    <dgm:cxn modelId="{089E4C79-8B8C-490D-9CBF-2D1726CB8CD2}" type="presOf" srcId="{0F69E57F-8E9A-4068-8B3B-740B94FC23D0}" destId="{BE105AB4-7560-4FB5-8292-3F08B121A929}" srcOrd="1" destOrd="0" presId="urn:microsoft.com/office/officeart/2005/8/layout/hProcess4"/>
    <dgm:cxn modelId="{0422FB27-C07C-4884-85DA-A1B527DC37BF}" srcId="{19A06B9E-FF35-46A5-A107-142CE0E9EA80}" destId="{939CDCA4-CEC5-4C6E-AF36-783244A3E640}" srcOrd="2" destOrd="0" parTransId="{9BB85218-5F46-4BF5-BA24-803E2EF61854}" sibTransId="{C7DF7B01-F3DC-4ACA-8369-CE7FD0217FED}"/>
    <dgm:cxn modelId="{DEE859DF-3980-4481-9C4C-164EAF1CF2AE}" type="presOf" srcId="{12BD0EEF-4718-4AD7-A1C8-B817277C4718}" destId="{3E409A99-1861-4DAD-94D4-AE8129CA6E44}" srcOrd="1" destOrd="1" presId="urn:microsoft.com/office/officeart/2005/8/layout/hProcess4"/>
    <dgm:cxn modelId="{1961FDFE-4CB9-4B79-B3F9-BD7A9345C52E}" type="presOf" srcId="{E2A684BD-7B3B-41E8-B4E2-6A7CB2E32997}" destId="{D2A6C070-2ACA-45C6-A84A-47D079D8F02F}" srcOrd="0" destOrd="0" presId="urn:microsoft.com/office/officeart/2005/8/layout/hProcess4"/>
    <dgm:cxn modelId="{D603DA75-C5CE-4E2B-9B23-AEEFF06C12E1}" srcId="{CB4CB160-B10C-4C51-93DB-27B677927883}" destId="{14DABFE0-749E-404F-8E33-662B1277B633}" srcOrd="0" destOrd="0" parTransId="{7E8891FE-55E5-40DE-85B7-11090FB30D84}" sibTransId="{53EAB557-E9E4-4DBA-9D8A-7349B7CAB358}"/>
    <dgm:cxn modelId="{CFF7FAC6-9DDA-4E62-8663-0725AEF0208C}" type="presOf" srcId="{587CFB9B-0FD8-46CC-A5CD-6DECEC65C438}" destId="{70477522-F3EE-4680-B796-5E654E82168B}" srcOrd="0" destOrd="0" presId="urn:microsoft.com/office/officeart/2005/8/layout/hProcess4"/>
    <dgm:cxn modelId="{8DCEB13F-7D87-4032-9CB4-F70A513D41C2}" srcId="{19A06B9E-FF35-46A5-A107-142CE0E9EA80}" destId="{CB4CB160-B10C-4C51-93DB-27B677927883}" srcOrd="3" destOrd="0" parTransId="{AB31F558-25D8-46BE-A50F-37EC6598ADD3}" sibTransId="{018C7848-EF11-44B8-AF78-B42F2EC2D705}"/>
    <dgm:cxn modelId="{B5FE984A-39DA-42B2-BB22-E4A4465E0E74}" type="presOf" srcId="{2B6EB630-9212-46FC-AA2E-6D19B0D7AC19}" destId="{5C24C0D3-55C6-41CF-AB47-53EA0BD207EC}" srcOrd="0" destOrd="0" presId="urn:microsoft.com/office/officeart/2005/8/layout/hProcess4"/>
    <dgm:cxn modelId="{D55D97EB-E286-49B4-8C39-8E126FDD79A2}" type="presOf" srcId="{9A9E2121-0CAC-41C6-904B-1A02EFC928DA}" destId="{E5403E01-FBE7-4D4E-BED7-A4CAAFF432AF}" srcOrd="0" destOrd="0" presId="urn:microsoft.com/office/officeart/2005/8/layout/hProcess4"/>
    <dgm:cxn modelId="{A6A0001B-565C-4D51-97E0-98C3EC6AAE8A}" type="presOf" srcId="{F07C8FB4-6290-4A47-A54C-698B1B7592D4}" destId="{86ADCA0B-BC65-427A-B34C-1176ED86F5BC}" srcOrd="0" destOrd="0" presId="urn:microsoft.com/office/officeart/2005/8/layout/hProcess4"/>
    <dgm:cxn modelId="{EA3BC21A-A9A1-4049-ACE9-8E777A423288}" type="presOf" srcId="{018C7848-EF11-44B8-AF78-B42F2EC2D705}" destId="{22B2D15B-F15D-406C-8865-3692F4B14FAF}" srcOrd="0" destOrd="0" presId="urn:microsoft.com/office/officeart/2005/8/layout/hProcess4"/>
    <dgm:cxn modelId="{D8C34331-3CF8-4232-9E43-FECF8A064610}" type="presOf" srcId="{0F69E57F-8E9A-4068-8B3B-740B94FC23D0}" destId="{891E4638-0F55-4253-8756-D130F13A7670}" srcOrd="0" destOrd="0" presId="urn:microsoft.com/office/officeart/2005/8/layout/hProcess4"/>
    <dgm:cxn modelId="{A4A88AE6-5C8E-480A-9BA4-8D1F45DA7649}" type="presOf" srcId="{12BD0EEF-4718-4AD7-A1C8-B817277C4718}" destId="{6F718CA0-54D8-43F3-8F6B-829D9A601687}" srcOrd="0" destOrd="1" presId="urn:microsoft.com/office/officeart/2005/8/layout/hProcess4"/>
    <dgm:cxn modelId="{370AD022-0C13-4E21-AD76-ED401AF3362C}" type="presOf" srcId="{9A9E2121-0CAC-41C6-904B-1A02EFC928DA}" destId="{B4747F79-D850-4353-8E02-62BD38F5DE98}" srcOrd="1" destOrd="0" presId="urn:microsoft.com/office/officeart/2005/8/layout/hProcess4"/>
    <dgm:cxn modelId="{CC220AE3-CB90-4E01-831E-71D20EA4FEE3}" type="presOf" srcId="{F07C8FB4-6290-4A47-A54C-698B1B7592D4}" destId="{D37FD3BB-84E8-4CFE-AF2A-FBBA7CA22FA7}" srcOrd="1" destOrd="0" presId="urn:microsoft.com/office/officeart/2005/8/layout/hProcess4"/>
    <dgm:cxn modelId="{6A78DD56-C37A-4770-8609-1DC3F34E53FC}" srcId="{2B6EB630-9212-46FC-AA2E-6D19B0D7AC19}" destId="{3B7C1868-3635-4028-8AA4-DFE8EF3168DB}" srcOrd="0" destOrd="0" parTransId="{48A87354-4520-42BC-83B7-7493E0639E47}" sibTransId="{C7377F96-39E7-42B9-9967-75FD04779FF6}"/>
    <dgm:cxn modelId="{9735BD9D-CB79-4D90-8433-94BA2245859B}" type="presOf" srcId="{19A06B9E-FF35-46A5-A107-142CE0E9EA80}" destId="{55CDFAA1-B065-4969-9DEA-30ED267DE5A0}" srcOrd="0" destOrd="0" presId="urn:microsoft.com/office/officeart/2005/8/layout/hProcess4"/>
    <dgm:cxn modelId="{84356D4D-8FA5-4AF5-855D-670DA1A03E33}" srcId="{E2A684BD-7B3B-41E8-B4E2-6A7CB2E32997}" destId="{F07C8FB4-6290-4A47-A54C-698B1B7592D4}" srcOrd="0" destOrd="0" parTransId="{FAC5F9D2-9E0E-4ABD-B449-8421A71EBE17}" sibTransId="{6BBAD7E7-9EE8-4062-BDE1-F1423AC6395F}"/>
    <dgm:cxn modelId="{7D2D689C-AE98-465B-9F70-40F9F879F0E4}" type="presOf" srcId="{939CDCA4-CEC5-4C6E-AF36-783244A3E640}" destId="{12E7A9A3-74AB-4465-9770-B1D161783DC9}" srcOrd="0" destOrd="0" presId="urn:microsoft.com/office/officeart/2005/8/layout/hProcess4"/>
    <dgm:cxn modelId="{A033DB02-047B-4C5F-AA14-0BDB5B30F68F}" srcId="{939CDCA4-CEC5-4C6E-AF36-783244A3E640}" destId="{0F69E57F-8E9A-4068-8B3B-740B94FC23D0}" srcOrd="0" destOrd="0" parTransId="{09C7FC66-56C8-4060-A134-AE654F611BF4}" sibTransId="{BB50C93B-B9B7-43BB-BF72-2A3E4582379B}"/>
    <dgm:cxn modelId="{EC8F38DA-CBB1-423B-ACA4-AC233972B542}" type="presOf" srcId="{14DABFE0-749E-404F-8E33-662B1277B633}" destId="{BA938A57-8156-4822-BFF7-35796DD91BA6}" srcOrd="1" destOrd="0" presId="urn:microsoft.com/office/officeart/2005/8/layout/hProcess4"/>
    <dgm:cxn modelId="{575228F9-3850-496A-8F76-4A70AA8A6CA9}" type="presOf" srcId="{CB4CB160-B10C-4C51-93DB-27B677927883}" destId="{6AD6672E-5135-47B9-9C6E-84FAB504AC10}" srcOrd="0" destOrd="0" presId="urn:microsoft.com/office/officeart/2005/8/layout/hProcess4"/>
    <dgm:cxn modelId="{F1E1E7AB-1336-4122-9E6C-527762237E55}" srcId="{2B6EB630-9212-46FC-AA2E-6D19B0D7AC19}" destId="{12BD0EEF-4718-4AD7-A1C8-B817277C4718}" srcOrd="1" destOrd="0" parTransId="{4F1DE474-B2DA-42A2-85C9-250EFD3CCB0B}" sibTransId="{3222B66D-7F5E-4A24-8BF7-9D71A224503E}"/>
    <dgm:cxn modelId="{E62390AD-BF52-4586-BDFE-E82F7C41F473}" srcId="{19A06B9E-FF35-46A5-A107-142CE0E9EA80}" destId="{E2A684BD-7B3B-41E8-B4E2-6A7CB2E32997}" srcOrd="0" destOrd="0" parTransId="{7CB87C59-3F88-4C25-8FC4-981C86CCD962}" sibTransId="{D5537A4F-98CA-41B2-8894-9CE15C8ED4DB}"/>
    <dgm:cxn modelId="{6F9D86F1-470B-4345-A93E-D30B249AA50D}" srcId="{19A06B9E-FF35-46A5-A107-142CE0E9EA80}" destId="{2B6EB630-9212-46FC-AA2E-6D19B0D7AC19}" srcOrd="4" destOrd="0" parTransId="{E45670BB-6DD4-4178-B00A-D8AD641F4DB9}" sibTransId="{F1608941-47F5-4FFB-AF01-C9478C117B87}"/>
    <dgm:cxn modelId="{3F3200AA-4078-449A-9ACF-39F230092A35}" srcId="{15FB8B6B-8592-4252-996C-A0410D4CDA95}" destId="{9A9E2121-0CAC-41C6-904B-1A02EFC928DA}" srcOrd="0" destOrd="0" parTransId="{A04F69A9-3CB7-4D09-A4DD-14B318883E70}" sibTransId="{18E44547-A46A-4796-9273-50018585B086}"/>
    <dgm:cxn modelId="{3761BEA7-E392-4F2B-BB54-E696C1FEA528}" type="presOf" srcId="{3B7C1868-3635-4028-8AA4-DFE8EF3168DB}" destId="{6F718CA0-54D8-43F3-8F6B-829D9A601687}" srcOrd="0" destOrd="0" presId="urn:microsoft.com/office/officeart/2005/8/layout/hProcess4"/>
    <dgm:cxn modelId="{57169FDA-CD70-4D3D-B63B-D6477AC48319}" type="presOf" srcId="{D5537A4F-98CA-41B2-8894-9CE15C8ED4DB}" destId="{C01BEDE5-059B-417F-98DB-D47FB79BAA56}" srcOrd="0" destOrd="0" presId="urn:microsoft.com/office/officeart/2005/8/layout/hProcess4"/>
    <dgm:cxn modelId="{076BB716-3CE4-4383-B949-B18C8F2D017F}" type="presOf" srcId="{15FB8B6B-8592-4252-996C-A0410D4CDA95}" destId="{C4425A06-0099-4078-B4EE-7109D9010809}" srcOrd="0" destOrd="0" presId="urn:microsoft.com/office/officeart/2005/8/layout/hProcess4"/>
    <dgm:cxn modelId="{6BA82D42-45AE-4369-8696-49FAD15CDFFB}" type="presOf" srcId="{14DABFE0-749E-404F-8E33-662B1277B633}" destId="{2053AEF0-0C4E-4089-AD3A-38D856DD6855}" srcOrd="0" destOrd="0" presId="urn:microsoft.com/office/officeart/2005/8/layout/hProcess4"/>
    <dgm:cxn modelId="{5C00A5FC-7C9A-49C0-884C-7838F975B3B4}" srcId="{19A06B9E-FF35-46A5-A107-142CE0E9EA80}" destId="{15FB8B6B-8592-4252-996C-A0410D4CDA95}" srcOrd="1" destOrd="0" parTransId="{64BF68BE-84DB-44AA-BA96-02862F363AA8}" sibTransId="{587CFB9B-0FD8-46CC-A5CD-6DECEC65C438}"/>
    <dgm:cxn modelId="{0A0D68BA-F447-4418-8514-B14F02144F1A}" type="presOf" srcId="{3B7C1868-3635-4028-8AA4-DFE8EF3168DB}" destId="{3E409A99-1861-4DAD-94D4-AE8129CA6E44}" srcOrd="1" destOrd="0" presId="urn:microsoft.com/office/officeart/2005/8/layout/hProcess4"/>
    <dgm:cxn modelId="{42DF6DA2-D85B-4CC0-BF40-241C0A435579}" type="presParOf" srcId="{55CDFAA1-B065-4969-9DEA-30ED267DE5A0}" destId="{3C92CBC0-8E07-42F7-AC49-0F52ADD3B991}" srcOrd="0" destOrd="0" presId="urn:microsoft.com/office/officeart/2005/8/layout/hProcess4"/>
    <dgm:cxn modelId="{2A533FBF-3AC5-4FDC-A634-B686148AE520}" type="presParOf" srcId="{55CDFAA1-B065-4969-9DEA-30ED267DE5A0}" destId="{48F16C77-8FF4-40F9-984B-8A60E4BE1E6D}" srcOrd="1" destOrd="0" presId="urn:microsoft.com/office/officeart/2005/8/layout/hProcess4"/>
    <dgm:cxn modelId="{A7F42CB1-A5D4-4682-980D-8861BD7FBAE8}" type="presParOf" srcId="{55CDFAA1-B065-4969-9DEA-30ED267DE5A0}" destId="{2B59D30E-7278-4DF3-8A98-AC070BB50D59}" srcOrd="2" destOrd="0" presId="urn:microsoft.com/office/officeart/2005/8/layout/hProcess4"/>
    <dgm:cxn modelId="{A5D5E23F-132C-4803-910A-ABAE26AFEF53}" type="presParOf" srcId="{2B59D30E-7278-4DF3-8A98-AC070BB50D59}" destId="{3CAFF6D9-629C-4334-BB00-5D82F58D224A}" srcOrd="0" destOrd="0" presId="urn:microsoft.com/office/officeart/2005/8/layout/hProcess4"/>
    <dgm:cxn modelId="{E088F9BF-DB79-4A7A-987D-CF73195C77E1}" type="presParOf" srcId="{3CAFF6D9-629C-4334-BB00-5D82F58D224A}" destId="{CB8B4A07-5766-4A61-9197-38ABF1D7D907}" srcOrd="0" destOrd="0" presId="urn:microsoft.com/office/officeart/2005/8/layout/hProcess4"/>
    <dgm:cxn modelId="{88BF8518-C58D-4628-9053-32BB7EB68C01}" type="presParOf" srcId="{3CAFF6D9-629C-4334-BB00-5D82F58D224A}" destId="{86ADCA0B-BC65-427A-B34C-1176ED86F5BC}" srcOrd="1" destOrd="0" presId="urn:microsoft.com/office/officeart/2005/8/layout/hProcess4"/>
    <dgm:cxn modelId="{DA59E86E-F534-492A-AF05-B42868D1178D}" type="presParOf" srcId="{3CAFF6D9-629C-4334-BB00-5D82F58D224A}" destId="{D37FD3BB-84E8-4CFE-AF2A-FBBA7CA22FA7}" srcOrd="2" destOrd="0" presId="urn:microsoft.com/office/officeart/2005/8/layout/hProcess4"/>
    <dgm:cxn modelId="{9CCF64CC-C3C0-4849-8177-DEA1969FAC1B}" type="presParOf" srcId="{3CAFF6D9-629C-4334-BB00-5D82F58D224A}" destId="{D2A6C070-2ACA-45C6-A84A-47D079D8F02F}" srcOrd="3" destOrd="0" presId="urn:microsoft.com/office/officeart/2005/8/layout/hProcess4"/>
    <dgm:cxn modelId="{BB5E277D-35E0-49BF-9766-AB95D5773B5E}" type="presParOf" srcId="{3CAFF6D9-629C-4334-BB00-5D82F58D224A}" destId="{E4D8B6E9-4C66-4DC3-800E-A0A9000C77A8}" srcOrd="4" destOrd="0" presId="urn:microsoft.com/office/officeart/2005/8/layout/hProcess4"/>
    <dgm:cxn modelId="{24D3D2B6-DCCC-49D6-BE8E-458BF30AA495}" type="presParOf" srcId="{2B59D30E-7278-4DF3-8A98-AC070BB50D59}" destId="{C01BEDE5-059B-417F-98DB-D47FB79BAA56}" srcOrd="1" destOrd="0" presId="urn:microsoft.com/office/officeart/2005/8/layout/hProcess4"/>
    <dgm:cxn modelId="{C087DA37-974E-4D14-9A18-6162AD7C8D33}" type="presParOf" srcId="{2B59D30E-7278-4DF3-8A98-AC070BB50D59}" destId="{7FBDC353-C2C1-4B21-AAC4-D74DDA7B1B33}" srcOrd="2" destOrd="0" presId="urn:microsoft.com/office/officeart/2005/8/layout/hProcess4"/>
    <dgm:cxn modelId="{3B1BED48-9C2B-4E93-9DF1-113AD53D8CF9}" type="presParOf" srcId="{7FBDC353-C2C1-4B21-AAC4-D74DDA7B1B33}" destId="{1E809D4E-B621-49EC-BB26-9809C6ECE190}" srcOrd="0" destOrd="0" presId="urn:microsoft.com/office/officeart/2005/8/layout/hProcess4"/>
    <dgm:cxn modelId="{093ABC2F-E2E7-47D6-B70D-05CFD2E05946}" type="presParOf" srcId="{7FBDC353-C2C1-4B21-AAC4-D74DDA7B1B33}" destId="{E5403E01-FBE7-4D4E-BED7-A4CAAFF432AF}" srcOrd="1" destOrd="0" presId="urn:microsoft.com/office/officeart/2005/8/layout/hProcess4"/>
    <dgm:cxn modelId="{64304B31-A172-432D-8AB4-69B5D770D29A}" type="presParOf" srcId="{7FBDC353-C2C1-4B21-AAC4-D74DDA7B1B33}" destId="{B4747F79-D850-4353-8E02-62BD38F5DE98}" srcOrd="2" destOrd="0" presId="urn:microsoft.com/office/officeart/2005/8/layout/hProcess4"/>
    <dgm:cxn modelId="{6F607D20-291D-4CE9-A503-4CA063DC13DF}" type="presParOf" srcId="{7FBDC353-C2C1-4B21-AAC4-D74DDA7B1B33}" destId="{C4425A06-0099-4078-B4EE-7109D9010809}" srcOrd="3" destOrd="0" presId="urn:microsoft.com/office/officeart/2005/8/layout/hProcess4"/>
    <dgm:cxn modelId="{6FFF0BB3-90E8-4FF4-80EC-C9473109E73A}" type="presParOf" srcId="{7FBDC353-C2C1-4B21-AAC4-D74DDA7B1B33}" destId="{5648DAA3-4B1F-4813-A84C-A1E2191E6395}" srcOrd="4" destOrd="0" presId="urn:microsoft.com/office/officeart/2005/8/layout/hProcess4"/>
    <dgm:cxn modelId="{C9CCB54D-A0AA-4276-ABF2-348259E6D222}" type="presParOf" srcId="{2B59D30E-7278-4DF3-8A98-AC070BB50D59}" destId="{70477522-F3EE-4680-B796-5E654E82168B}" srcOrd="3" destOrd="0" presId="urn:microsoft.com/office/officeart/2005/8/layout/hProcess4"/>
    <dgm:cxn modelId="{8CD2FE78-06D8-4C55-9266-313803B761E6}" type="presParOf" srcId="{2B59D30E-7278-4DF3-8A98-AC070BB50D59}" destId="{59EF9169-B687-41A6-9A58-C0D4FAD5E542}" srcOrd="4" destOrd="0" presId="urn:microsoft.com/office/officeart/2005/8/layout/hProcess4"/>
    <dgm:cxn modelId="{E5AEE5CD-15EB-44CF-9A76-D20808C9F00A}" type="presParOf" srcId="{59EF9169-B687-41A6-9A58-C0D4FAD5E542}" destId="{72DEA22E-F063-4F7D-A46F-40E0040FF816}" srcOrd="0" destOrd="0" presId="urn:microsoft.com/office/officeart/2005/8/layout/hProcess4"/>
    <dgm:cxn modelId="{29D2671C-3AD9-4F84-861B-755CF81FF99B}" type="presParOf" srcId="{59EF9169-B687-41A6-9A58-C0D4FAD5E542}" destId="{891E4638-0F55-4253-8756-D130F13A7670}" srcOrd="1" destOrd="0" presId="urn:microsoft.com/office/officeart/2005/8/layout/hProcess4"/>
    <dgm:cxn modelId="{EA82915C-E2DD-401D-9DCF-9279F9A5DF02}" type="presParOf" srcId="{59EF9169-B687-41A6-9A58-C0D4FAD5E542}" destId="{BE105AB4-7560-4FB5-8292-3F08B121A929}" srcOrd="2" destOrd="0" presId="urn:microsoft.com/office/officeart/2005/8/layout/hProcess4"/>
    <dgm:cxn modelId="{5A80CFE4-7BE0-4392-B665-B87D0D3D0FCE}" type="presParOf" srcId="{59EF9169-B687-41A6-9A58-C0D4FAD5E542}" destId="{12E7A9A3-74AB-4465-9770-B1D161783DC9}" srcOrd="3" destOrd="0" presId="urn:microsoft.com/office/officeart/2005/8/layout/hProcess4"/>
    <dgm:cxn modelId="{ABCDFA1F-2733-471E-938E-3768BA33966F}" type="presParOf" srcId="{59EF9169-B687-41A6-9A58-C0D4FAD5E542}" destId="{4CC0A7B8-2B3D-47BE-BA49-1A43FF6668CF}" srcOrd="4" destOrd="0" presId="urn:microsoft.com/office/officeart/2005/8/layout/hProcess4"/>
    <dgm:cxn modelId="{085C4300-E781-474D-8E3C-9006F9F06F21}" type="presParOf" srcId="{2B59D30E-7278-4DF3-8A98-AC070BB50D59}" destId="{DBEF6906-1DE0-4890-B9FD-FC2C026D6D5E}" srcOrd="5" destOrd="0" presId="urn:microsoft.com/office/officeart/2005/8/layout/hProcess4"/>
    <dgm:cxn modelId="{5142B145-24D9-4DA3-BF3E-07268B64A57C}" type="presParOf" srcId="{2B59D30E-7278-4DF3-8A98-AC070BB50D59}" destId="{FF3328E9-E873-4A85-879C-02227AC674C6}" srcOrd="6" destOrd="0" presId="urn:microsoft.com/office/officeart/2005/8/layout/hProcess4"/>
    <dgm:cxn modelId="{61569A3E-A7EE-4726-9D11-EECD9E7BC69C}" type="presParOf" srcId="{FF3328E9-E873-4A85-879C-02227AC674C6}" destId="{9794936C-61A4-4C01-9A87-16B42E0C6ED3}" srcOrd="0" destOrd="0" presId="urn:microsoft.com/office/officeart/2005/8/layout/hProcess4"/>
    <dgm:cxn modelId="{6B307D2C-2BAA-45C4-BDD3-618EE9566318}" type="presParOf" srcId="{FF3328E9-E873-4A85-879C-02227AC674C6}" destId="{2053AEF0-0C4E-4089-AD3A-38D856DD6855}" srcOrd="1" destOrd="0" presId="urn:microsoft.com/office/officeart/2005/8/layout/hProcess4"/>
    <dgm:cxn modelId="{EECE5673-F08B-4CCC-9525-E6C6AE60DC7E}" type="presParOf" srcId="{FF3328E9-E873-4A85-879C-02227AC674C6}" destId="{BA938A57-8156-4822-BFF7-35796DD91BA6}" srcOrd="2" destOrd="0" presId="urn:microsoft.com/office/officeart/2005/8/layout/hProcess4"/>
    <dgm:cxn modelId="{B62CA696-F2AF-4923-94A1-ACE1F1033FBC}" type="presParOf" srcId="{FF3328E9-E873-4A85-879C-02227AC674C6}" destId="{6AD6672E-5135-47B9-9C6E-84FAB504AC10}" srcOrd="3" destOrd="0" presId="urn:microsoft.com/office/officeart/2005/8/layout/hProcess4"/>
    <dgm:cxn modelId="{DC93B2F2-212B-4C47-AB94-C525D204D3A9}" type="presParOf" srcId="{FF3328E9-E873-4A85-879C-02227AC674C6}" destId="{88829F73-7827-46DB-BD61-0C4747FFCE69}" srcOrd="4" destOrd="0" presId="urn:microsoft.com/office/officeart/2005/8/layout/hProcess4"/>
    <dgm:cxn modelId="{12B1F7F8-7C4D-4F1C-977B-E6CDBF56E8C7}" type="presParOf" srcId="{2B59D30E-7278-4DF3-8A98-AC070BB50D59}" destId="{22B2D15B-F15D-406C-8865-3692F4B14FAF}" srcOrd="7" destOrd="0" presId="urn:microsoft.com/office/officeart/2005/8/layout/hProcess4"/>
    <dgm:cxn modelId="{25C07C1E-CD7A-4224-8E95-0E9F70EB486B}" type="presParOf" srcId="{2B59D30E-7278-4DF3-8A98-AC070BB50D59}" destId="{308B945F-8DD9-4D57-8E5B-F60449AD0D94}" srcOrd="8" destOrd="0" presId="urn:microsoft.com/office/officeart/2005/8/layout/hProcess4"/>
    <dgm:cxn modelId="{438F61A7-F629-4E1A-BD61-5F52A09E3292}" type="presParOf" srcId="{308B945F-8DD9-4D57-8E5B-F60449AD0D94}" destId="{ADD0107F-91E6-405F-99E5-C6C1DF342675}" srcOrd="0" destOrd="0" presId="urn:microsoft.com/office/officeart/2005/8/layout/hProcess4"/>
    <dgm:cxn modelId="{68C6615A-484A-4DF3-A0AD-89F367BE7BF0}" type="presParOf" srcId="{308B945F-8DD9-4D57-8E5B-F60449AD0D94}" destId="{6F718CA0-54D8-43F3-8F6B-829D9A601687}" srcOrd="1" destOrd="0" presId="urn:microsoft.com/office/officeart/2005/8/layout/hProcess4"/>
    <dgm:cxn modelId="{72F56147-F245-4495-97F0-CA70E27845F8}" type="presParOf" srcId="{308B945F-8DD9-4D57-8E5B-F60449AD0D94}" destId="{3E409A99-1861-4DAD-94D4-AE8129CA6E44}" srcOrd="2" destOrd="0" presId="urn:microsoft.com/office/officeart/2005/8/layout/hProcess4"/>
    <dgm:cxn modelId="{EC6D3E79-5EA5-485F-B596-66770931F9A3}" type="presParOf" srcId="{308B945F-8DD9-4D57-8E5B-F60449AD0D94}" destId="{5C24C0D3-55C6-41CF-AB47-53EA0BD207EC}" srcOrd="3" destOrd="0" presId="urn:microsoft.com/office/officeart/2005/8/layout/hProcess4"/>
    <dgm:cxn modelId="{1CCCEE93-D7FC-4CD6-9A19-11B5085D6F2A}" type="presParOf" srcId="{308B945F-8DD9-4D57-8E5B-F60449AD0D94}" destId="{D03324B7-12AA-4165-971E-ADC7DB9554F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056AEF-7258-4D86-A18D-7007EA3D961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C0BB68DB-0096-488D-81BB-0B4B6191AFFD}">
      <dgm:prSet phldrT="[Text]"/>
      <dgm:spPr/>
      <dgm:t>
        <a:bodyPr/>
        <a:lstStyle/>
        <a:p>
          <a:r>
            <a:rPr lang="en-US" dirty="0" smtClean="0"/>
            <a:t>Server</a:t>
          </a:r>
          <a:endParaRPr lang="id-ID" dirty="0"/>
        </a:p>
      </dgm:t>
    </dgm:pt>
    <dgm:pt modelId="{3FA35B2D-803B-426F-9498-ED6F43DD76CD}" type="parTrans" cxnId="{C8E5E9EB-8408-432E-8E28-8D784654931C}">
      <dgm:prSet/>
      <dgm:spPr/>
      <dgm:t>
        <a:bodyPr/>
        <a:lstStyle/>
        <a:p>
          <a:endParaRPr lang="id-ID"/>
        </a:p>
      </dgm:t>
    </dgm:pt>
    <dgm:pt modelId="{32D0CF0A-E8E1-4E46-9C43-7826557DB7A2}" type="sibTrans" cxnId="{C8E5E9EB-8408-432E-8E28-8D784654931C}">
      <dgm:prSet/>
      <dgm:spPr/>
      <dgm:t>
        <a:bodyPr/>
        <a:lstStyle/>
        <a:p>
          <a:endParaRPr lang="id-ID"/>
        </a:p>
      </dgm:t>
    </dgm:pt>
    <dgm:pt modelId="{A21C2E4F-585A-47A8-864E-1CC1D9814DC4}">
      <dgm:prSet phldrT="[Text]"/>
      <dgm:spPr/>
      <dgm:t>
        <a:bodyPr/>
        <a:lstStyle/>
        <a:p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komputer</a:t>
          </a:r>
          <a:r>
            <a:rPr lang="en-US" dirty="0" smtClean="0"/>
            <a:t> yang </a:t>
          </a:r>
          <a:r>
            <a:rPr lang="en-US" dirty="0" err="1" smtClean="0"/>
            <a:t>menyediakan</a:t>
          </a:r>
          <a:r>
            <a:rPr lang="en-US" dirty="0" smtClean="0"/>
            <a:t> </a:t>
          </a:r>
          <a:r>
            <a:rPr lang="en-US" dirty="0" err="1" smtClean="0"/>
            <a:t>jenis</a:t>
          </a:r>
          <a:r>
            <a:rPr lang="en-US" dirty="0" smtClean="0"/>
            <a:t> </a:t>
          </a:r>
          <a:r>
            <a:rPr lang="en-US" dirty="0" err="1" smtClean="0"/>
            <a:t>layanan</a:t>
          </a:r>
          <a:r>
            <a:rPr lang="en-US" dirty="0" smtClean="0"/>
            <a:t> (service) </a:t>
          </a:r>
          <a:r>
            <a:rPr lang="en-US" dirty="0" err="1" smtClean="0"/>
            <a:t>tertentu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sebuah</a:t>
          </a:r>
          <a:r>
            <a:rPr lang="en-US" dirty="0" smtClean="0"/>
            <a:t> </a:t>
          </a:r>
          <a:r>
            <a:rPr lang="en-US" dirty="0" err="1" smtClean="0"/>
            <a:t>jaringan</a:t>
          </a:r>
          <a:r>
            <a:rPr lang="en-US" dirty="0" smtClean="0"/>
            <a:t> </a:t>
          </a:r>
          <a:r>
            <a:rPr lang="en-US" dirty="0" err="1" smtClean="0"/>
            <a:t>tertentu</a:t>
          </a:r>
          <a:endParaRPr lang="id-ID" dirty="0"/>
        </a:p>
      </dgm:t>
    </dgm:pt>
    <dgm:pt modelId="{59AA7090-38EE-47E6-AF5A-1990DFCA454C}" type="parTrans" cxnId="{95937C8D-6FB8-46AC-91F3-1AD811B80E31}">
      <dgm:prSet/>
      <dgm:spPr/>
      <dgm:t>
        <a:bodyPr/>
        <a:lstStyle/>
        <a:p>
          <a:endParaRPr lang="id-ID"/>
        </a:p>
      </dgm:t>
    </dgm:pt>
    <dgm:pt modelId="{8915E270-B2C9-4FBA-9701-01CAD2ECF621}" type="sibTrans" cxnId="{95937C8D-6FB8-46AC-91F3-1AD811B80E31}">
      <dgm:prSet/>
      <dgm:spPr/>
      <dgm:t>
        <a:bodyPr/>
        <a:lstStyle/>
        <a:p>
          <a:endParaRPr lang="id-ID"/>
        </a:p>
      </dgm:t>
    </dgm:pt>
    <dgm:pt modelId="{5AF80ADB-9339-475C-9D99-E04FC5456CE2}">
      <dgm:prSet phldrT="[Text]"/>
      <dgm:spPr/>
      <dgm:t>
        <a:bodyPr/>
        <a:lstStyle/>
        <a:p>
          <a:r>
            <a:rPr lang="en-US" dirty="0" smtClean="0"/>
            <a:t>Client</a:t>
          </a:r>
          <a:endParaRPr lang="id-ID" dirty="0"/>
        </a:p>
      </dgm:t>
    </dgm:pt>
    <dgm:pt modelId="{44A74A70-01DB-426E-9C1A-1649A8E33603}" type="parTrans" cxnId="{70D77EEC-F203-4561-9363-258EF1DAEE0C}">
      <dgm:prSet/>
      <dgm:spPr/>
      <dgm:t>
        <a:bodyPr/>
        <a:lstStyle/>
        <a:p>
          <a:endParaRPr lang="id-ID"/>
        </a:p>
      </dgm:t>
    </dgm:pt>
    <dgm:pt modelId="{5B3E0D98-A89B-428D-916E-D169564ECE1E}" type="sibTrans" cxnId="{70D77EEC-F203-4561-9363-258EF1DAEE0C}">
      <dgm:prSet/>
      <dgm:spPr/>
      <dgm:t>
        <a:bodyPr/>
        <a:lstStyle/>
        <a:p>
          <a:endParaRPr lang="id-ID"/>
        </a:p>
      </dgm:t>
    </dgm:pt>
    <dgm:pt modelId="{01FBEB7C-615A-4D29-89E1-EC4412D5BBC7}">
      <dgm:prSet phldrT="[Text]"/>
      <dgm:spPr/>
      <dgm:t>
        <a:bodyPr/>
        <a:lstStyle/>
        <a:p>
          <a:r>
            <a:rPr lang="en-US" dirty="0" err="1" smtClean="0"/>
            <a:t>Komputer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jaringan</a:t>
          </a:r>
          <a:r>
            <a:rPr lang="en-US" dirty="0" smtClean="0"/>
            <a:t> yang </a:t>
          </a:r>
          <a:r>
            <a:rPr lang="en-US" dirty="0" err="1" smtClean="0"/>
            <a:t>menggunakan</a:t>
          </a:r>
          <a:r>
            <a:rPr lang="en-US" dirty="0" smtClean="0"/>
            <a:t> </a:t>
          </a:r>
          <a:r>
            <a:rPr lang="en-US" dirty="0" err="1" smtClean="0"/>
            <a:t>sumber</a:t>
          </a:r>
          <a:r>
            <a:rPr lang="en-US" dirty="0" smtClean="0"/>
            <a:t> </a:t>
          </a:r>
          <a:r>
            <a:rPr lang="en-US" dirty="0" err="1" smtClean="0"/>
            <a:t>daya</a:t>
          </a:r>
          <a:r>
            <a:rPr lang="en-US" dirty="0" smtClean="0"/>
            <a:t> yang </a:t>
          </a:r>
          <a:r>
            <a:rPr lang="en-US" dirty="0" err="1" smtClean="0"/>
            <a:t>disediakan</a:t>
          </a:r>
          <a:r>
            <a:rPr lang="en-US" dirty="0" smtClean="0"/>
            <a:t> server</a:t>
          </a:r>
          <a:endParaRPr lang="id-ID" dirty="0"/>
        </a:p>
      </dgm:t>
    </dgm:pt>
    <dgm:pt modelId="{956285BD-3F83-474A-B0EE-D6BFAEFD3DAC}" type="parTrans" cxnId="{14490F91-4D57-4D9A-A942-D35C08E18CC9}">
      <dgm:prSet/>
      <dgm:spPr/>
      <dgm:t>
        <a:bodyPr/>
        <a:lstStyle/>
        <a:p>
          <a:endParaRPr lang="id-ID"/>
        </a:p>
      </dgm:t>
    </dgm:pt>
    <dgm:pt modelId="{AAD45E5A-AAD9-4C75-BBDA-AF82CBC9FC8F}" type="sibTrans" cxnId="{14490F91-4D57-4D9A-A942-D35C08E18CC9}">
      <dgm:prSet/>
      <dgm:spPr/>
      <dgm:t>
        <a:bodyPr/>
        <a:lstStyle/>
        <a:p>
          <a:endParaRPr lang="id-ID"/>
        </a:p>
      </dgm:t>
    </dgm:pt>
    <dgm:pt modelId="{7F2488CA-A4B8-4118-99D3-0940CAD9BF8A}">
      <dgm:prSet phldrT="[Text]"/>
      <dgm:spPr/>
      <dgm:t>
        <a:bodyPr/>
        <a:lstStyle/>
        <a:p>
          <a:r>
            <a:rPr lang="en-US" dirty="0" smtClean="0"/>
            <a:t>FTP port number 21 and HTTP port 80</a:t>
          </a:r>
          <a:endParaRPr lang="id-ID" dirty="0"/>
        </a:p>
      </dgm:t>
    </dgm:pt>
    <dgm:pt modelId="{77C0EBA3-424F-4E83-B0E2-DAC910D5ACE1}" type="parTrans" cxnId="{2E7843FE-13CB-442A-8250-C9B4A8400D73}">
      <dgm:prSet/>
      <dgm:spPr/>
      <dgm:t>
        <a:bodyPr/>
        <a:lstStyle/>
        <a:p>
          <a:endParaRPr lang="id-ID"/>
        </a:p>
      </dgm:t>
    </dgm:pt>
    <dgm:pt modelId="{B25772C5-8D28-4567-AA9D-5C5A527A83FB}" type="sibTrans" cxnId="{2E7843FE-13CB-442A-8250-C9B4A8400D73}">
      <dgm:prSet/>
      <dgm:spPr/>
      <dgm:t>
        <a:bodyPr/>
        <a:lstStyle/>
        <a:p>
          <a:endParaRPr lang="id-ID"/>
        </a:p>
      </dgm:t>
    </dgm:pt>
    <dgm:pt modelId="{1612019A-C069-4383-9A39-4D96C12AE2BB}" type="pres">
      <dgm:prSet presAssocID="{CB056AEF-7258-4D86-A18D-7007EA3D96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F60C7B5-E0F6-4296-8300-0FA9E62AE77E}" type="pres">
      <dgm:prSet presAssocID="{C0BB68DB-0096-488D-81BB-0B4B6191AFFD}" presName="composite" presStyleCnt="0"/>
      <dgm:spPr/>
    </dgm:pt>
    <dgm:pt modelId="{92DB3762-8E33-4EA5-8B3E-8BA347F9F15B}" type="pres">
      <dgm:prSet presAssocID="{C0BB68DB-0096-488D-81BB-0B4B6191AFF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D681DA-D09A-486F-94E4-97D48F1912C9}" type="pres">
      <dgm:prSet presAssocID="{C0BB68DB-0096-488D-81BB-0B4B6191AFF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4318D70-E97E-43EB-BB8E-7D4EC5160952}" type="pres">
      <dgm:prSet presAssocID="{32D0CF0A-E8E1-4E46-9C43-7826557DB7A2}" presName="space" presStyleCnt="0"/>
      <dgm:spPr/>
    </dgm:pt>
    <dgm:pt modelId="{EC6442E3-F8AF-491F-9984-1C77BC390318}" type="pres">
      <dgm:prSet presAssocID="{5AF80ADB-9339-475C-9D99-E04FC5456CE2}" presName="composite" presStyleCnt="0"/>
      <dgm:spPr/>
    </dgm:pt>
    <dgm:pt modelId="{C0397F27-2823-413C-AA1E-25ACCC75EF09}" type="pres">
      <dgm:prSet presAssocID="{5AF80ADB-9339-475C-9D99-E04FC5456CE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76AEB57-E94F-42C1-B00F-0DED94C12922}" type="pres">
      <dgm:prSet presAssocID="{5AF80ADB-9339-475C-9D99-E04FC5456CE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F64D407-A734-49B6-B2BB-710A264B7A10}" type="presOf" srcId="{7F2488CA-A4B8-4118-99D3-0940CAD9BF8A}" destId="{00D681DA-D09A-486F-94E4-97D48F1912C9}" srcOrd="0" destOrd="1" presId="urn:microsoft.com/office/officeart/2005/8/layout/hList1"/>
    <dgm:cxn modelId="{371B9E3A-F679-4FB4-ADB6-549299391D64}" type="presOf" srcId="{A21C2E4F-585A-47A8-864E-1CC1D9814DC4}" destId="{00D681DA-D09A-486F-94E4-97D48F1912C9}" srcOrd="0" destOrd="0" presId="urn:microsoft.com/office/officeart/2005/8/layout/hList1"/>
    <dgm:cxn modelId="{9476129F-B663-4593-B840-F04D4E1B1D40}" type="presOf" srcId="{5AF80ADB-9339-475C-9D99-E04FC5456CE2}" destId="{C0397F27-2823-413C-AA1E-25ACCC75EF09}" srcOrd="0" destOrd="0" presId="urn:microsoft.com/office/officeart/2005/8/layout/hList1"/>
    <dgm:cxn modelId="{2E7843FE-13CB-442A-8250-C9B4A8400D73}" srcId="{C0BB68DB-0096-488D-81BB-0B4B6191AFFD}" destId="{7F2488CA-A4B8-4118-99D3-0940CAD9BF8A}" srcOrd="1" destOrd="0" parTransId="{77C0EBA3-424F-4E83-B0E2-DAC910D5ACE1}" sibTransId="{B25772C5-8D28-4567-AA9D-5C5A527A83FB}"/>
    <dgm:cxn modelId="{95937C8D-6FB8-46AC-91F3-1AD811B80E31}" srcId="{C0BB68DB-0096-488D-81BB-0B4B6191AFFD}" destId="{A21C2E4F-585A-47A8-864E-1CC1D9814DC4}" srcOrd="0" destOrd="0" parTransId="{59AA7090-38EE-47E6-AF5A-1990DFCA454C}" sibTransId="{8915E270-B2C9-4FBA-9701-01CAD2ECF621}"/>
    <dgm:cxn modelId="{E6FA845F-070C-40BF-9A99-1DD16FCA4626}" type="presOf" srcId="{C0BB68DB-0096-488D-81BB-0B4B6191AFFD}" destId="{92DB3762-8E33-4EA5-8B3E-8BA347F9F15B}" srcOrd="0" destOrd="0" presId="urn:microsoft.com/office/officeart/2005/8/layout/hList1"/>
    <dgm:cxn modelId="{C8E5E9EB-8408-432E-8E28-8D784654931C}" srcId="{CB056AEF-7258-4D86-A18D-7007EA3D961C}" destId="{C0BB68DB-0096-488D-81BB-0B4B6191AFFD}" srcOrd="0" destOrd="0" parTransId="{3FA35B2D-803B-426F-9498-ED6F43DD76CD}" sibTransId="{32D0CF0A-E8E1-4E46-9C43-7826557DB7A2}"/>
    <dgm:cxn modelId="{14490F91-4D57-4D9A-A942-D35C08E18CC9}" srcId="{5AF80ADB-9339-475C-9D99-E04FC5456CE2}" destId="{01FBEB7C-615A-4D29-89E1-EC4412D5BBC7}" srcOrd="0" destOrd="0" parTransId="{956285BD-3F83-474A-B0EE-D6BFAEFD3DAC}" sibTransId="{AAD45E5A-AAD9-4C75-BBDA-AF82CBC9FC8F}"/>
    <dgm:cxn modelId="{70D77EEC-F203-4561-9363-258EF1DAEE0C}" srcId="{CB056AEF-7258-4D86-A18D-7007EA3D961C}" destId="{5AF80ADB-9339-475C-9D99-E04FC5456CE2}" srcOrd="1" destOrd="0" parTransId="{44A74A70-01DB-426E-9C1A-1649A8E33603}" sibTransId="{5B3E0D98-A89B-428D-916E-D169564ECE1E}"/>
    <dgm:cxn modelId="{24F169D8-561F-463D-8406-8D2D8FDD504F}" type="presOf" srcId="{CB056AEF-7258-4D86-A18D-7007EA3D961C}" destId="{1612019A-C069-4383-9A39-4D96C12AE2BB}" srcOrd="0" destOrd="0" presId="urn:microsoft.com/office/officeart/2005/8/layout/hList1"/>
    <dgm:cxn modelId="{BCA50374-9214-4F4C-B91C-C64A92F203E4}" type="presOf" srcId="{01FBEB7C-615A-4D29-89E1-EC4412D5BBC7}" destId="{676AEB57-E94F-42C1-B00F-0DED94C12922}" srcOrd="0" destOrd="0" presId="urn:microsoft.com/office/officeart/2005/8/layout/hList1"/>
    <dgm:cxn modelId="{D4995F8E-8063-408B-907F-AD67851D739C}" type="presParOf" srcId="{1612019A-C069-4383-9A39-4D96C12AE2BB}" destId="{FF60C7B5-E0F6-4296-8300-0FA9E62AE77E}" srcOrd="0" destOrd="0" presId="urn:microsoft.com/office/officeart/2005/8/layout/hList1"/>
    <dgm:cxn modelId="{09464759-12BE-4EB3-A56E-2A2CDC55B813}" type="presParOf" srcId="{FF60C7B5-E0F6-4296-8300-0FA9E62AE77E}" destId="{92DB3762-8E33-4EA5-8B3E-8BA347F9F15B}" srcOrd="0" destOrd="0" presId="urn:microsoft.com/office/officeart/2005/8/layout/hList1"/>
    <dgm:cxn modelId="{F7EB251B-42B7-4113-8BC3-B21471AED681}" type="presParOf" srcId="{FF60C7B5-E0F6-4296-8300-0FA9E62AE77E}" destId="{00D681DA-D09A-486F-94E4-97D48F1912C9}" srcOrd="1" destOrd="0" presId="urn:microsoft.com/office/officeart/2005/8/layout/hList1"/>
    <dgm:cxn modelId="{457C94B4-CF88-48BD-8246-48F97362DE4F}" type="presParOf" srcId="{1612019A-C069-4383-9A39-4D96C12AE2BB}" destId="{E4318D70-E97E-43EB-BB8E-7D4EC5160952}" srcOrd="1" destOrd="0" presId="urn:microsoft.com/office/officeart/2005/8/layout/hList1"/>
    <dgm:cxn modelId="{02342CE3-BC34-4B26-92D2-ED8F18C3F1AB}" type="presParOf" srcId="{1612019A-C069-4383-9A39-4D96C12AE2BB}" destId="{EC6442E3-F8AF-491F-9984-1C77BC390318}" srcOrd="2" destOrd="0" presId="urn:microsoft.com/office/officeart/2005/8/layout/hList1"/>
    <dgm:cxn modelId="{34C8C506-8CE9-4C85-AB74-7E101289C058}" type="presParOf" srcId="{EC6442E3-F8AF-491F-9984-1C77BC390318}" destId="{C0397F27-2823-413C-AA1E-25ACCC75EF09}" srcOrd="0" destOrd="0" presId="urn:microsoft.com/office/officeart/2005/8/layout/hList1"/>
    <dgm:cxn modelId="{B50A1602-6490-4478-9F59-14DAADCCF349}" type="presParOf" srcId="{EC6442E3-F8AF-491F-9984-1C77BC390318}" destId="{676AEB57-E94F-42C1-B00F-0DED94C1292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DCAEC-DFDB-42F2-86AB-936C3EF949D4}">
      <dsp:nvSpPr>
        <dsp:cNvPr id="0" name=""/>
        <dsp:cNvSpPr/>
      </dsp:nvSpPr>
      <dsp:spPr>
        <a:xfrm>
          <a:off x="0" y="0"/>
          <a:ext cx="91106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1EFA3-0C29-48D0-BF6C-BFBF4B4ACDB0}">
      <dsp:nvSpPr>
        <dsp:cNvPr id="0" name=""/>
        <dsp:cNvSpPr/>
      </dsp:nvSpPr>
      <dsp:spPr>
        <a:xfrm>
          <a:off x="0" y="0"/>
          <a:ext cx="3441206" cy="495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Pemrograman</a:t>
          </a:r>
          <a:r>
            <a:rPr lang="en-US" sz="4000" kern="1200" dirty="0" smtClean="0"/>
            <a:t> Web</a:t>
          </a:r>
          <a:endParaRPr lang="id-ID" sz="4000" kern="1200" dirty="0"/>
        </a:p>
      </dsp:txBody>
      <dsp:txXfrm>
        <a:off x="0" y="0"/>
        <a:ext cx="3441206" cy="4953000"/>
      </dsp:txXfrm>
    </dsp:sp>
    <dsp:sp modelId="{66E0696B-E3CD-4D69-A24E-2C21127E56FD}">
      <dsp:nvSpPr>
        <dsp:cNvPr id="0" name=""/>
        <dsp:cNvSpPr/>
      </dsp:nvSpPr>
      <dsp:spPr>
        <a:xfrm>
          <a:off x="3547304" y="115118"/>
          <a:ext cx="2723189" cy="230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Statis</a:t>
          </a:r>
          <a:endParaRPr lang="en-US" sz="3500" kern="1200" dirty="0" smtClean="0"/>
        </a:p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</a:t>
          </a:r>
          <a:r>
            <a:rPr lang="en-US" sz="2400" kern="1200" dirty="0" err="1" smtClean="0"/>
            <a:t>konten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tidak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bisa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diubah-ubah</a:t>
          </a:r>
          <a:r>
            <a:rPr lang="en-US" sz="2400" kern="1200" dirty="0" smtClean="0"/>
            <a:t>)</a:t>
          </a:r>
          <a:endParaRPr lang="id-ID" sz="5600" kern="1200" dirty="0"/>
        </a:p>
      </dsp:txBody>
      <dsp:txXfrm>
        <a:off x="3547304" y="115118"/>
        <a:ext cx="2723189" cy="2302371"/>
      </dsp:txXfrm>
    </dsp:sp>
    <dsp:sp modelId="{710F1A91-C374-405C-AB54-4DC0FCE93504}">
      <dsp:nvSpPr>
        <dsp:cNvPr id="0" name=""/>
        <dsp:cNvSpPr/>
      </dsp:nvSpPr>
      <dsp:spPr>
        <a:xfrm>
          <a:off x="6376592" y="115118"/>
          <a:ext cx="2723189" cy="115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HTML</a:t>
          </a:r>
        </a:p>
      </dsp:txBody>
      <dsp:txXfrm>
        <a:off x="6376592" y="115118"/>
        <a:ext cx="2723189" cy="1151185"/>
      </dsp:txXfrm>
    </dsp:sp>
    <dsp:sp modelId="{10FD9C1E-7E95-47DB-AAC0-B99B2D470E99}">
      <dsp:nvSpPr>
        <dsp:cNvPr id="0" name=""/>
        <dsp:cNvSpPr/>
      </dsp:nvSpPr>
      <dsp:spPr>
        <a:xfrm>
          <a:off x="6270494" y="1266304"/>
          <a:ext cx="272318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CF004-0D0B-4746-BD88-38729ACE39E8}">
      <dsp:nvSpPr>
        <dsp:cNvPr id="0" name=""/>
        <dsp:cNvSpPr/>
      </dsp:nvSpPr>
      <dsp:spPr>
        <a:xfrm>
          <a:off x="6376592" y="1266304"/>
          <a:ext cx="2723189" cy="115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CSS</a:t>
          </a:r>
        </a:p>
      </dsp:txBody>
      <dsp:txXfrm>
        <a:off x="6376592" y="1266304"/>
        <a:ext cx="2723189" cy="1151185"/>
      </dsp:txXfrm>
    </dsp:sp>
    <dsp:sp modelId="{CBEB04E0-07C1-48A8-A351-23F953611DB6}">
      <dsp:nvSpPr>
        <dsp:cNvPr id="0" name=""/>
        <dsp:cNvSpPr/>
      </dsp:nvSpPr>
      <dsp:spPr>
        <a:xfrm>
          <a:off x="3441206" y="2417489"/>
          <a:ext cx="56585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D625C-E211-4CEA-BFD4-6D57BEBA03EF}">
      <dsp:nvSpPr>
        <dsp:cNvPr id="0" name=""/>
        <dsp:cNvSpPr/>
      </dsp:nvSpPr>
      <dsp:spPr>
        <a:xfrm>
          <a:off x="3547304" y="2532608"/>
          <a:ext cx="2723189" cy="230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Dinamis</a:t>
          </a:r>
          <a:endParaRPr lang="en-US" sz="3500" kern="1200" dirty="0" smtClean="0"/>
        </a:p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(</a:t>
          </a:r>
          <a:r>
            <a:rPr lang="en-US" sz="2400" kern="1200" dirty="0" err="1" smtClean="0"/>
            <a:t>konten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bisa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diubah-ubah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setiap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saat</a:t>
          </a:r>
          <a:r>
            <a:rPr lang="en-US" sz="2400" kern="1200" dirty="0" smtClean="0"/>
            <a:t>)</a:t>
          </a:r>
          <a:endParaRPr lang="id-ID" sz="2400" kern="1200" dirty="0"/>
        </a:p>
      </dsp:txBody>
      <dsp:txXfrm>
        <a:off x="3547304" y="2532608"/>
        <a:ext cx="2723189" cy="2302371"/>
      </dsp:txXfrm>
    </dsp:sp>
    <dsp:sp modelId="{D5010AC3-AA43-4ED9-B216-EDE92F3A5254}">
      <dsp:nvSpPr>
        <dsp:cNvPr id="0" name=""/>
        <dsp:cNvSpPr/>
      </dsp:nvSpPr>
      <dsp:spPr>
        <a:xfrm>
          <a:off x="6376592" y="2532608"/>
          <a:ext cx="2723189" cy="7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PHP</a:t>
          </a:r>
          <a:endParaRPr lang="id-ID" sz="3500" kern="1200" dirty="0"/>
        </a:p>
      </dsp:txBody>
      <dsp:txXfrm>
        <a:off x="6376592" y="2532608"/>
        <a:ext cx="2723189" cy="766707"/>
      </dsp:txXfrm>
    </dsp:sp>
    <dsp:sp modelId="{804EA8E5-F25C-432A-B947-E0A18600DF45}">
      <dsp:nvSpPr>
        <dsp:cNvPr id="0" name=""/>
        <dsp:cNvSpPr/>
      </dsp:nvSpPr>
      <dsp:spPr>
        <a:xfrm>
          <a:off x="6270494" y="3299315"/>
          <a:ext cx="272318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7BF91-BDDA-40E0-BF93-203367E9FD1C}">
      <dsp:nvSpPr>
        <dsp:cNvPr id="0" name=""/>
        <dsp:cNvSpPr/>
      </dsp:nvSpPr>
      <dsp:spPr>
        <a:xfrm>
          <a:off x="6376592" y="3299315"/>
          <a:ext cx="2723189" cy="7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ASP.Net</a:t>
          </a:r>
          <a:endParaRPr lang="id-ID" sz="3500" kern="1200" dirty="0"/>
        </a:p>
      </dsp:txBody>
      <dsp:txXfrm>
        <a:off x="6376592" y="3299315"/>
        <a:ext cx="2723189" cy="766707"/>
      </dsp:txXfrm>
    </dsp:sp>
    <dsp:sp modelId="{1EB69387-E25C-4E24-81E5-77BD5127E270}">
      <dsp:nvSpPr>
        <dsp:cNvPr id="0" name=""/>
        <dsp:cNvSpPr/>
      </dsp:nvSpPr>
      <dsp:spPr>
        <a:xfrm>
          <a:off x="6270494" y="4066023"/>
          <a:ext cx="272318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725EF-2548-4A96-81A6-80DF27D0D463}">
      <dsp:nvSpPr>
        <dsp:cNvPr id="0" name=""/>
        <dsp:cNvSpPr/>
      </dsp:nvSpPr>
      <dsp:spPr>
        <a:xfrm>
          <a:off x="6376592" y="4066023"/>
          <a:ext cx="2723189" cy="76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JSP</a:t>
          </a:r>
          <a:endParaRPr lang="id-ID" sz="3500" kern="1200" dirty="0"/>
        </a:p>
      </dsp:txBody>
      <dsp:txXfrm>
        <a:off x="6376592" y="4066023"/>
        <a:ext cx="2723189" cy="766707"/>
      </dsp:txXfrm>
    </dsp:sp>
    <dsp:sp modelId="{0F029690-799A-476E-AAFB-B4212103A65D}">
      <dsp:nvSpPr>
        <dsp:cNvPr id="0" name=""/>
        <dsp:cNvSpPr/>
      </dsp:nvSpPr>
      <dsp:spPr>
        <a:xfrm>
          <a:off x="3441206" y="4834979"/>
          <a:ext cx="56585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Ducket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Frain</a:t>
            </a:r>
            <a:r>
              <a:rPr lang="en-US" baseline="0" dirty="0" smtClean="0"/>
              <a:t>, Hogan, </a:t>
            </a:r>
            <a:r>
              <a:rPr lang="en-US" baseline="0" dirty="0" err="1" smtClean="0"/>
              <a:t>Shenoy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http://localhost/html/chapter1/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3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43"/>
            <a:ext cx="7886700" cy="7107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874644"/>
            <a:ext cx="78867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947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PEMROGRAMAN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7086600" cy="2590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Joko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Suntoro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jokosuntoro@usm.ac.id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Telp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082242369670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WA/Telegram: 085641970170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http://jokosuntoro.com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HTML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886700" cy="4351338"/>
          </a:xfrm>
        </p:spPr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Ekstensi</a:t>
            </a:r>
            <a:r>
              <a:rPr lang="en-US" dirty="0" smtClean="0">
                <a:solidFill>
                  <a:srgbClr val="C00000"/>
                </a:solidFill>
              </a:rPr>
              <a:t> file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htm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.html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Non Case-Sensitive</a:t>
            </a:r>
          </a:p>
          <a:p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tag </a:t>
            </a:r>
            <a:r>
              <a:rPr lang="en-US" dirty="0" err="1" smtClean="0">
                <a:solidFill>
                  <a:srgbClr val="0070C0"/>
                </a:solidFill>
              </a:rPr>
              <a:t>pembuka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tag </a:t>
            </a:r>
            <a:r>
              <a:rPr lang="en-US" dirty="0" err="1" smtClean="0">
                <a:solidFill>
                  <a:srgbClr val="0070C0"/>
                </a:solidFill>
              </a:rPr>
              <a:t>penutup</a:t>
            </a:r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Tag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berpasangan</a:t>
            </a:r>
            <a:r>
              <a:rPr lang="en-US" dirty="0" smtClean="0">
                <a:solidFill>
                  <a:srgbClr val="0070C0"/>
                </a:solidFill>
              </a:rPr>
              <a:t> &amp; </a:t>
            </a:r>
            <a:r>
              <a:rPr lang="en-US" dirty="0" err="1">
                <a:solidFill>
                  <a:srgbClr val="0070C0"/>
                </a:solidFill>
              </a:rPr>
              <a:t>b</a:t>
            </a:r>
            <a:r>
              <a:rPr lang="en-US" dirty="0" err="1" smtClean="0">
                <a:solidFill>
                  <a:srgbClr val="0070C0"/>
                </a:solidFill>
              </a:rPr>
              <a:t>ersarang</a:t>
            </a:r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3242468"/>
            <a:ext cx="6137109" cy="30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7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Istilah-Istilah</a:t>
            </a:r>
            <a:r>
              <a:rPr lang="en-US" dirty="0" smtClean="0"/>
              <a:t> Web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68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r>
              <a:rPr lang="en-US" dirty="0" err="1" smtClean="0"/>
              <a:t>dan</a:t>
            </a:r>
            <a:r>
              <a:rPr lang="en-US" dirty="0" smtClean="0"/>
              <a:t> Client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933462"/>
              </p:ext>
            </p:extLst>
          </p:nvPr>
        </p:nvGraphicFramePr>
        <p:xfrm>
          <a:off x="228600" y="990600"/>
          <a:ext cx="86868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191000"/>
            <a:ext cx="3657600" cy="25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(Domain Name System)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Nama</a:t>
            </a:r>
            <a:r>
              <a:rPr lang="en-US" dirty="0" smtClean="0">
                <a:solidFill>
                  <a:srgbClr val="C00000"/>
                </a:solidFill>
              </a:rPr>
              <a:t> domain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IP </a:t>
            </a:r>
            <a:r>
              <a:rPr lang="en-US" dirty="0" err="1" smtClean="0">
                <a:solidFill>
                  <a:srgbClr val="C00000"/>
                </a:solidFill>
              </a:rPr>
              <a:t>unik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host di internet</a:t>
            </a:r>
          </a:p>
          <a:p>
            <a:r>
              <a:rPr lang="en-US" dirty="0" smtClean="0"/>
              <a:t>DNS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Internet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 </a:t>
            </a:r>
            <a:r>
              <a:rPr lang="en-US" dirty="0" err="1" smtClean="0"/>
              <a:t>Setiap</a:t>
            </a:r>
            <a:r>
              <a:rPr lang="en-US" dirty="0" smtClean="0"/>
              <a:t> Node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label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11"/>
          <a:stretch/>
        </p:blipFill>
        <p:spPr>
          <a:xfrm>
            <a:off x="228600" y="3733800"/>
            <a:ext cx="6019800" cy="2606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225852"/>
            <a:ext cx="2903668" cy="21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8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(Uniform Resource Locators)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web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0000"/>
                </a:solidFill>
              </a:rPr>
              <a:t>file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services</a:t>
            </a:r>
            <a:r>
              <a:rPr lang="en-US" dirty="0" smtClean="0"/>
              <a:t>) yang </a:t>
            </a:r>
            <a:r>
              <a:rPr lang="en-US" dirty="0" err="1" smtClean="0"/>
              <a:t>tersedia</a:t>
            </a:r>
            <a:r>
              <a:rPr lang="en-US" dirty="0" smtClean="0"/>
              <a:t> di Internet</a:t>
            </a:r>
          </a:p>
          <a:p>
            <a:r>
              <a:rPr lang="en-US" dirty="0" err="1" smtClean="0"/>
              <a:t>Sebuah</a:t>
            </a:r>
            <a:r>
              <a:rPr lang="en-US" dirty="0" smtClean="0"/>
              <a:t> URL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host, port server </a:t>
            </a:r>
            <a:r>
              <a:rPr lang="en-US" dirty="0" err="1" smtClean="0"/>
              <a:t>dan</a:t>
            </a:r>
            <a:r>
              <a:rPr lang="en-US" dirty="0" smtClean="0"/>
              <a:t> target file yang </a:t>
            </a:r>
            <a:r>
              <a:rPr lang="en-US" dirty="0" err="1" smtClean="0"/>
              <a:t>tersedia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id-ID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http://localhost/html/chapter1/aboutUSM.html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4038600"/>
            <a:ext cx="6629400" cy="22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6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508882"/>
              </p:ext>
            </p:extLst>
          </p:nvPr>
        </p:nvGraphicFramePr>
        <p:xfrm>
          <a:off x="152400" y="914400"/>
          <a:ext cx="8839203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667000"/>
                <a:gridCol w="47244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Jenis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Protokol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Kepanjangan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Keterangan</a:t>
                      </a:r>
                      <a:endParaRPr lang="id-ID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HTTP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dirty="0" smtClean="0"/>
                        <a:t>Hypertext Transfer Protocol</a:t>
                      </a:r>
                      <a:endParaRPr lang="id-ID" sz="2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 err="1" smtClean="0"/>
                        <a:t>Bagaimana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suatu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pesan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dapat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terkirim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dari</a:t>
                      </a:r>
                      <a:r>
                        <a:rPr lang="en-US" sz="2200" baseline="0" dirty="0" smtClean="0"/>
                        <a:t> server </a:t>
                      </a:r>
                      <a:r>
                        <a:rPr lang="en-US" sz="2200" baseline="0" dirty="0" err="1" smtClean="0"/>
                        <a:t>ke</a:t>
                      </a:r>
                      <a:r>
                        <a:rPr lang="en-US" sz="2200" baseline="0" dirty="0" smtClean="0"/>
                        <a:t> client</a:t>
                      </a:r>
                      <a:endParaRPr lang="id-ID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TCP/IP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dirty="0" err="1" smtClean="0"/>
                        <a:t>Transmision</a:t>
                      </a:r>
                      <a:r>
                        <a:rPr lang="en-US" sz="2200" i="1" dirty="0" smtClean="0"/>
                        <a:t> Control Protocol/Internet Protocol</a:t>
                      </a:r>
                      <a:endParaRPr lang="id-ID" sz="2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Komunikasi</a:t>
                      </a:r>
                      <a:r>
                        <a:rPr lang="en-US" sz="2200" dirty="0" smtClean="0"/>
                        <a:t> data </a:t>
                      </a:r>
                      <a:r>
                        <a:rPr lang="en-US" sz="2200" dirty="0" err="1" smtClean="0"/>
                        <a:t>dalam</a:t>
                      </a:r>
                      <a:r>
                        <a:rPr lang="en-US" sz="2200" dirty="0" smtClean="0"/>
                        <a:t> proses </a:t>
                      </a:r>
                      <a:r>
                        <a:rPr lang="en-US" sz="2200" dirty="0" err="1" smtClean="0"/>
                        <a:t>tukar-menukar</a:t>
                      </a:r>
                      <a:r>
                        <a:rPr lang="en-US" sz="2200" dirty="0" smtClean="0"/>
                        <a:t> data </a:t>
                      </a:r>
                      <a:r>
                        <a:rPr lang="en-US" sz="2200" dirty="0" err="1" smtClean="0"/>
                        <a:t>dari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satu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komputer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ke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komputer</a:t>
                      </a:r>
                      <a:r>
                        <a:rPr lang="en-US" sz="2200" dirty="0" smtClean="0"/>
                        <a:t> lain di </a:t>
                      </a:r>
                      <a:r>
                        <a:rPr lang="en-US" sz="2200" dirty="0" err="1" smtClean="0"/>
                        <a:t>dalam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jaringan</a:t>
                      </a:r>
                      <a:r>
                        <a:rPr lang="en-US" sz="2200" dirty="0" smtClean="0"/>
                        <a:t> internet</a:t>
                      </a:r>
                      <a:endParaRPr lang="id-ID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POP3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dirty="0" smtClean="0"/>
                        <a:t>Post Office Protocol</a:t>
                      </a:r>
                      <a:endParaRPr lang="id-ID" sz="2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Protokol</a:t>
                      </a:r>
                      <a:r>
                        <a:rPr lang="en-US" sz="2200" baseline="0" dirty="0" smtClean="0"/>
                        <a:t> yang </a:t>
                      </a:r>
                      <a:r>
                        <a:rPr lang="en-US" sz="2200" baseline="0" dirty="0" err="1" smtClean="0"/>
                        <a:t>digunakan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untuk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m</a:t>
                      </a:r>
                      <a:r>
                        <a:rPr lang="en-US" sz="2200" dirty="0" err="1" smtClean="0"/>
                        <a:t>engambil</a:t>
                      </a:r>
                      <a:r>
                        <a:rPr lang="en-US" sz="2200" dirty="0" smtClean="0"/>
                        <a:t> email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dari</a:t>
                      </a:r>
                      <a:r>
                        <a:rPr lang="en-US" sz="2200" baseline="0" dirty="0" smtClean="0"/>
                        <a:t> email server</a:t>
                      </a:r>
                      <a:endParaRPr lang="id-ID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IMAP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dirty="0" smtClean="0"/>
                        <a:t>Internet Message Access</a:t>
                      </a:r>
                      <a:r>
                        <a:rPr lang="en-US" sz="2200" i="1" baseline="0" dirty="0" smtClean="0"/>
                        <a:t> Protocol</a:t>
                      </a:r>
                      <a:endParaRPr lang="id-ID" sz="2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 smtClean="0"/>
                        <a:t>Protokol</a:t>
                      </a:r>
                      <a:r>
                        <a:rPr lang="en-US" sz="2200" baseline="0" dirty="0" smtClean="0"/>
                        <a:t> yang </a:t>
                      </a:r>
                      <a:r>
                        <a:rPr lang="en-US" sz="2200" baseline="0" dirty="0" err="1" smtClean="0"/>
                        <a:t>digunakan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untuk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mengakses</a:t>
                      </a:r>
                      <a:r>
                        <a:rPr lang="en-US" sz="2200" baseline="0" dirty="0" smtClean="0"/>
                        <a:t>/</a:t>
                      </a:r>
                      <a:r>
                        <a:rPr lang="en-US" sz="2200" baseline="0" dirty="0" err="1" smtClean="0"/>
                        <a:t>m</a:t>
                      </a:r>
                      <a:r>
                        <a:rPr lang="en-US" sz="2200" dirty="0" err="1" smtClean="0"/>
                        <a:t>engambil</a:t>
                      </a:r>
                      <a:r>
                        <a:rPr lang="en-US" sz="2200" dirty="0" smtClean="0"/>
                        <a:t> email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dari</a:t>
                      </a:r>
                      <a:r>
                        <a:rPr lang="en-US" sz="2200" baseline="0" dirty="0" smtClean="0"/>
                        <a:t> email server</a:t>
                      </a:r>
                      <a:endParaRPr lang="id-ID" sz="2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FTP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i="1" dirty="0" smtClean="0"/>
                        <a:t>File Transfer Protocol</a:t>
                      </a:r>
                      <a:endParaRPr lang="id-ID" sz="2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Protokol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dalam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lapisan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aplikasi</a:t>
                      </a:r>
                      <a:r>
                        <a:rPr lang="en-US" sz="2200" dirty="0" smtClean="0"/>
                        <a:t>, </a:t>
                      </a:r>
                      <a:r>
                        <a:rPr lang="en-US" sz="2200" dirty="0" err="1" smtClean="0"/>
                        <a:t>standar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untuk</a:t>
                      </a:r>
                      <a:r>
                        <a:rPr lang="en-US" sz="2200" dirty="0" smtClean="0"/>
                        <a:t>  transfer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berkas</a:t>
                      </a:r>
                      <a:r>
                        <a:rPr lang="en-US" sz="2200" baseline="0" dirty="0" smtClean="0"/>
                        <a:t>/file</a:t>
                      </a:r>
                      <a:endParaRPr lang="id-ID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45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yang </a:t>
            </a:r>
            <a:r>
              <a:rPr lang="en-US" dirty="0" err="1" smtClean="0"/>
              <a:t>Disiapkan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581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Editor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995"/>
          <a:stretch/>
        </p:blipFill>
        <p:spPr>
          <a:xfrm>
            <a:off x="152400" y="1066800"/>
            <a:ext cx="4495800" cy="3241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38" t="1273" r="1" b="23093"/>
          <a:stretch/>
        </p:blipFill>
        <p:spPr>
          <a:xfrm>
            <a:off x="3533775" y="2738275"/>
            <a:ext cx="4995862" cy="34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0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Browser </a:t>
            </a:r>
            <a:r>
              <a:rPr lang="en-US" sz="3800" dirty="0" err="1" smtClean="0"/>
              <a:t>untuk</a:t>
            </a:r>
            <a:r>
              <a:rPr lang="en-US" sz="3800" dirty="0" smtClean="0"/>
              <a:t> </a:t>
            </a:r>
            <a:r>
              <a:rPr lang="en-US" sz="3800" dirty="0" err="1" smtClean="0"/>
              <a:t>Menampilkan</a:t>
            </a:r>
            <a:r>
              <a:rPr lang="en-US" sz="3800" dirty="0" smtClean="0"/>
              <a:t> </a:t>
            </a:r>
            <a:r>
              <a:rPr lang="en-US" sz="3800" dirty="0" err="1" smtClean="0"/>
              <a:t>Hasil</a:t>
            </a:r>
            <a:r>
              <a:rPr lang="en-US" sz="3800" dirty="0" smtClean="0"/>
              <a:t> </a:t>
            </a:r>
            <a:br>
              <a:rPr lang="en-US" sz="3800" dirty="0" smtClean="0"/>
            </a:br>
            <a:r>
              <a:rPr lang="en-US" sz="3800" dirty="0" err="1" smtClean="0"/>
              <a:t>Kode</a:t>
            </a:r>
            <a:r>
              <a:rPr lang="en-US" sz="3800" dirty="0" smtClean="0"/>
              <a:t> HTML</a:t>
            </a:r>
            <a:endParaRPr lang="id-ID" sz="3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6000" y="1828800"/>
            <a:ext cx="711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0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id-ID" sz="2000" dirty="0"/>
              <a:t>Duckett, J. (2010). </a:t>
            </a:r>
            <a:r>
              <a:rPr lang="id-ID" sz="2000" i="1" dirty="0"/>
              <a:t>Begining HTML, XHTML, CSS and JavaScript</a:t>
            </a:r>
            <a:r>
              <a:rPr lang="id-ID" sz="2000" dirty="0"/>
              <a:t>. (C. Ullman, Ed.). Canada: Willey Publishing, Inc.</a:t>
            </a:r>
          </a:p>
          <a:p>
            <a:r>
              <a:rPr lang="id-ID" sz="2000" dirty="0"/>
              <a:t>Frain, B. (2013). </a:t>
            </a:r>
            <a:r>
              <a:rPr lang="id-ID" sz="2000" i="1" dirty="0"/>
              <a:t>Responsive Web Design with HTML5 and CSS3</a:t>
            </a:r>
            <a:r>
              <a:rPr lang="id-ID" sz="2000" dirty="0"/>
              <a:t>. (R. de Jongh, Ed.). Birmingham: Packt Publishing Ltd.</a:t>
            </a:r>
          </a:p>
          <a:p>
            <a:r>
              <a:rPr lang="id-ID" sz="2000" dirty="0"/>
              <a:t>Hogan, B. P. (2010). </a:t>
            </a:r>
            <a:r>
              <a:rPr lang="id-ID" sz="2000" i="1" dirty="0"/>
              <a:t>HTML5 and CSS3 Develop with Tomorrow’s Standards Today</a:t>
            </a:r>
            <a:r>
              <a:rPr lang="id-ID" sz="2000" dirty="0"/>
              <a:t>. United States of America: Pragmatic Programmer, LLC.</a:t>
            </a:r>
          </a:p>
          <a:p>
            <a:r>
              <a:rPr lang="id-ID" sz="2000" dirty="0"/>
              <a:t>Shenoy, A. (2014a). </a:t>
            </a:r>
            <a:r>
              <a:rPr lang="id-ID" sz="2000" i="1" dirty="0"/>
              <a:t>Thinking in CSS</a:t>
            </a:r>
            <a:r>
              <a:rPr lang="id-ID" sz="2000" dirty="0"/>
              <a:t>. (S. Sukumaran, Ed.). Birmingham: Packt Publishing Ltd.</a:t>
            </a:r>
          </a:p>
          <a:p>
            <a:r>
              <a:rPr lang="id-ID" sz="2000" dirty="0"/>
              <a:t>Shenoy, A. (2014b). </a:t>
            </a:r>
            <a:r>
              <a:rPr lang="id-ID" sz="2000" i="1" dirty="0"/>
              <a:t>Thinking in HTML</a:t>
            </a:r>
            <a:r>
              <a:rPr lang="id-ID" sz="2000" dirty="0"/>
              <a:t>. (K. Narayanan, Ed.). Brimingham: Packt Publishing Ltd.</a:t>
            </a:r>
          </a:p>
          <a:p>
            <a:r>
              <a:rPr lang="id-ID" sz="2000" dirty="0"/>
              <a:t>Wang, P., &amp; Katila, S. (2003). </a:t>
            </a:r>
            <a:r>
              <a:rPr lang="id-ID" sz="2000" i="1" dirty="0"/>
              <a:t>An introduction to Web design and programming</a:t>
            </a:r>
            <a:r>
              <a:rPr lang="id-ID" sz="2000" dirty="0"/>
              <a:t>. Brooks-Cole.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2867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SDN Pandean </a:t>
            </a:r>
            <a:r>
              <a:rPr lang="en-US" sz="2400" dirty="0" err="1" smtClean="0">
                <a:solidFill>
                  <a:srgbClr val="C00000"/>
                </a:solidFill>
              </a:rPr>
              <a:t>Lamper</a:t>
            </a:r>
            <a:r>
              <a:rPr lang="en-US" sz="2400" dirty="0" smtClean="0">
                <a:solidFill>
                  <a:srgbClr val="C00000"/>
                </a:solidFill>
              </a:rPr>
              <a:t> 03</a:t>
            </a:r>
            <a:r>
              <a:rPr lang="en-US" sz="2400" dirty="0" smtClean="0"/>
              <a:t> Semarang (2001)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SMPN 32 </a:t>
            </a:r>
            <a:r>
              <a:rPr lang="en-US" sz="2400" dirty="0" smtClean="0"/>
              <a:t>Semarang (2004)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SMA </a:t>
            </a:r>
            <a:r>
              <a:rPr lang="en-US" sz="2400" dirty="0" err="1" smtClean="0">
                <a:solidFill>
                  <a:srgbClr val="C00000"/>
                </a:solidFill>
              </a:rPr>
              <a:t>Institut</a:t>
            </a:r>
            <a:r>
              <a:rPr lang="en-US" sz="2400" dirty="0" smtClean="0">
                <a:solidFill>
                  <a:srgbClr val="C00000"/>
                </a:solidFill>
              </a:rPr>
              <a:t> Indonesia </a:t>
            </a:r>
            <a:r>
              <a:rPr lang="en-US" sz="2400" dirty="0" smtClean="0"/>
              <a:t>Semarang (2007)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S1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Universitas</a:t>
            </a:r>
            <a:r>
              <a:rPr lang="en-US" sz="2400" dirty="0" smtClean="0">
                <a:solidFill>
                  <a:srgbClr val="C00000"/>
                </a:solidFill>
              </a:rPr>
              <a:t> Semarang </a:t>
            </a:r>
            <a:r>
              <a:rPr lang="en-US" sz="2400" dirty="0" smtClean="0"/>
              <a:t>(2010-2015)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S2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Universitas</a:t>
            </a:r>
            <a:r>
              <a:rPr lang="en-US" sz="2400" dirty="0" smtClean="0">
                <a:solidFill>
                  <a:srgbClr val="C00000"/>
                </a:solidFill>
              </a:rPr>
              <a:t> Dian </a:t>
            </a:r>
            <a:r>
              <a:rPr lang="en-US" sz="2400" dirty="0" err="1" smtClean="0">
                <a:solidFill>
                  <a:srgbClr val="C00000"/>
                </a:solidFill>
              </a:rPr>
              <a:t>Nuswantoro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Tim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Domestic Gas PT </a:t>
            </a:r>
            <a:r>
              <a:rPr lang="en-US" sz="2400" dirty="0" err="1" smtClean="0">
                <a:solidFill>
                  <a:srgbClr val="C00000"/>
                </a:solidFill>
              </a:rPr>
              <a:t>Pertamina</a:t>
            </a:r>
            <a:r>
              <a:rPr lang="en-US" sz="2400" dirty="0" smtClean="0">
                <a:solidFill>
                  <a:srgbClr val="C00000"/>
                </a:solidFill>
              </a:rPr>
              <a:t> (</a:t>
            </a:r>
            <a:r>
              <a:rPr lang="en-US" sz="2400" dirty="0" err="1" smtClean="0">
                <a:solidFill>
                  <a:srgbClr val="C00000"/>
                </a:solidFill>
              </a:rPr>
              <a:t>Persero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r>
              <a:rPr lang="en-US" sz="2400" dirty="0" smtClean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err="1" smtClean="0"/>
              <a:t>Peneliti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Reviewer</a:t>
            </a:r>
            <a:r>
              <a:rPr lang="en-US" sz="2400" dirty="0" smtClean="0"/>
              <a:t> di </a:t>
            </a:r>
            <a:r>
              <a:rPr lang="en-US" sz="2400" dirty="0" err="1" smtClean="0">
                <a:solidFill>
                  <a:srgbClr val="C00000"/>
                </a:solidFill>
              </a:rPr>
              <a:t>Romi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Satria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Wahono</a:t>
            </a:r>
            <a:r>
              <a:rPr lang="en-US" sz="2400" dirty="0" smtClean="0">
                <a:solidFill>
                  <a:srgbClr val="C00000"/>
                </a:solidFill>
              </a:rPr>
              <a:t> (RSW) Intelligent System Research Group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err="1" smtClean="0"/>
              <a:t>Bidang</a:t>
            </a:r>
            <a:r>
              <a:rPr lang="en-US" sz="2400" dirty="0" smtClean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C00000"/>
                </a:solidFill>
              </a:rPr>
              <a:t>Data Mining</a:t>
            </a:r>
            <a:r>
              <a:rPr lang="en-US" sz="2400" dirty="0"/>
              <a:t>, Intelligent System </a:t>
            </a:r>
            <a:r>
              <a:rPr lang="en-US" sz="2400" dirty="0" err="1"/>
              <a:t>dan</a:t>
            </a:r>
            <a:r>
              <a:rPr lang="en-US" sz="2400" dirty="0"/>
              <a:t> Machine Learning</a:t>
            </a:r>
          </a:p>
          <a:p>
            <a:pPr marL="357188" indent="-357188" algn="just">
              <a:lnSpc>
                <a:spcPct val="100000"/>
              </a:lnSpc>
            </a:pPr>
            <a:endParaRPr lang="id-ID" sz="24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1932"/>
            <a:ext cx="2438400" cy="2821482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60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1" y="1143001"/>
            <a:ext cx="2621280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537" y="3188135"/>
            <a:ext cx="2452688" cy="3158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1143001"/>
            <a:ext cx="2695353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3351195"/>
            <a:ext cx="2335072" cy="2995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1143001"/>
            <a:ext cx="2343452" cy="30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2900" y="990600"/>
            <a:ext cx="84582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Pengenalan</a:t>
            </a:r>
            <a:r>
              <a:rPr lang="en-US" dirty="0" smtClean="0"/>
              <a:t> HTML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>
                <a:solidFill>
                  <a:srgbClr val="00B050"/>
                </a:solidFill>
              </a:rPr>
              <a:t>H</a:t>
            </a:r>
            <a:r>
              <a:rPr lang="en-US" dirty="0" err="1" smtClean="0"/>
              <a:t>yper</a:t>
            </a:r>
            <a:r>
              <a:rPr lang="en-US" dirty="0" err="1" smtClean="0">
                <a:solidFill>
                  <a:srgbClr val="00B0F0"/>
                </a:solidFill>
              </a:rPr>
              <a:t>T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dirty="0" smtClean="0">
                <a:solidFill>
                  <a:srgbClr val="7030A0"/>
                </a:solidFill>
              </a:rPr>
              <a:t>L</a:t>
            </a:r>
            <a:r>
              <a:rPr lang="en-US" dirty="0" smtClean="0"/>
              <a:t>anguage)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305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Web </a:t>
            </a:r>
            <a:r>
              <a:rPr lang="en-US" dirty="0" err="1" smtClean="0"/>
              <a:t>Sederhana</a:t>
            </a:r>
            <a:endParaRPr lang="id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219200"/>
            <a:ext cx="895605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7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Source Code </a:t>
            </a:r>
            <a:r>
              <a:rPr lang="en-US" sz="3800" dirty="0" err="1" smtClean="0"/>
              <a:t>Halaman</a:t>
            </a:r>
            <a:r>
              <a:rPr lang="en-US" sz="3800" dirty="0" smtClean="0"/>
              <a:t> Web </a:t>
            </a:r>
            <a:r>
              <a:rPr lang="en-US" sz="3800" dirty="0" err="1" smtClean="0"/>
              <a:t>Sederhana</a:t>
            </a:r>
            <a:endParaRPr lang="id-ID" sz="3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37" t="16250" b="11531"/>
          <a:stretch/>
        </p:blipFill>
        <p:spPr>
          <a:xfrm>
            <a:off x="59534" y="1066800"/>
            <a:ext cx="900826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Web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180086"/>
              </p:ext>
            </p:extLst>
          </p:nvPr>
        </p:nvGraphicFramePr>
        <p:xfrm>
          <a:off x="33336" y="1066800"/>
          <a:ext cx="9110663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7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HTML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51483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HTML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singkatan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Hypertext Markup Language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program mark-up </a:t>
            </a:r>
            <a:r>
              <a:rPr lang="en-US" dirty="0" smtClean="0"/>
              <a:t>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membuat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sebuah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halaman</a:t>
            </a:r>
            <a:r>
              <a:rPr lang="en-US" dirty="0" smtClean="0">
                <a:solidFill>
                  <a:srgbClr val="0070C0"/>
                </a:solidFill>
              </a:rPr>
              <a:t> web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HTML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Tim Berners-Lee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1992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HTML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i="1" dirty="0" smtClean="0"/>
              <a:t>hyperlink</a:t>
            </a:r>
            <a:r>
              <a:rPr lang="en-US" dirty="0" smtClean="0"/>
              <a:t>,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HTTP (</a:t>
            </a:r>
            <a:r>
              <a:rPr lang="en-US" i="1" dirty="0" smtClean="0">
                <a:solidFill>
                  <a:srgbClr val="0070C0"/>
                </a:solidFill>
              </a:rPr>
              <a:t>Hypertext Transfer Protocol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0" indent="0" algn="r">
              <a:buNone/>
            </a:pPr>
            <a:endParaRPr lang="en-US" sz="2000" i="1" dirty="0" smtClean="0"/>
          </a:p>
          <a:p>
            <a:pPr marL="0" indent="0" algn="r">
              <a:buNone/>
            </a:pPr>
            <a:r>
              <a:rPr lang="en-US" sz="2000" i="1" dirty="0" smtClean="0"/>
              <a:t>(</a:t>
            </a:r>
            <a:r>
              <a:rPr lang="en-US" sz="2000" i="1" dirty="0" err="1" smtClean="0"/>
              <a:t>Shenoy</a:t>
            </a:r>
            <a:r>
              <a:rPr lang="en-US" sz="2000" i="1" dirty="0" smtClean="0"/>
              <a:t>, 2010)</a:t>
            </a:r>
            <a:endParaRPr lang="en-US" sz="2000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HTML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432960"/>
              </p:ext>
            </p:extLst>
          </p:nvPr>
        </p:nvGraphicFramePr>
        <p:xfrm>
          <a:off x="228600" y="1143000"/>
          <a:ext cx="8763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47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teligent System Research 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teligent System Research New" id="{79A36297-95C1-4590-99CE-2014C0F8B6F8}" vid="{8354F885-03DE-487F-AA50-08DF567091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ISResearch-New</Template>
  <TotalTime>1801</TotalTime>
  <Words>612</Words>
  <Application>Microsoft Office PowerPoint</Application>
  <PresentationFormat>On-screen Show (4:3)</PresentationFormat>
  <Paragraphs>103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Intteligent System Research New</vt:lpstr>
      <vt:lpstr>PEMROGRAMAN WEB</vt:lpstr>
      <vt:lpstr>Joko Suntoro</vt:lpstr>
      <vt:lpstr>Textbooks</vt:lpstr>
      <vt:lpstr>Pengenalan HTML (HyperText Markup Language)</vt:lpstr>
      <vt:lpstr>Contoh Halaman Web Sederhana</vt:lpstr>
      <vt:lpstr>Source Code Halaman Web Sederhana</vt:lpstr>
      <vt:lpstr>Jenis Pemrograman Web</vt:lpstr>
      <vt:lpstr>Pengenalan HTML</vt:lpstr>
      <vt:lpstr>Perkembangan HTML</vt:lpstr>
      <vt:lpstr>Ciri-Ciri Dokumen HTML</vt:lpstr>
      <vt:lpstr>Istilah-Istilah Web</vt:lpstr>
      <vt:lpstr>Server dan Client</vt:lpstr>
      <vt:lpstr>DNS (Domain Name System)</vt:lpstr>
      <vt:lpstr>URL (Uniform Resource Locators)</vt:lpstr>
      <vt:lpstr>Jenis-Jenis Protokol</vt:lpstr>
      <vt:lpstr>Tools yang Disiapkan</vt:lpstr>
      <vt:lpstr>Program Editor</vt:lpstr>
      <vt:lpstr>Browser untuk Menampilkan Hasil  Kode HTML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Data Mining</dc:title>
  <dc:subject>Pengantar Data Mining</dc:subject>
  <dc:creator>Joko Suntoro</dc:creator>
  <cp:keywords>data; data mining</cp:keywords>
  <cp:lastModifiedBy>Joko Suntoro</cp:lastModifiedBy>
  <cp:revision>167</cp:revision>
  <dcterms:created xsi:type="dcterms:W3CDTF">2015-09-13T05:01:52Z</dcterms:created>
  <dcterms:modified xsi:type="dcterms:W3CDTF">2017-08-02T13:03:18Z</dcterms:modified>
</cp:coreProperties>
</file>