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269" r:id="rId3"/>
    <p:sldId id="285" r:id="rId4"/>
    <p:sldId id="292" r:id="rId5"/>
    <p:sldId id="288" r:id="rId6"/>
    <p:sldId id="289" r:id="rId7"/>
    <p:sldId id="290" r:id="rId8"/>
    <p:sldId id="293" r:id="rId9"/>
    <p:sldId id="287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35FEA-F488-4939-B016-B80A2A84275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33811601-1821-4EA4-AE6B-570EBD26A635}">
      <dgm:prSet phldrT="[Text]"/>
      <dgm:spPr/>
      <dgm:t>
        <a:bodyPr/>
        <a:lstStyle/>
        <a:p>
          <a:r>
            <a:rPr lang="en-US" dirty="0" smtClean="0"/>
            <a:t>&lt;html&gt;&lt;/html&gt;</a:t>
          </a:r>
          <a:endParaRPr lang="id-ID" dirty="0"/>
        </a:p>
      </dgm:t>
    </dgm:pt>
    <dgm:pt modelId="{AF358ADC-DF7E-4074-AB89-11EFBCC12269}" type="parTrans" cxnId="{FA398603-A20F-4967-90FE-95235818206F}">
      <dgm:prSet/>
      <dgm:spPr/>
      <dgm:t>
        <a:bodyPr/>
        <a:lstStyle/>
        <a:p>
          <a:endParaRPr lang="id-ID"/>
        </a:p>
      </dgm:t>
    </dgm:pt>
    <dgm:pt modelId="{CEEC52D5-866D-443A-9183-4127076D3530}" type="sibTrans" cxnId="{FA398603-A20F-4967-90FE-95235818206F}">
      <dgm:prSet/>
      <dgm:spPr/>
      <dgm:t>
        <a:bodyPr/>
        <a:lstStyle/>
        <a:p>
          <a:endParaRPr lang="id-ID"/>
        </a:p>
      </dgm:t>
    </dgm:pt>
    <dgm:pt modelId="{F653677F-5AD5-4C48-B454-2EB9E3A25C16}">
      <dgm:prSet phldrT="[Text]"/>
      <dgm:spPr/>
      <dgm:t>
        <a:bodyPr/>
        <a:lstStyle/>
        <a:p>
          <a:r>
            <a:rPr lang="en-US" dirty="0" err="1" smtClean="0"/>
            <a:t>Awalan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 html</a:t>
          </a:r>
          <a:endParaRPr lang="id-ID" dirty="0"/>
        </a:p>
      </dgm:t>
    </dgm:pt>
    <dgm:pt modelId="{2515A274-89BA-4D27-833C-8A32AD69F856}" type="parTrans" cxnId="{50466B8E-09E6-4430-81F4-4042306BFE2D}">
      <dgm:prSet/>
      <dgm:spPr/>
      <dgm:t>
        <a:bodyPr/>
        <a:lstStyle/>
        <a:p>
          <a:endParaRPr lang="id-ID"/>
        </a:p>
      </dgm:t>
    </dgm:pt>
    <dgm:pt modelId="{81C2C3DE-36B6-43FD-ABA0-9358C58C98D5}" type="sibTrans" cxnId="{50466B8E-09E6-4430-81F4-4042306BFE2D}">
      <dgm:prSet/>
      <dgm:spPr/>
      <dgm:t>
        <a:bodyPr/>
        <a:lstStyle/>
        <a:p>
          <a:endParaRPr lang="id-ID"/>
        </a:p>
      </dgm:t>
    </dgm:pt>
    <dgm:pt modelId="{33F85467-ABC2-48AA-B102-7C0D6F879201}">
      <dgm:prSet phldrT="[Text]"/>
      <dgm:spPr/>
      <dgm:t>
        <a:bodyPr/>
        <a:lstStyle/>
        <a:p>
          <a:r>
            <a:rPr lang="en-US" dirty="0" smtClean="0"/>
            <a:t>&lt;head&gt;&lt;/head&gt;</a:t>
          </a:r>
          <a:endParaRPr lang="id-ID" dirty="0"/>
        </a:p>
      </dgm:t>
    </dgm:pt>
    <dgm:pt modelId="{686349EE-6DB6-482A-971A-792988B8A1EF}" type="parTrans" cxnId="{632CB600-2191-478D-AF4B-4F14B5B3B05D}">
      <dgm:prSet/>
      <dgm:spPr/>
      <dgm:t>
        <a:bodyPr/>
        <a:lstStyle/>
        <a:p>
          <a:endParaRPr lang="id-ID"/>
        </a:p>
      </dgm:t>
    </dgm:pt>
    <dgm:pt modelId="{DAF71A98-4F08-4B54-8D34-B57BE5DC1577}" type="sibTrans" cxnId="{632CB600-2191-478D-AF4B-4F14B5B3B05D}">
      <dgm:prSet/>
      <dgm:spPr/>
      <dgm:t>
        <a:bodyPr/>
        <a:lstStyle/>
        <a:p>
          <a:endParaRPr lang="id-ID"/>
        </a:p>
      </dgm:t>
    </dgm:pt>
    <dgm:pt modelId="{8A351D7A-812B-4352-8EBC-95C4389192FB}">
      <dgm:prSet phldrT="[Text]"/>
      <dgm:spPr/>
      <dgm:t>
        <a:bodyPr/>
        <a:lstStyle/>
        <a:p>
          <a:r>
            <a:rPr lang="en-US" dirty="0" err="1" smtClean="0"/>
            <a:t>Menunjukkan</a:t>
          </a:r>
          <a:r>
            <a:rPr lang="en-US" dirty="0" smtClean="0"/>
            <a:t> </a:t>
          </a:r>
          <a:r>
            <a:rPr lang="en-US" dirty="0" err="1" smtClean="0"/>
            <a:t>bagian</a:t>
          </a:r>
          <a:r>
            <a:rPr lang="en-US" dirty="0" smtClean="0"/>
            <a:t> </a:t>
          </a:r>
          <a:r>
            <a:rPr lang="en-US" dirty="0" err="1" smtClean="0"/>
            <a:t>judul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endParaRPr lang="id-ID" dirty="0"/>
        </a:p>
      </dgm:t>
    </dgm:pt>
    <dgm:pt modelId="{31633B18-DEE0-44CB-B41F-F0079CC5DC35}" type="parTrans" cxnId="{9004E8D0-584E-4535-8BF9-A146A1020CEF}">
      <dgm:prSet/>
      <dgm:spPr/>
      <dgm:t>
        <a:bodyPr/>
        <a:lstStyle/>
        <a:p>
          <a:endParaRPr lang="id-ID"/>
        </a:p>
      </dgm:t>
    </dgm:pt>
    <dgm:pt modelId="{A3E83C2D-1219-42F7-865B-64A4160359B7}" type="sibTrans" cxnId="{9004E8D0-584E-4535-8BF9-A146A1020CEF}">
      <dgm:prSet/>
      <dgm:spPr/>
      <dgm:t>
        <a:bodyPr/>
        <a:lstStyle/>
        <a:p>
          <a:endParaRPr lang="id-ID"/>
        </a:p>
      </dgm:t>
    </dgm:pt>
    <dgm:pt modelId="{9FBAF0B3-D79A-4933-9905-B818CA85A69D}">
      <dgm:prSet phldrT="[Text]"/>
      <dgm:spPr/>
      <dgm:t>
        <a:bodyPr/>
        <a:lstStyle/>
        <a:p>
          <a:r>
            <a:rPr lang="en-US" dirty="0" smtClean="0"/>
            <a:t>&lt;title&gt;&lt;/title&gt;</a:t>
          </a:r>
          <a:endParaRPr lang="id-ID" dirty="0"/>
        </a:p>
      </dgm:t>
    </dgm:pt>
    <dgm:pt modelId="{E91DA0CE-3F60-43E8-B4A2-E2AD90FA9B76}" type="parTrans" cxnId="{85AAEDBA-9F7A-4731-9837-25B8C7691CAE}">
      <dgm:prSet/>
      <dgm:spPr/>
      <dgm:t>
        <a:bodyPr/>
        <a:lstStyle/>
        <a:p>
          <a:endParaRPr lang="id-ID"/>
        </a:p>
      </dgm:t>
    </dgm:pt>
    <dgm:pt modelId="{B67CF0D7-49AC-47B8-B37B-263B338A1B9F}" type="sibTrans" cxnId="{85AAEDBA-9F7A-4731-9837-25B8C7691CAE}">
      <dgm:prSet/>
      <dgm:spPr/>
      <dgm:t>
        <a:bodyPr/>
        <a:lstStyle/>
        <a:p>
          <a:endParaRPr lang="id-ID"/>
        </a:p>
      </dgm:t>
    </dgm:pt>
    <dgm:pt modelId="{2C16DA90-27A9-47DF-A6E4-72A4EA60017D}">
      <dgm:prSet phldrT="[Text]"/>
      <dgm:spPr/>
      <dgm:t>
        <a:bodyPr/>
        <a:lstStyle/>
        <a:p>
          <a:r>
            <a:rPr lang="en-US" dirty="0" err="1" smtClean="0"/>
            <a:t>Judul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masing-masing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. </a:t>
          </a:r>
          <a:r>
            <a:rPr lang="en-US" dirty="0" err="1" smtClean="0"/>
            <a:t>Terletak</a:t>
          </a:r>
          <a:r>
            <a:rPr lang="en-US" dirty="0" smtClean="0"/>
            <a:t> </a:t>
          </a:r>
          <a:r>
            <a:rPr lang="en-US" dirty="0" err="1" smtClean="0"/>
            <a:t>dibagian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 web browser</a:t>
          </a:r>
          <a:endParaRPr lang="id-ID" dirty="0"/>
        </a:p>
      </dgm:t>
    </dgm:pt>
    <dgm:pt modelId="{252236D6-B1B2-410A-997C-326AA0E89FA6}" type="parTrans" cxnId="{D97EEF4B-3DB5-42D5-84AA-F6B92D8C3056}">
      <dgm:prSet/>
      <dgm:spPr/>
      <dgm:t>
        <a:bodyPr/>
        <a:lstStyle/>
        <a:p>
          <a:endParaRPr lang="id-ID"/>
        </a:p>
      </dgm:t>
    </dgm:pt>
    <dgm:pt modelId="{209BB8C4-F02F-4A3E-A650-AE66E850DC47}" type="sibTrans" cxnId="{D97EEF4B-3DB5-42D5-84AA-F6B92D8C3056}">
      <dgm:prSet/>
      <dgm:spPr/>
      <dgm:t>
        <a:bodyPr/>
        <a:lstStyle/>
        <a:p>
          <a:endParaRPr lang="id-ID"/>
        </a:p>
      </dgm:t>
    </dgm:pt>
    <dgm:pt modelId="{58072295-ED03-4747-B5B7-17AF93B7FF62}">
      <dgm:prSet phldrT="[Text]"/>
      <dgm:spPr/>
      <dgm:t>
        <a:bodyPr/>
        <a:lstStyle/>
        <a:p>
          <a:r>
            <a:rPr lang="en-US" dirty="0" smtClean="0"/>
            <a:t>&lt;body&gt;&lt;/body&gt;</a:t>
          </a:r>
          <a:endParaRPr lang="id-ID" dirty="0"/>
        </a:p>
      </dgm:t>
    </dgm:pt>
    <dgm:pt modelId="{8DBD7A5E-A4DC-40E8-81A4-D88BB6003241}" type="parTrans" cxnId="{B53D1996-AA07-4304-BA26-3FB146B802EF}">
      <dgm:prSet/>
      <dgm:spPr/>
      <dgm:t>
        <a:bodyPr/>
        <a:lstStyle/>
        <a:p>
          <a:endParaRPr lang="id-ID"/>
        </a:p>
      </dgm:t>
    </dgm:pt>
    <dgm:pt modelId="{26E3F8D4-867D-42E1-B66B-F4A9C9FCAC10}" type="sibTrans" cxnId="{B53D1996-AA07-4304-BA26-3FB146B802EF}">
      <dgm:prSet/>
      <dgm:spPr/>
      <dgm:t>
        <a:bodyPr/>
        <a:lstStyle/>
        <a:p>
          <a:endParaRPr lang="id-ID"/>
        </a:p>
      </dgm:t>
    </dgm:pt>
    <dgm:pt modelId="{4FF780F8-BE95-4FBC-A34B-ED9E4396A9E5}">
      <dgm:prSet phldrT="[Text]"/>
      <dgm:spPr/>
      <dgm:t>
        <a:bodyPr/>
        <a:lstStyle/>
        <a:p>
          <a:r>
            <a:rPr lang="en-US" dirty="0" err="1" smtClean="0"/>
            <a:t>Bagian</a:t>
          </a:r>
          <a:r>
            <a:rPr lang="en-US" dirty="0" smtClean="0"/>
            <a:t> </a:t>
          </a:r>
          <a:r>
            <a:rPr lang="en-US" dirty="0" err="1" smtClean="0"/>
            <a:t>isi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r>
            <a:rPr lang="en-US" dirty="0" smtClean="0"/>
            <a:t> html</a:t>
          </a:r>
          <a:endParaRPr lang="id-ID" dirty="0"/>
        </a:p>
      </dgm:t>
    </dgm:pt>
    <dgm:pt modelId="{F9CEEA1E-BE67-4ABC-A67F-1370EB2AE750}" type="parTrans" cxnId="{2C16A7CA-3323-40EA-B26B-B43A9496CBFB}">
      <dgm:prSet/>
      <dgm:spPr/>
      <dgm:t>
        <a:bodyPr/>
        <a:lstStyle/>
        <a:p>
          <a:endParaRPr lang="id-ID"/>
        </a:p>
      </dgm:t>
    </dgm:pt>
    <dgm:pt modelId="{41DF21E6-E912-4317-A691-FA21B0078BFD}" type="sibTrans" cxnId="{2C16A7CA-3323-40EA-B26B-B43A9496CBFB}">
      <dgm:prSet/>
      <dgm:spPr/>
      <dgm:t>
        <a:bodyPr/>
        <a:lstStyle/>
        <a:p>
          <a:endParaRPr lang="id-ID"/>
        </a:p>
      </dgm:t>
    </dgm:pt>
    <dgm:pt modelId="{3B1F31D6-38E5-461F-A642-DB6418E6F5AC}">
      <dgm:prSet phldrT="[Text]"/>
      <dgm:spPr/>
      <dgm:t>
        <a:bodyPr/>
        <a:lstStyle/>
        <a:p>
          <a:r>
            <a:rPr lang="en-US" dirty="0" smtClean="0"/>
            <a:t>&lt;p&gt;&lt;/P&gt;</a:t>
          </a:r>
          <a:endParaRPr lang="id-ID" dirty="0"/>
        </a:p>
      </dgm:t>
    </dgm:pt>
    <dgm:pt modelId="{A196D407-B31D-4C7F-A473-A9FEB9EAE6F0}" type="parTrans" cxnId="{F9F106F5-2606-4DE0-9956-E4E47ABB70E2}">
      <dgm:prSet/>
      <dgm:spPr/>
      <dgm:t>
        <a:bodyPr/>
        <a:lstStyle/>
        <a:p>
          <a:endParaRPr lang="id-ID"/>
        </a:p>
      </dgm:t>
    </dgm:pt>
    <dgm:pt modelId="{C035F395-6540-42FB-8F77-3A77912B745A}" type="sibTrans" cxnId="{F9F106F5-2606-4DE0-9956-E4E47ABB70E2}">
      <dgm:prSet/>
      <dgm:spPr/>
      <dgm:t>
        <a:bodyPr/>
        <a:lstStyle/>
        <a:p>
          <a:endParaRPr lang="id-ID"/>
        </a:p>
      </dgm:t>
    </dgm:pt>
    <dgm:pt modelId="{2C9413A1-F7FA-4816-B27A-574A00ED5886}">
      <dgm:prSet phldrT="[Text]"/>
      <dgm:spPr/>
      <dgm:t>
        <a:bodyPr/>
        <a:lstStyle/>
        <a:p>
          <a:r>
            <a:rPr lang="en-US" dirty="0" err="1" smtClean="0"/>
            <a:t>Penulisan</a:t>
          </a:r>
          <a:r>
            <a:rPr lang="en-US" dirty="0" smtClean="0"/>
            <a:t> </a:t>
          </a:r>
          <a:r>
            <a:rPr lang="en-US" dirty="0" err="1" smtClean="0"/>
            <a:t>paragraf</a:t>
          </a:r>
          <a:endParaRPr lang="id-ID" dirty="0"/>
        </a:p>
      </dgm:t>
    </dgm:pt>
    <dgm:pt modelId="{27753B66-7ED7-480D-9168-54547FB4EB89}" type="parTrans" cxnId="{641AD528-E7F9-4954-83CA-F2429D51665E}">
      <dgm:prSet/>
      <dgm:spPr/>
      <dgm:t>
        <a:bodyPr/>
        <a:lstStyle/>
        <a:p>
          <a:endParaRPr lang="id-ID"/>
        </a:p>
      </dgm:t>
    </dgm:pt>
    <dgm:pt modelId="{85DE3F65-30D3-45CB-8158-36E7B74ED9F0}" type="sibTrans" cxnId="{641AD528-E7F9-4954-83CA-F2429D51665E}">
      <dgm:prSet/>
      <dgm:spPr/>
      <dgm:t>
        <a:bodyPr/>
        <a:lstStyle/>
        <a:p>
          <a:endParaRPr lang="id-ID"/>
        </a:p>
      </dgm:t>
    </dgm:pt>
    <dgm:pt modelId="{2A72E356-792E-4349-9437-28192680AD77}" type="pres">
      <dgm:prSet presAssocID="{D2C35FEA-F488-4939-B016-B80A2A8427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99A8291-D7FA-4982-9583-0E7546B8132E}" type="pres">
      <dgm:prSet presAssocID="{33811601-1821-4EA4-AE6B-570EBD26A635}" presName="parentLin" presStyleCnt="0"/>
      <dgm:spPr/>
    </dgm:pt>
    <dgm:pt modelId="{8C7E8E91-66D0-4BEB-BEC6-C06884D4157F}" type="pres">
      <dgm:prSet presAssocID="{33811601-1821-4EA4-AE6B-570EBD26A635}" presName="parentLeftMargin" presStyleLbl="node1" presStyleIdx="0" presStyleCnt="5"/>
      <dgm:spPr/>
      <dgm:t>
        <a:bodyPr/>
        <a:lstStyle/>
        <a:p>
          <a:endParaRPr lang="id-ID"/>
        </a:p>
      </dgm:t>
    </dgm:pt>
    <dgm:pt modelId="{00ABB601-40C2-46EF-BE72-89A35653180D}" type="pres">
      <dgm:prSet presAssocID="{33811601-1821-4EA4-AE6B-570EBD26A63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3ADCA78-538C-4A77-97A1-AD788A89816B}" type="pres">
      <dgm:prSet presAssocID="{33811601-1821-4EA4-AE6B-570EBD26A635}" presName="negativeSpace" presStyleCnt="0"/>
      <dgm:spPr/>
    </dgm:pt>
    <dgm:pt modelId="{DE3EF921-2567-414C-9F48-567F039C9B73}" type="pres">
      <dgm:prSet presAssocID="{33811601-1821-4EA4-AE6B-570EBD26A635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C1468C8-60E8-42D1-B04E-04EA2E11CA8F}" type="pres">
      <dgm:prSet presAssocID="{CEEC52D5-866D-443A-9183-4127076D3530}" presName="spaceBetweenRectangles" presStyleCnt="0"/>
      <dgm:spPr/>
    </dgm:pt>
    <dgm:pt modelId="{806F94F7-EA8B-476D-B509-57C08746921D}" type="pres">
      <dgm:prSet presAssocID="{33F85467-ABC2-48AA-B102-7C0D6F879201}" presName="parentLin" presStyleCnt="0"/>
      <dgm:spPr/>
    </dgm:pt>
    <dgm:pt modelId="{18865049-CB78-47A0-9329-75BBD2C73509}" type="pres">
      <dgm:prSet presAssocID="{33F85467-ABC2-48AA-B102-7C0D6F879201}" presName="parentLeftMargin" presStyleLbl="node1" presStyleIdx="0" presStyleCnt="5"/>
      <dgm:spPr/>
      <dgm:t>
        <a:bodyPr/>
        <a:lstStyle/>
        <a:p>
          <a:endParaRPr lang="id-ID"/>
        </a:p>
      </dgm:t>
    </dgm:pt>
    <dgm:pt modelId="{FDE25483-4AFA-45DA-B009-570470D29D77}" type="pres">
      <dgm:prSet presAssocID="{33F85467-ABC2-48AA-B102-7C0D6F87920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1B0687-D078-4665-8666-A3681195406E}" type="pres">
      <dgm:prSet presAssocID="{33F85467-ABC2-48AA-B102-7C0D6F879201}" presName="negativeSpace" presStyleCnt="0"/>
      <dgm:spPr/>
    </dgm:pt>
    <dgm:pt modelId="{95CE314D-9304-4A0D-A48C-107729E7B1A7}" type="pres">
      <dgm:prSet presAssocID="{33F85467-ABC2-48AA-B102-7C0D6F879201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8C6267C-1A84-414E-A51F-21DD3B5E54DA}" type="pres">
      <dgm:prSet presAssocID="{DAF71A98-4F08-4B54-8D34-B57BE5DC1577}" presName="spaceBetweenRectangles" presStyleCnt="0"/>
      <dgm:spPr/>
    </dgm:pt>
    <dgm:pt modelId="{CB3D435B-280D-4F6A-A7CD-6E02C18750C9}" type="pres">
      <dgm:prSet presAssocID="{9FBAF0B3-D79A-4933-9905-B818CA85A69D}" presName="parentLin" presStyleCnt="0"/>
      <dgm:spPr/>
    </dgm:pt>
    <dgm:pt modelId="{AD7F2C69-EDC9-4AEB-B958-19138B846B81}" type="pres">
      <dgm:prSet presAssocID="{9FBAF0B3-D79A-4933-9905-B818CA85A69D}" presName="parentLeftMargin" presStyleLbl="node1" presStyleIdx="1" presStyleCnt="5"/>
      <dgm:spPr/>
      <dgm:t>
        <a:bodyPr/>
        <a:lstStyle/>
        <a:p>
          <a:endParaRPr lang="id-ID"/>
        </a:p>
      </dgm:t>
    </dgm:pt>
    <dgm:pt modelId="{4015D62C-8A57-4C2B-9B48-FB9F80DB34BB}" type="pres">
      <dgm:prSet presAssocID="{9FBAF0B3-D79A-4933-9905-B818CA85A6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E815AE-D412-41DE-B53C-058E8FD396B2}" type="pres">
      <dgm:prSet presAssocID="{9FBAF0B3-D79A-4933-9905-B818CA85A69D}" presName="negativeSpace" presStyleCnt="0"/>
      <dgm:spPr/>
    </dgm:pt>
    <dgm:pt modelId="{50D9FFA3-817C-4140-A8B7-2AC62717232D}" type="pres">
      <dgm:prSet presAssocID="{9FBAF0B3-D79A-4933-9905-B818CA85A69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498C01-63D9-4121-A47E-1E42B94C31B3}" type="pres">
      <dgm:prSet presAssocID="{B67CF0D7-49AC-47B8-B37B-263B338A1B9F}" presName="spaceBetweenRectangles" presStyleCnt="0"/>
      <dgm:spPr/>
    </dgm:pt>
    <dgm:pt modelId="{B0CA000A-FC80-4E3D-9DE9-C1C4725155B7}" type="pres">
      <dgm:prSet presAssocID="{58072295-ED03-4747-B5B7-17AF93B7FF62}" presName="parentLin" presStyleCnt="0"/>
      <dgm:spPr/>
    </dgm:pt>
    <dgm:pt modelId="{6CB38535-3898-433F-A2A1-F74C8EE43699}" type="pres">
      <dgm:prSet presAssocID="{58072295-ED03-4747-B5B7-17AF93B7FF62}" presName="parentLeftMargin" presStyleLbl="node1" presStyleIdx="2" presStyleCnt="5"/>
      <dgm:spPr/>
      <dgm:t>
        <a:bodyPr/>
        <a:lstStyle/>
        <a:p>
          <a:endParaRPr lang="id-ID"/>
        </a:p>
      </dgm:t>
    </dgm:pt>
    <dgm:pt modelId="{573FDB87-03BE-4BB0-B099-E414B2C5F5AD}" type="pres">
      <dgm:prSet presAssocID="{58072295-ED03-4747-B5B7-17AF93B7FF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3F59D4-F6CA-4944-80A6-0528EA22F3BD}" type="pres">
      <dgm:prSet presAssocID="{58072295-ED03-4747-B5B7-17AF93B7FF62}" presName="negativeSpace" presStyleCnt="0"/>
      <dgm:spPr/>
    </dgm:pt>
    <dgm:pt modelId="{9AA62D72-CE2B-4C09-A385-872A1B0D9F85}" type="pres">
      <dgm:prSet presAssocID="{58072295-ED03-4747-B5B7-17AF93B7FF62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F212EF2-71EB-41E2-9014-E692AE5F594A}" type="pres">
      <dgm:prSet presAssocID="{26E3F8D4-867D-42E1-B66B-F4A9C9FCAC10}" presName="spaceBetweenRectangles" presStyleCnt="0"/>
      <dgm:spPr/>
    </dgm:pt>
    <dgm:pt modelId="{43FE0543-F06D-43A1-90F3-144CAF1F5664}" type="pres">
      <dgm:prSet presAssocID="{3B1F31D6-38E5-461F-A642-DB6418E6F5AC}" presName="parentLin" presStyleCnt="0"/>
      <dgm:spPr/>
    </dgm:pt>
    <dgm:pt modelId="{C5967B0F-A789-4414-8BE7-D0FC1BE5403C}" type="pres">
      <dgm:prSet presAssocID="{3B1F31D6-38E5-461F-A642-DB6418E6F5AC}" presName="parentLeftMargin" presStyleLbl="node1" presStyleIdx="3" presStyleCnt="5"/>
      <dgm:spPr/>
      <dgm:t>
        <a:bodyPr/>
        <a:lstStyle/>
        <a:p>
          <a:endParaRPr lang="id-ID"/>
        </a:p>
      </dgm:t>
    </dgm:pt>
    <dgm:pt modelId="{B9A975A1-0296-4269-8779-9FF2CFBD333A}" type="pres">
      <dgm:prSet presAssocID="{3B1F31D6-38E5-461F-A642-DB6418E6F5A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8E2569A-99AE-462C-A668-FADAFEF043E5}" type="pres">
      <dgm:prSet presAssocID="{3B1F31D6-38E5-461F-A642-DB6418E6F5AC}" presName="negativeSpace" presStyleCnt="0"/>
      <dgm:spPr/>
    </dgm:pt>
    <dgm:pt modelId="{5A7B63E0-D55C-49FB-8713-338867506893}" type="pres">
      <dgm:prSet presAssocID="{3B1F31D6-38E5-461F-A642-DB6418E6F5AC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F02B28E-0013-494E-B77F-20C6D8E8FDAC}" type="presOf" srcId="{33811601-1821-4EA4-AE6B-570EBD26A635}" destId="{00ABB601-40C2-46EF-BE72-89A35653180D}" srcOrd="1" destOrd="0" presId="urn:microsoft.com/office/officeart/2005/8/layout/list1"/>
    <dgm:cxn modelId="{44724E23-C058-4557-A4E2-2C34AD8E01A1}" type="presOf" srcId="{8A351D7A-812B-4352-8EBC-95C4389192FB}" destId="{95CE314D-9304-4A0D-A48C-107729E7B1A7}" srcOrd="0" destOrd="0" presId="urn:microsoft.com/office/officeart/2005/8/layout/list1"/>
    <dgm:cxn modelId="{B3B8DC5B-F2EE-44E7-B50C-04EC8B2D924E}" type="presOf" srcId="{2C9413A1-F7FA-4816-B27A-574A00ED5886}" destId="{5A7B63E0-D55C-49FB-8713-338867506893}" srcOrd="0" destOrd="0" presId="urn:microsoft.com/office/officeart/2005/8/layout/list1"/>
    <dgm:cxn modelId="{D3C04441-F188-4092-A4BC-1B70EF2E6F11}" type="presOf" srcId="{3B1F31D6-38E5-461F-A642-DB6418E6F5AC}" destId="{C5967B0F-A789-4414-8BE7-D0FC1BE5403C}" srcOrd="0" destOrd="0" presId="urn:microsoft.com/office/officeart/2005/8/layout/list1"/>
    <dgm:cxn modelId="{9004E8D0-584E-4535-8BF9-A146A1020CEF}" srcId="{33F85467-ABC2-48AA-B102-7C0D6F879201}" destId="{8A351D7A-812B-4352-8EBC-95C4389192FB}" srcOrd="0" destOrd="0" parTransId="{31633B18-DEE0-44CB-B41F-F0079CC5DC35}" sibTransId="{A3E83C2D-1219-42F7-865B-64A4160359B7}"/>
    <dgm:cxn modelId="{50466B8E-09E6-4430-81F4-4042306BFE2D}" srcId="{33811601-1821-4EA4-AE6B-570EBD26A635}" destId="{F653677F-5AD5-4C48-B454-2EB9E3A25C16}" srcOrd="0" destOrd="0" parTransId="{2515A274-89BA-4D27-833C-8A32AD69F856}" sibTransId="{81C2C3DE-36B6-43FD-ABA0-9358C58C98D5}"/>
    <dgm:cxn modelId="{1F5B2E45-3054-46F6-A76F-087B48EDDC45}" type="presOf" srcId="{3B1F31D6-38E5-461F-A642-DB6418E6F5AC}" destId="{B9A975A1-0296-4269-8779-9FF2CFBD333A}" srcOrd="1" destOrd="0" presId="urn:microsoft.com/office/officeart/2005/8/layout/list1"/>
    <dgm:cxn modelId="{26DF78F8-E8CD-4704-994D-E779B73FF1D8}" type="presOf" srcId="{33811601-1821-4EA4-AE6B-570EBD26A635}" destId="{8C7E8E91-66D0-4BEB-BEC6-C06884D4157F}" srcOrd="0" destOrd="0" presId="urn:microsoft.com/office/officeart/2005/8/layout/list1"/>
    <dgm:cxn modelId="{632CB600-2191-478D-AF4B-4F14B5B3B05D}" srcId="{D2C35FEA-F488-4939-B016-B80A2A842755}" destId="{33F85467-ABC2-48AA-B102-7C0D6F879201}" srcOrd="1" destOrd="0" parTransId="{686349EE-6DB6-482A-971A-792988B8A1EF}" sibTransId="{DAF71A98-4F08-4B54-8D34-B57BE5DC1577}"/>
    <dgm:cxn modelId="{72315F8B-87B0-4736-98A1-8C6B545A8D1D}" type="presOf" srcId="{4FF780F8-BE95-4FBC-A34B-ED9E4396A9E5}" destId="{9AA62D72-CE2B-4C09-A385-872A1B0D9F85}" srcOrd="0" destOrd="0" presId="urn:microsoft.com/office/officeart/2005/8/layout/list1"/>
    <dgm:cxn modelId="{0057E624-C48B-49AB-89E2-4C7AEBC383ED}" type="presOf" srcId="{F653677F-5AD5-4C48-B454-2EB9E3A25C16}" destId="{DE3EF921-2567-414C-9F48-567F039C9B73}" srcOrd="0" destOrd="0" presId="urn:microsoft.com/office/officeart/2005/8/layout/list1"/>
    <dgm:cxn modelId="{FA398603-A20F-4967-90FE-95235818206F}" srcId="{D2C35FEA-F488-4939-B016-B80A2A842755}" destId="{33811601-1821-4EA4-AE6B-570EBD26A635}" srcOrd="0" destOrd="0" parTransId="{AF358ADC-DF7E-4074-AB89-11EFBCC12269}" sibTransId="{CEEC52D5-866D-443A-9183-4127076D3530}"/>
    <dgm:cxn modelId="{2C16A7CA-3323-40EA-B26B-B43A9496CBFB}" srcId="{58072295-ED03-4747-B5B7-17AF93B7FF62}" destId="{4FF780F8-BE95-4FBC-A34B-ED9E4396A9E5}" srcOrd="0" destOrd="0" parTransId="{F9CEEA1E-BE67-4ABC-A67F-1370EB2AE750}" sibTransId="{41DF21E6-E912-4317-A691-FA21B0078BFD}"/>
    <dgm:cxn modelId="{8D936BF2-8FA8-4ABC-879D-B608AD386C1E}" type="presOf" srcId="{9FBAF0B3-D79A-4933-9905-B818CA85A69D}" destId="{AD7F2C69-EDC9-4AEB-B958-19138B846B81}" srcOrd="0" destOrd="0" presId="urn:microsoft.com/office/officeart/2005/8/layout/list1"/>
    <dgm:cxn modelId="{B53D1996-AA07-4304-BA26-3FB146B802EF}" srcId="{D2C35FEA-F488-4939-B016-B80A2A842755}" destId="{58072295-ED03-4747-B5B7-17AF93B7FF62}" srcOrd="3" destOrd="0" parTransId="{8DBD7A5E-A4DC-40E8-81A4-D88BB6003241}" sibTransId="{26E3F8D4-867D-42E1-B66B-F4A9C9FCAC10}"/>
    <dgm:cxn modelId="{85AAEDBA-9F7A-4731-9837-25B8C7691CAE}" srcId="{D2C35FEA-F488-4939-B016-B80A2A842755}" destId="{9FBAF0B3-D79A-4933-9905-B818CA85A69D}" srcOrd="2" destOrd="0" parTransId="{E91DA0CE-3F60-43E8-B4A2-E2AD90FA9B76}" sibTransId="{B67CF0D7-49AC-47B8-B37B-263B338A1B9F}"/>
    <dgm:cxn modelId="{848CBD93-B461-41CE-A5EC-4935043F4637}" type="presOf" srcId="{D2C35FEA-F488-4939-B016-B80A2A842755}" destId="{2A72E356-792E-4349-9437-28192680AD77}" srcOrd="0" destOrd="0" presId="urn:microsoft.com/office/officeart/2005/8/layout/list1"/>
    <dgm:cxn modelId="{F9F106F5-2606-4DE0-9956-E4E47ABB70E2}" srcId="{D2C35FEA-F488-4939-B016-B80A2A842755}" destId="{3B1F31D6-38E5-461F-A642-DB6418E6F5AC}" srcOrd="4" destOrd="0" parTransId="{A196D407-B31D-4C7F-A473-A9FEB9EAE6F0}" sibTransId="{C035F395-6540-42FB-8F77-3A77912B745A}"/>
    <dgm:cxn modelId="{D97EEF4B-3DB5-42D5-84AA-F6B92D8C3056}" srcId="{9FBAF0B3-D79A-4933-9905-B818CA85A69D}" destId="{2C16DA90-27A9-47DF-A6E4-72A4EA60017D}" srcOrd="0" destOrd="0" parTransId="{252236D6-B1B2-410A-997C-326AA0E89FA6}" sibTransId="{209BB8C4-F02F-4A3E-A650-AE66E850DC47}"/>
    <dgm:cxn modelId="{E3FBF5F4-C148-46E2-9054-3C23E043A79E}" type="presOf" srcId="{9FBAF0B3-D79A-4933-9905-B818CA85A69D}" destId="{4015D62C-8A57-4C2B-9B48-FB9F80DB34BB}" srcOrd="1" destOrd="0" presId="urn:microsoft.com/office/officeart/2005/8/layout/list1"/>
    <dgm:cxn modelId="{641AD528-E7F9-4954-83CA-F2429D51665E}" srcId="{3B1F31D6-38E5-461F-A642-DB6418E6F5AC}" destId="{2C9413A1-F7FA-4816-B27A-574A00ED5886}" srcOrd="0" destOrd="0" parTransId="{27753B66-7ED7-480D-9168-54547FB4EB89}" sibTransId="{85DE3F65-30D3-45CB-8158-36E7B74ED9F0}"/>
    <dgm:cxn modelId="{82A4B810-95ED-4044-86A6-6744F14BF86A}" type="presOf" srcId="{58072295-ED03-4747-B5B7-17AF93B7FF62}" destId="{573FDB87-03BE-4BB0-B099-E414B2C5F5AD}" srcOrd="1" destOrd="0" presId="urn:microsoft.com/office/officeart/2005/8/layout/list1"/>
    <dgm:cxn modelId="{5E438DC2-A12E-45BD-874B-28785C13333A}" type="presOf" srcId="{33F85467-ABC2-48AA-B102-7C0D6F879201}" destId="{18865049-CB78-47A0-9329-75BBD2C73509}" srcOrd="0" destOrd="0" presId="urn:microsoft.com/office/officeart/2005/8/layout/list1"/>
    <dgm:cxn modelId="{08027103-926B-4026-B625-F9418953AE46}" type="presOf" srcId="{2C16DA90-27A9-47DF-A6E4-72A4EA60017D}" destId="{50D9FFA3-817C-4140-A8B7-2AC62717232D}" srcOrd="0" destOrd="0" presId="urn:microsoft.com/office/officeart/2005/8/layout/list1"/>
    <dgm:cxn modelId="{BBF07F44-274A-48CB-8891-8EAED75F4974}" type="presOf" srcId="{33F85467-ABC2-48AA-B102-7C0D6F879201}" destId="{FDE25483-4AFA-45DA-B009-570470D29D77}" srcOrd="1" destOrd="0" presId="urn:microsoft.com/office/officeart/2005/8/layout/list1"/>
    <dgm:cxn modelId="{58FA1019-D49D-4AB5-B612-2CE3EEC4FF96}" type="presOf" srcId="{58072295-ED03-4747-B5B7-17AF93B7FF62}" destId="{6CB38535-3898-433F-A2A1-F74C8EE43699}" srcOrd="0" destOrd="0" presId="urn:microsoft.com/office/officeart/2005/8/layout/list1"/>
    <dgm:cxn modelId="{52F3B9AB-70CD-42C4-B2D3-54E9D97C393E}" type="presParOf" srcId="{2A72E356-792E-4349-9437-28192680AD77}" destId="{799A8291-D7FA-4982-9583-0E7546B8132E}" srcOrd="0" destOrd="0" presId="urn:microsoft.com/office/officeart/2005/8/layout/list1"/>
    <dgm:cxn modelId="{B1D0711F-D504-4999-A00C-5A55C28A9982}" type="presParOf" srcId="{799A8291-D7FA-4982-9583-0E7546B8132E}" destId="{8C7E8E91-66D0-4BEB-BEC6-C06884D4157F}" srcOrd="0" destOrd="0" presId="urn:microsoft.com/office/officeart/2005/8/layout/list1"/>
    <dgm:cxn modelId="{8EADD5F0-64BC-4A96-966B-E943C40DDF72}" type="presParOf" srcId="{799A8291-D7FA-4982-9583-0E7546B8132E}" destId="{00ABB601-40C2-46EF-BE72-89A35653180D}" srcOrd="1" destOrd="0" presId="urn:microsoft.com/office/officeart/2005/8/layout/list1"/>
    <dgm:cxn modelId="{F7F9C0A9-1D74-472A-9B7E-80BCC9D43EAB}" type="presParOf" srcId="{2A72E356-792E-4349-9437-28192680AD77}" destId="{53ADCA78-538C-4A77-97A1-AD788A89816B}" srcOrd="1" destOrd="0" presId="urn:microsoft.com/office/officeart/2005/8/layout/list1"/>
    <dgm:cxn modelId="{52EFEF60-B693-4F58-A444-F476C0D33481}" type="presParOf" srcId="{2A72E356-792E-4349-9437-28192680AD77}" destId="{DE3EF921-2567-414C-9F48-567F039C9B73}" srcOrd="2" destOrd="0" presId="urn:microsoft.com/office/officeart/2005/8/layout/list1"/>
    <dgm:cxn modelId="{CE5BB6F0-8DC5-481A-9DB0-465C234E944F}" type="presParOf" srcId="{2A72E356-792E-4349-9437-28192680AD77}" destId="{6C1468C8-60E8-42D1-B04E-04EA2E11CA8F}" srcOrd="3" destOrd="0" presId="urn:microsoft.com/office/officeart/2005/8/layout/list1"/>
    <dgm:cxn modelId="{69101DDE-A9AD-4FA0-8C5A-D9482177E7C2}" type="presParOf" srcId="{2A72E356-792E-4349-9437-28192680AD77}" destId="{806F94F7-EA8B-476D-B509-57C08746921D}" srcOrd="4" destOrd="0" presId="urn:microsoft.com/office/officeart/2005/8/layout/list1"/>
    <dgm:cxn modelId="{5F84BAC4-CA32-4754-B897-9CDC344B7345}" type="presParOf" srcId="{806F94F7-EA8B-476D-B509-57C08746921D}" destId="{18865049-CB78-47A0-9329-75BBD2C73509}" srcOrd="0" destOrd="0" presId="urn:microsoft.com/office/officeart/2005/8/layout/list1"/>
    <dgm:cxn modelId="{0CAEC6BF-1C9B-42D3-9558-DC8B36ADBBD2}" type="presParOf" srcId="{806F94F7-EA8B-476D-B509-57C08746921D}" destId="{FDE25483-4AFA-45DA-B009-570470D29D77}" srcOrd="1" destOrd="0" presId="urn:microsoft.com/office/officeart/2005/8/layout/list1"/>
    <dgm:cxn modelId="{7BB134FA-D400-4285-B7AA-228E8C936B5F}" type="presParOf" srcId="{2A72E356-792E-4349-9437-28192680AD77}" destId="{261B0687-D078-4665-8666-A3681195406E}" srcOrd="5" destOrd="0" presId="urn:microsoft.com/office/officeart/2005/8/layout/list1"/>
    <dgm:cxn modelId="{213C84B1-3BAC-4087-AC16-42D7BA7E8569}" type="presParOf" srcId="{2A72E356-792E-4349-9437-28192680AD77}" destId="{95CE314D-9304-4A0D-A48C-107729E7B1A7}" srcOrd="6" destOrd="0" presId="urn:microsoft.com/office/officeart/2005/8/layout/list1"/>
    <dgm:cxn modelId="{F2A66D9B-D89D-4748-9481-D15C06CD9F7D}" type="presParOf" srcId="{2A72E356-792E-4349-9437-28192680AD77}" destId="{B8C6267C-1A84-414E-A51F-21DD3B5E54DA}" srcOrd="7" destOrd="0" presId="urn:microsoft.com/office/officeart/2005/8/layout/list1"/>
    <dgm:cxn modelId="{F10A5683-0281-4D6C-9422-46FC57DF365A}" type="presParOf" srcId="{2A72E356-792E-4349-9437-28192680AD77}" destId="{CB3D435B-280D-4F6A-A7CD-6E02C18750C9}" srcOrd="8" destOrd="0" presId="urn:microsoft.com/office/officeart/2005/8/layout/list1"/>
    <dgm:cxn modelId="{FCBE1248-F01E-4DE9-9308-CCA600D12DE5}" type="presParOf" srcId="{CB3D435B-280D-4F6A-A7CD-6E02C18750C9}" destId="{AD7F2C69-EDC9-4AEB-B958-19138B846B81}" srcOrd="0" destOrd="0" presId="urn:microsoft.com/office/officeart/2005/8/layout/list1"/>
    <dgm:cxn modelId="{9D0F23E3-07CA-40E0-9714-422C70148B57}" type="presParOf" srcId="{CB3D435B-280D-4F6A-A7CD-6E02C18750C9}" destId="{4015D62C-8A57-4C2B-9B48-FB9F80DB34BB}" srcOrd="1" destOrd="0" presId="urn:microsoft.com/office/officeart/2005/8/layout/list1"/>
    <dgm:cxn modelId="{8B8154A1-30A7-4752-A623-140A90C1E0DE}" type="presParOf" srcId="{2A72E356-792E-4349-9437-28192680AD77}" destId="{56E815AE-D412-41DE-B53C-058E8FD396B2}" srcOrd="9" destOrd="0" presId="urn:microsoft.com/office/officeart/2005/8/layout/list1"/>
    <dgm:cxn modelId="{7B204BC7-EFE5-466C-8C64-467C4D6E1DB3}" type="presParOf" srcId="{2A72E356-792E-4349-9437-28192680AD77}" destId="{50D9FFA3-817C-4140-A8B7-2AC62717232D}" srcOrd="10" destOrd="0" presId="urn:microsoft.com/office/officeart/2005/8/layout/list1"/>
    <dgm:cxn modelId="{AB04A1B5-7CE6-4BB5-A9C0-877B27931ACC}" type="presParOf" srcId="{2A72E356-792E-4349-9437-28192680AD77}" destId="{17498C01-63D9-4121-A47E-1E42B94C31B3}" srcOrd="11" destOrd="0" presId="urn:microsoft.com/office/officeart/2005/8/layout/list1"/>
    <dgm:cxn modelId="{FB77172A-5890-427C-A0C6-1BD187173D7A}" type="presParOf" srcId="{2A72E356-792E-4349-9437-28192680AD77}" destId="{B0CA000A-FC80-4E3D-9DE9-C1C4725155B7}" srcOrd="12" destOrd="0" presId="urn:microsoft.com/office/officeart/2005/8/layout/list1"/>
    <dgm:cxn modelId="{A9AD759F-A484-422B-9E25-6FBB95C6D500}" type="presParOf" srcId="{B0CA000A-FC80-4E3D-9DE9-C1C4725155B7}" destId="{6CB38535-3898-433F-A2A1-F74C8EE43699}" srcOrd="0" destOrd="0" presId="urn:microsoft.com/office/officeart/2005/8/layout/list1"/>
    <dgm:cxn modelId="{74E0F5BF-6AFD-44D6-8E80-01500E25ADBF}" type="presParOf" srcId="{B0CA000A-FC80-4E3D-9DE9-C1C4725155B7}" destId="{573FDB87-03BE-4BB0-B099-E414B2C5F5AD}" srcOrd="1" destOrd="0" presId="urn:microsoft.com/office/officeart/2005/8/layout/list1"/>
    <dgm:cxn modelId="{F38997A2-1806-4F1A-8DA5-3F0740DBF037}" type="presParOf" srcId="{2A72E356-792E-4349-9437-28192680AD77}" destId="{473F59D4-F6CA-4944-80A6-0528EA22F3BD}" srcOrd="13" destOrd="0" presId="urn:microsoft.com/office/officeart/2005/8/layout/list1"/>
    <dgm:cxn modelId="{59694C6E-3AFF-4C2E-869E-558020EC6234}" type="presParOf" srcId="{2A72E356-792E-4349-9437-28192680AD77}" destId="{9AA62D72-CE2B-4C09-A385-872A1B0D9F85}" srcOrd="14" destOrd="0" presId="urn:microsoft.com/office/officeart/2005/8/layout/list1"/>
    <dgm:cxn modelId="{49A51DF7-DBC9-4D6A-8D7A-6BF4F07582BA}" type="presParOf" srcId="{2A72E356-792E-4349-9437-28192680AD77}" destId="{2F212EF2-71EB-41E2-9014-E692AE5F594A}" srcOrd="15" destOrd="0" presId="urn:microsoft.com/office/officeart/2005/8/layout/list1"/>
    <dgm:cxn modelId="{D246B355-E5D0-42B4-84D6-6DF5885FB7B1}" type="presParOf" srcId="{2A72E356-792E-4349-9437-28192680AD77}" destId="{43FE0543-F06D-43A1-90F3-144CAF1F5664}" srcOrd="16" destOrd="0" presId="urn:microsoft.com/office/officeart/2005/8/layout/list1"/>
    <dgm:cxn modelId="{925035EC-8029-4FE5-AD48-85A4A20270A2}" type="presParOf" srcId="{43FE0543-F06D-43A1-90F3-144CAF1F5664}" destId="{C5967B0F-A789-4414-8BE7-D0FC1BE5403C}" srcOrd="0" destOrd="0" presId="urn:microsoft.com/office/officeart/2005/8/layout/list1"/>
    <dgm:cxn modelId="{E87311D3-A4A8-44ED-AF4C-0EB5553B42FD}" type="presParOf" srcId="{43FE0543-F06D-43A1-90F3-144CAF1F5664}" destId="{B9A975A1-0296-4269-8779-9FF2CFBD333A}" srcOrd="1" destOrd="0" presId="urn:microsoft.com/office/officeart/2005/8/layout/list1"/>
    <dgm:cxn modelId="{B9F50BC0-FDEC-40E8-BFFE-56934B87E44E}" type="presParOf" srcId="{2A72E356-792E-4349-9437-28192680AD77}" destId="{D8E2569A-99AE-462C-A668-FADAFEF043E5}" srcOrd="17" destOrd="0" presId="urn:microsoft.com/office/officeart/2005/8/layout/list1"/>
    <dgm:cxn modelId="{A6740A5B-C1A0-42EE-9A9A-DF0FD6226688}" type="presParOf" srcId="{2A72E356-792E-4349-9437-28192680AD77}" destId="{5A7B63E0-D55C-49FB-8713-33886750689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DEC26-81CD-4574-AB9F-0F6A0F5D4A8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C39CB6D6-10E6-422B-BB2A-725684F1C0E5}">
      <dgm:prSet phldrT="[Text]"/>
      <dgm:spPr/>
      <dgm:t>
        <a:bodyPr/>
        <a:lstStyle/>
        <a:p>
          <a:r>
            <a:rPr lang="en-US" dirty="0" err="1" smtClean="0"/>
            <a:t>Tipe-Tipe</a:t>
          </a:r>
          <a:r>
            <a:rPr lang="en-US" dirty="0" smtClean="0"/>
            <a:t> Lists Element</a:t>
          </a:r>
          <a:endParaRPr lang="id-ID" dirty="0"/>
        </a:p>
      </dgm:t>
    </dgm:pt>
    <dgm:pt modelId="{399BEA55-F3ED-4547-BEE3-D610DF7C99CA}" type="parTrans" cxnId="{A9C99FE9-2F5C-4B5B-B44C-D2ED0733AD94}">
      <dgm:prSet/>
      <dgm:spPr/>
      <dgm:t>
        <a:bodyPr/>
        <a:lstStyle/>
        <a:p>
          <a:endParaRPr lang="id-ID"/>
        </a:p>
      </dgm:t>
    </dgm:pt>
    <dgm:pt modelId="{9B35528B-2532-4E52-8BF6-9CEB8C97B7E9}" type="sibTrans" cxnId="{A9C99FE9-2F5C-4B5B-B44C-D2ED0733AD94}">
      <dgm:prSet/>
      <dgm:spPr/>
      <dgm:t>
        <a:bodyPr/>
        <a:lstStyle/>
        <a:p>
          <a:endParaRPr lang="id-ID"/>
        </a:p>
      </dgm:t>
    </dgm:pt>
    <dgm:pt modelId="{76A910C1-FA03-47AC-B592-555B28976477}">
      <dgm:prSet phldrT="[Text]"/>
      <dgm:spPr/>
      <dgm:t>
        <a:bodyPr/>
        <a:lstStyle/>
        <a:p>
          <a:r>
            <a:rPr lang="en-US" dirty="0" smtClean="0"/>
            <a:t>9.1.</a:t>
          </a:r>
        </a:p>
        <a:p>
          <a:r>
            <a:rPr lang="en-US" dirty="0" smtClean="0"/>
            <a:t>Unordered Lists</a:t>
          </a:r>
          <a:endParaRPr lang="id-ID" dirty="0"/>
        </a:p>
      </dgm:t>
    </dgm:pt>
    <dgm:pt modelId="{039D0062-147E-4712-B2B7-AA4E6D60A132}" type="parTrans" cxnId="{8324C60A-BDEC-4047-A995-366D7173A173}">
      <dgm:prSet/>
      <dgm:spPr/>
      <dgm:t>
        <a:bodyPr/>
        <a:lstStyle/>
        <a:p>
          <a:endParaRPr lang="id-ID"/>
        </a:p>
      </dgm:t>
    </dgm:pt>
    <dgm:pt modelId="{32716CA5-CA6F-4C2B-B5B5-B0285A149ED6}" type="sibTrans" cxnId="{8324C60A-BDEC-4047-A995-366D7173A173}">
      <dgm:prSet/>
      <dgm:spPr/>
      <dgm:t>
        <a:bodyPr/>
        <a:lstStyle/>
        <a:p>
          <a:endParaRPr lang="id-ID"/>
        </a:p>
      </dgm:t>
    </dgm:pt>
    <dgm:pt modelId="{883A060F-96D7-4A3D-AE37-33A91DBF5C59}">
      <dgm:prSet phldrT="[Text]"/>
      <dgm:spPr/>
      <dgm:t>
        <a:bodyPr/>
        <a:lstStyle/>
        <a:p>
          <a:r>
            <a:rPr lang="en-US" dirty="0" smtClean="0"/>
            <a:t>9.2.</a:t>
          </a:r>
        </a:p>
        <a:p>
          <a:r>
            <a:rPr lang="en-US" dirty="0" smtClean="0"/>
            <a:t>Ordered Lists</a:t>
          </a:r>
          <a:endParaRPr lang="id-ID" dirty="0"/>
        </a:p>
      </dgm:t>
    </dgm:pt>
    <dgm:pt modelId="{23F35998-0607-42A6-9265-3C26B30F00AD}" type="parTrans" cxnId="{94CB25F7-59FF-4ACE-BB86-F050FF08C183}">
      <dgm:prSet/>
      <dgm:spPr/>
      <dgm:t>
        <a:bodyPr/>
        <a:lstStyle/>
        <a:p>
          <a:endParaRPr lang="id-ID"/>
        </a:p>
      </dgm:t>
    </dgm:pt>
    <dgm:pt modelId="{02BC08C2-6E47-47F2-ABDA-88F718FF4391}" type="sibTrans" cxnId="{94CB25F7-59FF-4ACE-BB86-F050FF08C183}">
      <dgm:prSet/>
      <dgm:spPr/>
      <dgm:t>
        <a:bodyPr/>
        <a:lstStyle/>
        <a:p>
          <a:endParaRPr lang="id-ID"/>
        </a:p>
      </dgm:t>
    </dgm:pt>
    <dgm:pt modelId="{3BA335AC-A5C4-4098-AF05-78029A47919F}">
      <dgm:prSet phldrT="[Text]"/>
      <dgm:spPr/>
      <dgm:t>
        <a:bodyPr/>
        <a:lstStyle/>
        <a:p>
          <a:r>
            <a:rPr lang="en-US" dirty="0" smtClean="0"/>
            <a:t>9.3.</a:t>
          </a:r>
        </a:p>
        <a:p>
          <a:r>
            <a:rPr lang="en-US" dirty="0" smtClean="0"/>
            <a:t>Definition Lists</a:t>
          </a:r>
          <a:endParaRPr lang="id-ID" dirty="0"/>
        </a:p>
      </dgm:t>
    </dgm:pt>
    <dgm:pt modelId="{9F5F5222-0629-4038-87AA-1A8BA8C6CA38}" type="parTrans" cxnId="{37B7A08A-7319-49DE-AFC8-FA8E804BDAB5}">
      <dgm:prSet/>
      <dgm:spPr/>
      <dgm:t>
        <a:bodyPr/>
        <a:lstStyle/>
        <a:p>
          <a:endParaRPr lang="id-ID"/>
        </a:p>
      </dgm:t>
    </dgm:pt>
    <dgm:pt modelId="{B2B42316-A88F-4605-A055-260F10100C06}" type="sibTrans" cxnId="{37B7A08A-7319-49DE-AFC8-FA8E804BDAB5}">
      <dgm:prSet/>
      <dgm:spPr/>
      <dgm:t>
        <a:bodyPr/>
        <a:lstStyle/>
        <a:p>
          <a:endParaRPr lang="id-ID"/>
        </a:p>
      </dgm:t>
    </dgm:pt>
    <dgm:pt modelId="{447D2B85-1B12-4D8C-B819-3A70E15D4BEE}">
      <dgm:prSet phldrT="[Text]"/>
      <dgm:spPr/>
      <dgm:t>
        <a:bodyPr/>
        <a:lstStyle/>
        <a:p>
          <a:r>
            <a:rPr lang="en-US" dirty="0" smtClean="0"/>
            <a:t>9.4.</a:t>
          </a:r>
          <a:br>
            <a:rPr lang="en-US" dirty="0" smtClean="0"/>
          </a:br>
          <a:r>
            <a:rPr lang="en-US" dirty="0" smtClean="0"/>
            <a:t>Nesting Lists</a:t>
          </a:r>
          <a:endParaRPr lang="id-ID" dirty="0"/>
        </a:p>
      </dgm:t>
    </dgm:pt>
    <dgm:pt modelId="{F05E24F9-92AF-4690-9160-5C086A1C9D65}" type="parTrans" cxnId="{0B30403A-6A41-40F3-854F-E903E2ABF3BF}">
      <dgm:prSet/>
      <dgm:spPr/>
      <dgm:t>
        <a:bodyPr/>
        <a:lstStyle/>
        <a:p>
          <a:endParaRPr lang="id-ID"/>
        </a:p>
      </dgm:t>
    </dgm:pt>
    <dgm:pt modelId="{7B61C619-1E0F-493B-A323-7E642744403B}" type="sibTrans" cxnId="{0B30403A-6A41-40F3-854F-E903E2ABF3BF}">
      <dgm:prSet/>
      <dgm:spPr/>
      <dgm:t>
        <a:bodyPr/>
        <a:lstStyle/>
        <a:p>
          <a:endParaRPr lang="id-ID"/>
        </a:p>
      </dgm:t>
    </dgm:pt>
    <dgm:pt modelId="{31134617-13C7-4750-BDED-13969F9FA49B}" type="pres">
      <dgm:prSet presAssocID="{005DEC26-81CD-4574-AB9F-0F6A0F5D4A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9E4EA254-0773-4340-807C-F0B6840CEFA2}" type="pres">
      <dgm:prSet presAssocID="{C39CB6D6-10E6-422B-BB2A-725684F1C0E5}" presName="hierRoot1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F5650351-6A62-40A7-86D2-873B988E2C71}" type="pres">
      <dgm:prSet presAssocID="{C39CB6D6-10E6-422B-BB2A-725684F1C0E5}" presName="rootComposite1" presStyleCnt="0"/>
      <dgm:spPr/>
      <dgm:t>
        <a:bodyPr/>
        <a:lstStyle/>
        <a:p>
          <a:endParaRPr lang="id-ID"/>
        </a:p>
      </dgm:t>
    </dgm:pt>
    <dgm:pt modelId="{8BCD9776-FC90-4117-B697-2C466D89469D}" type="pres">
      <dgm:prSet presAssocID="{C39CB6D6-10E6-422B-BB2A-725684F1C0E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AE9AAF6-6873-4B33-AD6D-B67EE021C394}" type="pres">
      <dgm:prSet presAssocID="{C39CB6D6-10E6-422B-BB2A-725684F1C0E5}" presName="rootConnector1" presStyleLbl="node1" presStyleIdx="0" presStyleCnt="0"/>
      <dgm:spPr/>
      <dgm:t>
        <a:bodyPr/>
        <a:lstStyle/>
        <a:p>
          <a:endParaRPr lang="id-ID"/>
        </a:p>
      </dgm:t>
    </dgm:pt>
    <dgm:pt modelId="{1FF3D93A-49C3-4C4E-B56B-0C9C9C303C4D}" type="pres">
      <dgm:prSet presAssocID="{C39CB6D6-10E6-422B-BB2A-725684F1C0E5}" presName="hierChild2" presStyleCnt="0"/>
      <dgm:spPr/>
      <dgm:t>
        <a:bodyPr/>
        <a:lstStyle/>
        <a:p>
          <a:endParaRPr lang="id-ID"/>
        </a:p>
      </dgm:t>
    </dgm:pt>
    <dgm:pt modelId="{F5BA9EA8-314B-42C7-A94F-99F25070DE73}" type="pres">
      <dgm:prSet presAssocID="{039D0062-147E-4712-B2B7-AA4E6D60A132}" presName="Name37" presStyleLbl="parChTrans1D2" presStyleIdx="0" presStyleCnt="4"/>
      <dgm:spPr/>
      <dgm:t>
        <a:bodyPr/>
        <a:lstStyle/>
        <a:p>
          <a:endParaRPr lang="id-ID"/>
        </a:p>
      </dgm:t>
    </dgm:pt>
    <dgm:pt modelId="{EC3B567D-930F-4B48-A15C-33AA11544D3B}" type="pres">
      <dgm:prSet presAssocID="{76A910C1-FA03-47AC-B592-555B28976477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6110D173-A895-4DC1-9138-B3E73AE4143F}" type="pres">
      <dgm:prSet presAssocID="{76A910C1-FA03-47AC-B592-555B28976477}" presName="rootComposite" presStyleCnt="0"/>
      <dgm:spPr/>
      <dgm:t>
        <a:bodyPr/>
        <a:lstStyle/>
        <a:p>
          <a:endParaRPr lang="id-ID"/>
        </a:p>
      </dgm:t>
    </dgm:pt>
    <dgm:pt modelId="{C482E97D-18A4-4232-AF9D-7E787053546B}" type="pres">
      <dgm:prSet presAssocID="{76A910C1-FA03-47AC-B592-555B2897647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79736DEA-B6EA-4447-8C2D-25F716911763}" type="pres">
      <dgm:prSet presAssocID="{76A910C1-FA03-47AC-B592-555B28976477}" presName="rootConnector" presStyleLbl="node2" presStyleIdx="0" presStyleCnt="4"/>
      <dgm:spPr/>
      <dgm:t>
        <a:bodyPr/>
        <a:lstStyle/>
        <a:p>
          <a:endParaRPr lang="id-ID"/>
        </a:p>
      </dgm:t>
    </dgm:pt>
    <dgm:pt modelId="{772E8B09-8CB8-4594-B882-47FF0256331A}" type="pres">
      <dgm:prSet presAssocID="{76A910C1-FA03-47AC-B592-555B28976477}" presName="hierChild4" presStyleCnt="0"/>
      <dgm:spPr/>
      <dgm:t>
        <a:bodyPr/>
        <a:lstStyle/>
        <a:p>
          <a:endParaRPr lang="id-ID"/>
        </a:p>
      </dgm:t>
    </dgm:pt>
    <dgm:pt modelId="{33549E11-9866-4625-8838-D7FAB8DA9A65}" type="pres">
      <dgm:prSet presAssocID="{76A910C1-FA03-47AC-B592-555B28976477}" presName="hierChild5" presStyleCnt="0"/>
      <dgm:spPr/>
      <dgm:t>
        <a:bodyPr/>
        <a:lstStyle/>
        <a:p>
          <a:endParaRPr lang="id-ID"/>
        </a:p>
      </dgm:t>
    </dgm:pt>
    <dgm:pt modelId="{FF4CB964-664B-4D7C-8E9E-661658750912}" type="pres">
      <dgm:prSet presAssocID="{23F35998-0607-42A6-9265-3C26B30F00AD}" presName="Name37" presStyleLbl="parChTrans1D2" presStyleIdx="1" presStyleCnt="4"/>
      <dgm:spPr/>
      <dgm:t>
        <a:bodyPr/>
        <a:lstStyle/>
        <a:p>
          <a:endParaRPr lang="id-ID"/>
        </a:p>
      </dgm:t>
    </dgm:pt>
    <dgm:pt modelId="{20EE69B8-2480-4252-A06A-F28FE94A40A2}" type="pres">
      <dgm:prSet presAssocID="{883A060F-96D7-4A3D-AE37-33A91DBF5C59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A15596CE-D7AA-4291-8EFC-7CDD2B2D0FFF}" type="pres">
      <dgm:prSet presAssocID="{883A060F-96D7-4A3D-AE37-33A91DBF5C59}" presName="rootComposite" presStyleCnt="0"/>
      <dgm:spPr/>
      <dgm:t>
        <a:bodyPr/>
        <a:lstStyle/>
        <a:p>
          <a:endParaRPr lang="id-ID"/>
        </a:p>
      </dgm:t>
    </dgm:pt>
    <dgm:pt modelId="{E2412D69-C7A4-49B5-AE6B-B342ACA8FB4A}" type="pres">
      <dgm:prSet presAssocID="{883A060F-96D7-4A3D-AE37-33A91DBF5C5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C0E944A-42BC-42C0-8726-AC961605A664}" type="pres">
      <dgm:prSet presAssocID="{883A060F-96D7-4A3D-AE37-33A91DBF5C59}" presName="rootConnector" presStyleLbl="node2" presStyleIdx="1" presStyleCnt="4"/>
      <dgm:spPr/>
      <dgm:t>
        <a:bodyPr/>
        <a:lstStyle/>
        <a:p>
          <a:endParaRPr lang="id-ID"/>
        </a:p>
      </dgm:t>
    </dgm:pt>
    <dgm:pt modelId="{0F2A82F1-0EE7-48FE-A1E9-8B95F660CD8F}" type="pres">
      <dgm:prSet presAssocID="{883A060F-96D7-4A3D-AE37-33A91DBF5C59}" presName="hierChild4" presStyleCnt="0"/>
      <dgm:spPr/>
      <dgm:t>
        <a:bodyPr/>
        <a:lstStyle/>
        <a:p>
          <a:endParaRPr lang="id-ID"/>
        </a:p>
      </dgm:t>
    </dgm:pt>
    <dgm:pt modelId="{6C08A12C-4F6B-46E8-8220-947E42E818EE}" type="pres">
      <dgm:prSet presAssocID="{883A060F-96D7-4A3D-AE37-33A91DBF5C59}" presName="hierChild5" presStyleCnt="0"/>
      <dgm:spPr/>
      <dgm:t>
        <a:bodyPr/>
        <a:lstStyle/>
        <a:p>
          <a:endParaRPr lang="id-ID"/>
        </a:p>
      </dgm:t>
    </dgm:pt>
    <dgm:pt modelId="{53590C2C-35A5-4FAD-AC52-B3A5DD791C94}" type="pres">
      <dgm:prSet presAssocID="{9F5F5222-0629-4038-87AA-1A8BA8C6CA38}" presName="Name37" presStyleLbl="parChTrans1D2" presStyleIdx="2" presStyleCnt="4"/>
      <dgm:spPr/>
      <dgm:t>
        <a:bodyPr/>
        <a:lstStyle/>
        <a:p>
          <a:endParaRPr lang="id-ID"/>
        </a:p>
      </dgm:t>
    </dgm:pt>
    <dgm:pt modelId="{9E8FD38E-4D85-4127-9B49-6AAC9A189DF1}" type="pres">
      <dgm:prSet presAssocID="{3BA335AC-A5C4-4098-AF05-78029A47919F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652A903B-6F52-47E8-8757-3DC1C5755E7F}" type="pres">
      <dgm:prSet presAssocID="{3BA335AC-A5C4-4098-AF05-78029A47919F}" presName="rootComposite" presStyleCnt="0"/>
      <dgm:spPr/>
      <dgm:t>
        <a:bodyPr/>
        <a:lstStyle/>
        <a:p>
          <a:endParaRPr lang="id-ID"/>
        </a:p>
      </dgm:t>
    </dgm:pt>
    <dgm:pt modelId="{92E15DD6-10BC-4034-88A2-8278FCE1A728}" type="pres">
      <dgm:prSet presAssocID="{3BA335AC-A5C4-4098-AF05-78029A47919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A5A9456E-D1FF-4853-8009-1BD60BE5E083}" type="pres">
      <dgm:prSet presAssocID="{3BA335AC-A5C4-4098-AF05-78029A47919F}" presName="rootConnector" presStyleLbl="node2" presStyleIdx="2" presStyleCnt="4"/>
      <dgm:spPr/>
      <dgm:t>
        <a:bodyPr/>
        <a:lstStyle/>
        <a:p>
          <a:endParaRPr lang="id-ID"/>
        </a:p>
      </dgm:t>
    </dgm:pt>
    <dgm:pt modelId="{6CD92988-6DAC-4247-AD80-E9E4E78DF692}" type="pres">
      <dgm:prSet presAssocID="{3BA335AC-A5C4-4098-AF05-78029A47919F}" presName="hierChild4" presStyleCnt="0"/>
      <dgm:spPr/>
      <dgm:t>
        <a:bodyPr/>
        <a:lstStyle/>
        <a:p>
          <a:endParaRPr lang="id-ID"/>
        </a:p>
      </dgm:t>
    </dgm:pt>
    <dgm:pt modelId="{41C36A6E-3DF0-4A67-BEAA-5FD227D346FA}" type="pres">
      <dgm:prSet presAssocID="{3BA335AC-A5C4-4098-AF05-78029A47919F}" presName="hierChild5" presStyleCnt="0"/>
      <dgm:spPr/>
      <dgm:t>
        <a:bodyPr/>
        <a:lstStyle/>
        <a:p>
          <a:endParaRPr lang="id-ID"/>
        </a:p>
      </dgm:t>
    </dgm:pt>
    <dgm:pt modelId="{26CA48C3-8334-4761-AA33-A05A6B66DF52}" type="pres">
      <dgm:prSet presAssocID="{F05E24F9-92AF-4690-9160-5C086A1C9D65}" presName="Name37" presStyleLbl="parChTrans1D2" presStyleIdx="3" presStyleCnt="4"/>
      <dgm:spPr/>
      <dgm:t>
        <a:bodyPr/>
        <a:lstStyle/>
        <a:p>
          <a:endParaRPr lang="id-ID"/>
        </a:p>
      </dgm:t>
    </dgm:pt>
    <dgm:pt modelId="{A3DED40B-5DEB-4306-8B0E-BD4D1481AAF5}" type="pres">
      <dgm:prSet presAssocID="{447D2B85-1B12-4D8C-B819-3A70E15D4BEE}" presName="hierRoot2" presStyleCnt="0">
        <dgm:presLayoutVars>
          <dgm:hierBranch val="init"/>
        </dgm:presLayoutVars>
      </dgm:prSet>
      <dgm:spPr/>
      <dgm:t>
        <a:bodyPr/>
        <a:lstStyle/>
        <a:p>
          <a:endParaRPr lang="id-ID"/>
        </a:p>
      </dgm:t>
    </dgm:pt>
    <dgm:pt modelId="{17577298-B788-485F-8FDA-3C3859754CDC}" type="pres">
      <dgm:prSet presAssocID="{447D2B85-1B12-4D8C-B819-3A70E15D4BEE}" presName="rootComposite" presStyleCnt="0"/>
      <dgm:spPr/>
      <dgm:t>
        <a:bodyPr/>
        <a:lstStyle/>
        <a:p>
          <a:endParaRPr lang="id-ID"/>
        </a:p>
      </dgm:t>
    </dgm:pt>
    <dgm:pt modelId="{8710EBA1-0BA9-45C9-9646-909EF5A6302E}" type="pres">
      <dgm:prSet presAssocID="{447D2B85-1B12-4D8C-B819-3A70E15D4BE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558A3B58-3EF4-4AF6-B8DA-6302838C8D80}" type="pres">
      <dgm:prSet presAssocID="{447D2B85-1B12-4D8C-B819-3A70E15D4BEE}" presName="rootConnector" presStyleLbl="node2" presStyleIdx="3" presStyleCnt="4"/>
      <dgm:spPr/>
      <dgm:t>
        <a:bodyPr/>
        <a:lstStyle/>
        <a:p>
          <a:endParaRPr lang="id-ID"/>
        </a:p>
      </dgm:t>
    </dgm:pt>
    <dgm:pt modelId="{3838ADBA-E9C1-414E-9722-CA304B3E88B6}" type="pres">
      <dgm:prSet presAssocID="{447D2B85-1B12-4D8C-B819-3A70E15D4BEE}" presName="hierChild4" presStyleCnt="0"/>
      <dgm:spPr/>
      <dgm:t>
        <a:bodyPr/>
        <a:lstStyle/>
        <a:p>
          <a:endParaRPr lang="id-ID"/>
        </a:p>
      </dgm:t>
    </dgm:pt>
    <dgm:pt modelId="{7874C940-CDDE-493D-93B3-2FC335DBD464}" type="pres">
      <dgm:prSet presAssocID="{447D2B85-1B12-4D8C-B819-3A70E15D4BEE}" presName="hierChild5" presStyleCnt="0"/>
      <dgm:spPr/>
      <dgm:t>
        <a:bodyPr/>
        <a:lstStyle/>
        <a:p>
          <a:endParaRPr lang="id-ID"/>
        </a:p>
      </dgm:t>
    </dgm:pt>
    <dgm:pt modelId="{99C07FDA-5836-4A7E-8B20-DBD9AC2BDA33}" type="pres">
      <dgm:prSet presAssocID="{C39CB6D6-10E6-422B-BB2A-725684F1C0E5}" presName="hierChild3" presStyleCnt="0"/>
      <dgm:spPr/>
      <dgm:t>
        <a:bodyPr/>
        <a:lstStyle/>
        <a:p>
          <a:endParaRPr lang="id-ID"/>
        </a:p>
      </dgm:t>
    </dgm:pt>
  </dgm:ptLst>
  <dgm:cxnLst>
    <dgm:cxn modelId="{25BCDB9D-C4F7-4EB7-A7A1-D8B2E69F9BA1}" type="presOf" srcId="{76A910C1-FA03-47AC-B592-555B28976477}" destId="{C482E97D-18A4-4232-AF9D-7E787053546B}" srcOrd="0" destOrd="0" presId="urn:microsoft.com/office/officeart/2005/8/layout/orgChart1"/>
    <dgm:cxn modelId="{11502068-6A7F-45B8-B135-A71571987994}" type="presOf" srcId="{3BA335AC-A5C4-4098-AF05-78029A47919F}" destId="{A5A9456E-D1FF-4853-8009-1BD60BE5E083}" srcOrd="1" destOrd="0" presId="urn:microsoft.com/office/officeart/2005/8/layout/orgChart1"/>
    <dgm:cxn modelId="{6A6F6B49-3586-466D-9851-A3B5F81DF5C7}" type="presOf" srcId="{3BA335AC-A5C4-4098-AF05-78029A47919F}" destId="{92E15DD6-10BC-4034-88A2-8278FCE1A728}" srcOrd="0" destOrd="0" presId="urn:microsoft.com/office/officeart/2005/8/layout/orgChart1"/>
    <dgm:cxn modelId="{A9C99FE9-2F5C-4B5B-B44C-D2ED0733AD94}" srcId="{005DEC26-81CD-4574-AB9F-0F6A0F5D4A88}" destId="{C39CB6D6-10E6-422B-BB2A-725684F1C0E5}" srcOrd="0" destOrd="0" parTransId="{399BEA55-F3ED-4547-BEE3-D610DF7C99CA}" sibTransId="{9B35528B-2532-4E52-8BF6-9CEB8C97B7E9}"/>
    <dgm:cxn modelId="{0B284107-1EC8-4730-ADC3-034ED7F0EE69}" type="presOf" srcId="{039D0062-147E-4712-B2B7-AA4E6D60A132}" destId="{F5BA9EA8-314B-42C7-A94F-99F25070DE73}" srcOrd="0" destOrd="0" presId="urn:microsoft.com/office/officeart/2005/8/layout/orgChart1"/>
    <dgm:cxn modelId="{0EA24056-67BD-4711-B78B-F83BA78C9C0F}" type="presOf" srcId="{C39CB6D6-10E6-422B-BB2A-725684F1C0E5}" destId="{8BCD9776-FC90-4117-B697-2C466D89469D}" srcOrd="0" destOrd="0" presId="urn:microsoft.com/office/officeart/2005/8/layout/orgChart1"/>
    <dgm:cxn modelId="{25B98034-7C24-4604-A90D-EE2E66C4DBE6}" type="presOf" srcId="{883A060F-96D7-4A3D-AE37-33A91DBF5C59}" destId="{4C0E944A-42BC-42C0-8726-AC961605A664}" srcOrd="1" destOrd="0" presId="urn:microsoft.com/office/officeart/2005/8/layout/orgChart1"/>
    <dgm:cxn modelId="{94CB25F7-59FF-4ACE-BB86-F050FF08C183}" srcId="{C39CB6D6-10E6-422B-BB2A-725684F1C0E5}" destId="{883A060F-96D7-4A3D-AE37-33A91DBF5C59}" srcOrd="1" destOrd="0" parTransId="{23F35998-0607-42A6-9265-3C26B30F00AD}" sibTransId="{02BC08C2-6E47-47F2-ABDA-88F718FF4391}"/>
    <dgm:cxn modelId="{37B7A08A-7319-49DE-AFC8-FA8E804BDAB5}" srcId="{C39CB6D6-10E6-422B-BB2A-725684F1C0E5}" destId="{3BA335AC-A5C4-4098-AF05-78029A47919F}" srcOrd="2" destOrd="0" parTransId="{9F5F5222-0629-4038-87AA-1A8BA8C6CA38}" sibTransId="{B2B42316-A88F-4605-A055-260F10100C06}"/>
    <dgm:cxn modelId="{89DBE1DA-70C7-4822-B784-5EE46A3EF114}" type="presOf" srcId="{005DEC26-81CD-4574-AB9F-0F6A0F5D4A88}" destId="{31134617-13C7-4750-BDED-13969F9FA49B}" srcOrd="0" destOrd="0" presId="urn:microsoft.com/office/officeart/2005/8/layout/orgChart1"/>
    <dgm:cxn modelId="{8324C60A-BDEC-4047-A995-366D7173A173}" srcId="{C39CB6D6-10E6-422B-BB2A-725684F1C0E5}" destId="{76A910C1-FA03-47AC-B592-555B28976477}" srcOrd="0" destOrd="0" parTransId="{039D0062-147E-4712-B2B7-AA4E6D60A132}" sibTransId="{32716CA5-CA6F-4C2B-B5B5-B0285A149ED6}"/>
    <dgm:cxn modelId="{0B30403A-6A41-40F3-854F-E903E2ABF3BF}" srcId="{C39CB6D6-10E6-422B-BB2A-725684F1C0E5}" destId="{447D2B85-1B12-4D8C-B819-3A70E15D4BEE}" srcOrd="3" destOrd="0" parTransId="{F05E24F9-92AF-4690-9160-5C086A1C9D65}" sibTransId="{7B61C619-1E0F-493B-A323-7E642744403B}"/>
    <dgm:cxn modelId="{2D437200-7941-44A3-953A-C8BC5B9177AB}" type="presOf" srcId="{883A060F-96D7-4A3D-AE37-33A91DBF5C59}" destId="{E2412D69-C7A4-49B5-AE6B-B342ACA8FB4A}" srcOrd="0" destOrd="0" presId="urn:microsoft.com/office/officeart/2005/8/layout/orgChart1"/>
    <dgm:cxn modelId="{084D6E9F-839C-4A62-8CBD-6C95DBB80F60}" type="presOf" srcId="{C39CB6D6-10E6-422B-BB2A-725684F1C0E5}" destId="{9AE9AAF6-6873-4B33-AD6D-B67EE021C394}" srcOrd="1" destOrd="0" presId="urn:microsoft.com/office/officeart/2005/8/layout/orgChart1"/>
    <dgm:cxn modelId="{48949FEA-A1D1-424B-84A6-BED61E4D2F2E}" type="presOf" srcId="{76A910C1-FA03-47AC-B592-555B28976477}" destId="{79736DEA-B6EA-4447-8C2D-25F716911763}" srcOrd="1" destOrd="0" presId="urn:microsoft.com/office/officeart/2005/8/layout/orgChart1"/>
    <dgm:cxn modelId="{630F2F79-B672-49A2-9ADB-17DA5AE92F32}" type="presOf" srcId="{447D2B85-1B12-4D8C-B819-3A70E15D4BEE}" destId="{558A3B58-3EF4-4AF6-B8DA-6302838C8D80}" srcOrd="1" destOrd="0" presId="urn:microsoft.com/office/officeart/2005/8/layout/orgChart1"/>
    <dgm:cxn modelId="{F659FA74-30F4-4734-AF8A-F1C218908F17}" type="presOf" srcId="{447D2B85-1B12-4D8C-B819-3A70E15D4BEE}" destId="{8710EBA1-0BA9-45C9-9646-909EF5A6302E}" srcOrd="0" destOrd="0" presId="urn:microsoft.com/office/officeart/2005/8/layout/orgChart1"/>
    <dgm:cxn modelId="{8870DB5E-2260-4A1B-9F31-D26AE8317486}" type="presOf" srcId="{9F5F5222-0629-4038-87AA-1A8BA8C6CA38}" destId="{53590C2C-35A5-4FAD-AC52-B3A5DD791C94}" srcOrd="0" destOrd="0" presId="urn:microsoft.com/office/officeart/2005/8/layout/orgChart1"/>
    <dgm:cxn modelId="{2245D16F-384F-4EB2-9E68-BC711638E9B0}" type="presOf" srcId="{F05E24F9-92AF-4690-9160-5C086A1C9D65}" destId="{26CA48C3-8334-4761-AA33-A05A6B66DF52}" srcOrd="0" destOrd="0" presId="urn:microsoft.com/office/officeart/2005/8/layout/orgChart1"/>
    <dgm:cxn modelId="{05203490-EFAC-4849-AF8C-62A8194C80D7}" type="presOf" srcId="{23F35998-0607-42A6-9265-3C26B30F00AD}" destId="{FF4CB964-664B-4D7C-8E9E-661658750912}" srcOrd="0" destOrd="0" presId="urn:microsoft.com/office/officeart/2005/8/layout/orgChart1"/>
    <dgm:cxn modelId="{F1B2E5BA-6A71-476D-8498-3F15D14FB6E5}" type="presParOf" srcId="{31134617-13C7-4750-BDED-13969F9FA49B}" destId="{9E4EA254-0773-4340-807C-F0B6840CEFA2}" srcOrd="0" destOrd="0" presId="urn:microsoft.com/office/officeart/2005/8/layout/orgChart1"/>
    <dgm:cxn modelId="{EAB04FEE-E7E0-4F43-80E1-7E53231ABED4}" type="presParOf" srcId="{9E4EA254-0773-4340-807C-F0B6840CEFA2}" destId="{F5650351-6A62-40A7-86D2-873B988E2C71}" srcOrd="0" destOrd="0" presId="urn:microsoft.com/office/officeart/2005/8/layout/orgChart1"/>
    <dgm:cxn modelId="{A91B1BFE-624D-4023-A5C4-45AE936A5B85}" type="presParOf" srcId="{F5650351-6A62-40A7-86D2-873B988E2C71}" destId="{8BCD9776-FC90-4117-B697-2C466D89469D}" srcOrd="0" destOrd="0" presId="urn:microsoft.com/office/officeart/2005/8/layout/orgChart1"/>
    <dgm:cxn modelId="{B9283F12-295C-48E6-8DA4-1F4F5BB940CE}" type="presParOf" srcId="{F5650351-6A62-40A7-86D2-873B988E2C71}" destId="{9AE9AAF6-6873-4B33-AD6D-B67EE021C394}" srcOrd="1" destOrd="0" presId="urn:microsoft.com/office/officeart/2005/8/layout/orgChart1"/>
    <dgm:cxn modelId="{A59FE2D9-B28D-4EBA-A32A-A0BBC44D95EB}" type="presParOf" srcId="{9E4EA254-0773-4340-807C-F0B6840CEFA2}" destId="{1FF3D93A-49C3-4C4E-B56B-0C9C9C303C4D}" srcOrd="1" destOrd="0" presId="urn:microsoft.com/office/officeart/2005/8/layout/orgChart1"/>
    <dgm:cxn modelId="{F27EED99-109E-4860-94BC-15234BC7405C}" type="presParOf" srcId="{1FF3D93A-49C3-4C4E-B56B-0C9C9C303C4D}" destId="{F5BA9EA8-314B-42C7-A94F-99F25070DE73}" srcOrd="0" destOrd="0" presId="urn:microsoft.com/office/officeart/2005/8/layout/orgChart1"/>
    <dgm:cxn modelId="{79034C77-D034-422C-90D2-C86611CA275C}" type="presParOf" srcId="{1FF3D93A-49C3-4C4E-B56B-0C9C9C303C4D}" destId="{EC3B567D-930F-4B48-A15C-33AA11544D3B}" srcOrd="1" destOrd="0" presId="urn:microsoft.com/office/officeart/2005/8/layout/orgChart1"/>
    <dgm:cxn modelId="{4472136C-F2E7-484B-B416-B8E36194335B}" type="presParOf" srcId="{EC3B567D-930F-4B48-A15C-33AA11544D3B}" destId="{6110D173-A895-4DC1-9138-B3E73AE4143F}" srcOrd="0" destOrd="0" presId="urn:microsoft.com/office/officeart/2005/8/layout/orgChart1"/>
    <dgm:cxn modelId="{B102ED20-871C-4D56-A5D1-C072C9EB0FAC}" type="presParOf" srcId="{6110D173-A895-4DC1-9138-B3E73AE4143F}" destId="{C482E97D-18A4-4232-AF9D-7E787053546B}" srcOrd="0" destOrd="0" presId="urn:microsoft.com/office/officeart/2005/8/layout/orgChart1"/>
    <dgm:cxn modelId="{55A64F20-CFC0-497A-BEE0-8FFDC7A98687}" type="presParOf" srcId="{6110D173-A895-4DC1-9138-B3E73AE4143F}" destId="{79736DEA-B6EA-4447-8C2D-25F716911763}" srcOrd="1" destOrd="0" presId="urn:microsoft.com/office/officeart/2005/8/layout/orgChart1"/>
    <dgm:cxn modelId="{6B28CA4C-8E05-407A-B181-8880E67D49ED}" type="presParOf" srcId="{EC3B567D-930F-4B48-A15C-33AA11544D3B}" destId="{772E8B09-8CB8-4594-B882-47FF0256331A}" srcOrd="1" destOrd="0" presId="urn:microsoft.com/office/officeart/2005/8/layout/orgChart1"/>
    <dgm:cxn modelId="{4D065D2E-1AAB-44A9-AE08-9B546ECE0C01}" type="presParOf" srcId="{EC3B567D-930F-4B48-A15C-33AA11544D3B}" destId="{33549E11-9866-4625-8838-D7FAB8DA9A65}" srcOrd="2" destOrd="0" presId="urn:microsoft.com/office/officeart/2005/8/layout/orgChart1"/>
    <dgm:cxn modelId="{5E743AFD-2AF6-4517-A54B-B64CF86D22A0}" type="presParOf" srcId="{1FF3D93A-49C3-4C4E-B56B-0C9C9C303C4D}" destId="{FF4CB964-664B-4D7C-8E9E-661658750912}" srcOrd="2" destOrd="0" presId="urn:microsoft.com/office/officeart/2005/8/layout/orgChart1"/>
    <dgm:cxn modelId="{A8DCE247-8790-4B7D-B6E7-A92A9D603A3F}" type="presParOf" srcId="{1FF3D93A-49C3-4C4E-B56B-0C9C9C303C4D}" destId="{20EE69B8-2480-4252-A06A-F28FE94A40A2}" srcOrd="3" destOrd="0" presId="urn:microsoft.com/office/officeart/2005/8/layout/orgChart1"/>
    <dgm:cxn modelId="{E1AF64F4-3D42-4147-B313-4D9B85C13641}" type="presParOf" srcId="{20EE69B8-2480-4252-A06A-F28FE94A40A2}" destId="{A15596CE-D7AA-4291-8EFC-7CDD2B2D0FFF}" srcOrd="0" destOrd="0" presId="urn:microsoft.com/office/officeart/2005/8/layout/orgChart1"/>
    <dgm:cxn modelId="{1953F3C3-F554-4DFE-9D3D-A7F5AD6F625F}" type="presParOf" srcId="{A15596CE-D7AA-4291-8EFC-7CDD2B2D0FFF}" destId="{E2412D69-C7A4-49B5-AE6B-B342ACA8FB4A}" srcOrd="0" destOrd="0" presId="urn:microsoft.com/office/officeart/2005/8/layout/orgChart1"/>
    <dgm:cxn modelId="{B63834F2-F114-49AA-93B8-F712B22292C2}" type="presParOf" srcId="{A15596CE-D7AA-4291-8EFC-7CDD2B2D0FFF}" destId="{4C0E944A-42BC-42C0-8726-AC961605A664}" srcOrd="1" destOrd="0" presId="urn:microsoft.com/office/officeart/2005/8/layout/orgChart1"/>
    <dgm:cxn modelId="{781CD9D2-86ED-469B-ABF9-F631464D9D46}" type="presParOf" srcId="{20EE69B8-2480-4252-A06A-F28FE94A40A2}" destId="{0F2A82F1-0EE7-48FE-A1E9-8B95F660CD8F}" srcOrd="1" destOrd="0" presId="urn:microsoft.com/office/officeart/2005/8/layout/orgChart1"/>
    <dgm:cxn modelId="{DCD48334-73CB-4A91-B125-15D6AA62BBF5}" type="presParOf" srcId="{20EE69B8-2480-4252-A06A-F28FE94A40A2}" destId="{6C08A12C-4F6B-46E8-8220-947E42E818EE}" srcOrd="2" destOrd="0" presId="urn:microsoft.com/office/officeart/2005/8/layout/orgChart1"/>
    <dgm:cxn modelId="{0689D705-B570-4C11-8B75-8BFE212B800D}" type="presParOf" srcId="{1FF3D93A-49C3-4C4E-B56B-0C9C9C303C4D}" destId="{53590C2C-35A5-4FAD-AC52-B3A5DD791C94}" srcOrd="4" destOrd="0" presId="urn:microsoft.com/office/officeart/2005/8/layout/orgChart1"/>
    <dgm:cxn modelId="{9AC01072-7147-4A2F-8099-0D2FCDE594D9}" type="presParOf" srcId="{1FF3D93A-49C3-4C4E-B56B-0C9C9C303C4D}" destId="{9E8FD38E-4D85-4127-9B49-6AAC9A189DF1}" srcOrd="5" destOrd="0" presId="urn:microsoft.com/office/officeart/2005/8/layout/orgChart1"/>
    <dgm:cxn modelId="{552F4D2D-ECE4-476A-979D-292CF7A2584E}" type="presParOf" srcId="{9E8FD38E-4D85-4127-9B49-6AAC9A189DF1}" destId="{652A903B-6F52-47E8-8757-3DC1C5755E7F}" srcOrd="0" destOrd="0" presId="urn:microsoft.com/office/officeart/2005/8/layout/orgChart1"/>
    <dgm:cxn modelId="{D1B02A89-E283-4242-BE3A-47B289F6DD9B}" type="presParOf" srcId="{652A903B-6F52-47E8-8757-3DC1C5755E7F}" destId="{92E15DD6-10BC-4034-88A2-8278FCE1A728}" srcOrd="0" destOrd="0" presId="urn:microsoft.com/office/officeart/2005/8/layout/orgChart1"/>
    <dgm:cxn modelId="{FE826659-5652-4937-AB90-E913A366398E}" type="presParOf" srcId="{652A903B-6F52-47E8-8757-3DC1C5755E7F}" destId="{A5A9456E-D1FF-4853-8009-1BD60BE5E083}" srcOrd="1" destOrd="0" presId="urn:microsoft.com/office/officeart/2005/8/layout/orgChart1"/>
    <dgm:cxn modelId="{9DA7C8EA-7C07-45B2-A8F8-E36121A7C157}" type="presParOf" srcId="{9E8FD38E-4D85-4127-9B49-6AAC9A189DF1}" destId="{6CD92988-6DAC-4247-AD80-E9E4E78DF692}" srcOrd="1" destOrd="0" presId="urn:microsoft.com/office/officeart/2005/8/layout/orgChart1"/>
    <dgm:cxn modelId="{E200EDD5-C624-4F43-83B8-BF49D144525D}" type="presParOf" srcId="{9E8FD38E-4D85-4127-9B49-6AAC9A189DF1}" destId="{41C36A6E-3DF0-4A67-BEAA-5FD227D346FA}" srcOrd="2" destOrd="0" presId="urn:microsoft.com/office/officeart/2005/8/layout/orgChart1"/>
    <dgm:cxn modelId="{8F5F00FA-779A-4162-A297-4034F15747DB}" type="presParOf" srcId="{1FF3D93A-49C3-4C4E-B56B-0C9C9C303C4D}" destId="{26CA48C3-8334-4761-AA33-A05A6B66DF52}" srcOrd="6" destOrd="0" presId="urn:microsoft.com/office/officeart/2005/8/layout/orgChart1"/>
    <dgm:cxn modelId="{254AC9D7-103F-40C2-97AC-890E0116256F}" type="presParOf" srcId="{1FF3D93A-49C3-4C4E-B56B-0C9C9C303C4D}" destId="{A3DED40B-5DEB-4306-8B0E-BD4D1481AAF5}" srcOrd="7" destOrd="0" presId="urn:microsoft.com/office/officeart/2005/8/layout/orgChart1"/>
    <dgm:cxn modelId="{DCE86473-260A-4E13-966E-F35E723809CA}" type="presParOf" srcId="{A3DED40B-5DEB-4306-8B0E-BD4D1481AAF5}" destId="{17577298-B788-485F-8FDA-3C3859754CDC}" srcOrd="0" destOrd="0" presId="urn:microsoft.com/office/officeart/2005/8/layout/orgChart1"/>
    <dgm:cxn modelId="{71260783-1594-4D9E-88BA-289C385708EB}" type="presParOf" srcId="{17577298-B788-485F-8FDA-3C3859754CDC}" destId="{8710EBA1-0BA9-45C9-9646-909EF5A6302E}" srcOrd="0" destOrd="0" presId="urn:microsoft.com/office/officeart/2005/8/layout/orgChart1"/>
    <dgm:cxn modelId="{5639AD23-A101-4228-B2F1-B2A800424441}" type="presParOf" srcId="{17577298-B788-485F-8FDA-3C3859754CDC}" destId="{558A3B58-3EF4-4AF6-B8DA-6302838C8D80}" srcOrd="1" destOrd="0" presId="urn:microsoft.com/office/officeart/2005/8/layout/orgChart1"/>
    <dgm:cxn modelId="{39544763-EE79-40A2-89A5-546BC330699D}" type="presParOf" srcId="{A3DED40B-5DEB-4306-8B0E-BD4D1481AAF5}" destId="{3838ADBA-E9C1-414E-9722-CA304B3E88B6}" srcOrd="1" destOrd="0" presId="urn:microsoft.com/office/officeart/2005/8/layout/orgChart1"/>
    <dgm:cxn modelId="{0C87E7EA-965F-4AF2-B65D-B72E852D99C0}" type="presParOf" srcId="{A3DED40B-5DEB-4306-8B0E-BD4D1481AAF5}" destId="{7874C940-CDDE-493D-93B3-2FC335DBD464}" srcOrd="2" destOrd="0" presId="urn:microsoft.com/office/officeart/2005/8/layout/orgChart1"/>
    <dgm:cxn modelId="{09F193AD-F74A-4F90-86BD-98DAF8986A47}" type="presParOf" srcId="{9E4EA254-0773-4340-807C-F0B6840CEFA2}" destId="{99C07FDA-5836-4A7E-8B20-DBD9AC2BDA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EF921-2567-414C-9F48-567F039C9B73}">
      <dsp:nvSpPr>
        <dsp:cNvPr id="0" name=""/>
        <dsp:cNvSpPr/>
      </dsp:nvSpPr>
      <dsp:spPr>
        <a:xfrm>
          <a:off x="0" y="299707"/>
          <a:ext cx="88392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354076" rIns="6860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Awalan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dokumen</a:t>
          </a:r>
          <a:r>
            <a:rPr lang="en-US" sz="1700" kern="1200" dirty="0" smtClean="0"/>
            <a:t> html</a:t>
          </a:r>
          <a:endParaRPr lang="id-ID" sz="1700" kern="1200" dirty="0"/>
        </a:p>
      </dsp:txBody>
      <dsp:txXfrm>
        <a:off x="0" y="299707"/>
        <a:ext cx="8839200" cy="722925"/>
      </dsp:txXfrm>
    </dsp:sp>
    <dsp:sp modelId="{00ABB601-40C2-46EF-BE72-89A35653180D}">
      <dsp:nvSpPr>
        <dsp:cNvPr id="0" name=""/>
        <dsp:cNvSpPr/>
      </dsp:nvSpPr>
      <dsp:spPr>
        <a:xfrm>
          <a:off x="441960" y="48787"/>
          <a:ext cx="618744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&lt;html&gt;&lt;/html&gt;</a:t>
          </a:r>
          <a:endParaRPr lang="id-ID" sz="1700" kern="1200" dirty="0"/>
        </a:p>
      </dsp:txBody>
      <dsp:txXfrm>
        <a:off x="466458" y="73285"/>
        <a:ext cx="6138444" cy="452844"/>
      </dsp:txXfrm>
    </dsp:sp>
    <dsp:sp modelId="{95CE314D-9304-4A0D-A48C-107729E7B1A7}">
      <dsp:nvSpPr>
        <dsp:cNvPr id="0" name=""/>
        <dsp:cNvSpPr/>
      </dsp:nvSpPr>
      <dsp:spPr>
        <a:xfrm>
          <a:off x="0" y="1365352"/>
          <a:ext cx="88392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354076" rIns="6860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Menunjukkan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bagian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judul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dokumen</a:t>
          </a:r>
          <a:endParaRPr lang="id-ID" sz="1700" kern="1200" dirty="0"/>
        </a:p>
      </dsp:txBody>
      <dsp:txXfrm>
        <a:off x="0" y="1365352"/>
        <a:ext cx="8839200" cy="722925"/>
      </dsp:txXfrm>
    </dsp:sp>
    <dsp:sp modelId="{FDE25483-4AFA-45DA-B009-570470D29D77}">
      <dsp:nvSpPr>
        <dsp:cNvPr id="0" name=""/>
        <dsp:cNvSpPr/>
      </dsp:nvSpPr>
      <dsp:spPr>
        <a:xfrm>
          <a:off x="441960" y="1114432"/>
          <a:ext cx="6187440" cy="50184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&lt;head&gt;&lt;/head&gt;</a:t>
          </a:r>
          <a:endParaRPr lang="id-ID" sz="1700" kern="1200" dirty="0"/>
        </a:p>
      </dsp:txBody>
      <dsp:txXfrm>
        <a:off x="466458" y="1138930"/>
        <a:ext cx="6138444" cy="452844"/>
      </dsp:txXfrm>
    </dsp:sp>
    <dsp:sp modelId="{50D9FFA3-817C-4140-A8B7-2AC62717232D}">
      <dsp:nvSpPr>
        <dsp:cNvPr id="0" name=""/>
        <dsp:cNvSpPr/>
      </dsp:nvSpPr>
      <dsp:spPr>
        <a:xfrm>
          <a:off x="0" y="2430997"/>
          <a:ext cx="88392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354076" rIns="6860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Judul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masing-masing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dokumen</a:t>
          </a:r>
          <a:r>
            <a:rPr lang="en-US" sz="1700" kern="1200" dirty="0" smtClean="0"/>
            <a:t>. </a:t>
          </a:r>
          <a:r>
            <a:rPr lang="en-US" sz="1700" kern="1200" dirty="0" err="1" smtClean="0"/>
            <a:t>Terletak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dibagian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atas</a:t>
          </a:r>
          <a:r>
            <a:rPr lang="en-US" sz="1700" kern="1200" dirty="0" smtClean="0"/>
            <a:t> web browser</a:t>
          </a:r>
          <a:endParaRPr lang="id-ID" sz="1700" kern="1200" dirty="0"/>
        </a:p>
      </dsp:txBody>
      <dsp:txXfrm>
        <a:off x="0" y="2430997"/>
        <a:ext cx="8839200" cy="722925"/>
      </dsp:txXfrm>
    </dsp:sp>
    <dsp:sp modelId="{4015D62C-8A57-4C2B-9B48-FB9F80DB34BB}">
      <dsp:nvSpPr>
        <dsp:cNvPr id="0" name=""/>
        <dsp:cNvSpPr/>
      </dsp:nvSpPr>
      <dsp:spPr>
        <a:xfrm>
          <a:off x="441960" y="2180077"/>
          <a:ext cx="6187440" cy="50184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&lt;title&gt;&lt;/title&gt;</a:t>
          </a:r>
          <a:endParaRPr lang="id-ID" sz="1700" kern="1200" dirty="0"/>
        </a:p>
      </dsp:txBody>
      <dsp:txXfrm>
        <a:off x="466458" y="2204575"/>
        <a:ext cx="6138444" cy="452844"/>
      </dsp:txXfrm>
    </dsp:sp>
    <dsp:sp modelId="{9AA62D72-CE2B-4C09-A385-872A1B0D9F85}">
      <dsp:nvSpPr>
        <dsp:cNvPr id="0" name=""/>
        <dsp:cNvSpPr/>
      </dsp:nvSpPr>
      <dsp:spPr>
        <a:xfrm>
          <a:off x="0" y="3496642"/>
          <a:ext cx="88392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354076" rIns="6860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Bagian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dokumen</a:t>
          </a:r>
          <a:r>
            <a:rPr lang="en-US" sz="1700" kern="1200" dirty="0" smtClean="0"/>
            <a:t> html</a:t>
          </a:r>
          <a:endParaRPr lang="id-ID" sz="1700" kern="1200" dirty="0"/>
        </a:p>
      </dsp:txBody>
      <dsp:txXfrm>
        <a:off x="0" y="3496642"/>
        <a:ext cx="8839200" cy="722925"/>
      </dsp:txXfrm>
    </dsp:sp>
    <dsp:sp modelId="{573FDB87-03BE-4BB0-B099-E414B2C5F5AD}">
      <dsp:nvSpPr>
        <dsp:cNvPr id="0" name=""/>
        <dsp:cNvSpPr/>
      </dsp:nvSpPr>
      <dsp:spPr>
        <a:xfrm>
          <a:off x="441960" y="3245722"/>
          <a:ext cx="6187440" cy="50184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&lt;body&gt;&lt;/body&gt;</a:t>
          </a:r>
          <a:endParaRPr lang="id-ID" sz="1700" kern="1200" dirty="0"/>
        </a:p>
      </dsp:txBody>
      <dsp:txXfrm>
        <a:off x="466458" y="3270220"/>
        <a:ext cx="6138444" cy="452844"/>
      </dsp:txXfrm>
    </dsp:sp>
    <dsp:sp modelId="{5A7B63E0-D55C-49FB-8713-338867506893}">
      <dsp:nvSpPr>
        <dsp:cNvPr id="0" name=""/>
        <dsp:cNvSpPr/>
      </dsp:nvSpPr>
      <dsp:spPr>
        <a:xfrm>
          <a:off x="0" y="4562287"/>
          <a:ext cx="88392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354076" rIns="6860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Penulisan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paragraf</a:t>
          </a:r>
          <a:endParaRPr lang="id-ID" sz="1700" kern="1200" dirty="0"/>
        </a:p>
      </dsp:txBody>
      <dsp:txXfrm>
        <a:off x="0" y="4562287"/>
        <a:ext cx="8839200" cy="722925"/>
      </dsp:txXfrm>
    </dsp:sp>
    <dsp:sp modelId="{B9A975A1-0296-4269-8779-9FF2CFBD333A}">
      <dsp:nvSpPr>
        <dsp:cNvPr id="0" name=""/>
        <dsp:cNvSpPr/>
      </dsp:nvSpPr>
      <dsp:spPr>
        <a:xfrm>
          <a:off x="441960" y="4311367"/>
          <a:ext cx="6187440" cy="5018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&lt;p&gt;&lt;/P&gt;</a:t>
          </a:r>
          <a:endParaRPr lang="id-ID" sz="1700" kern="1200" dirty="0"/>
        </a:p>
      </dsp:txBody>
      <dsp:txXfrm>
        <a:off x="466458" y="4335865"/>
        <a:ext cx="613844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Ducket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Frain</a:t>
            </a:r>
            <a:r>
              <a:rPr lang="en-US" baseline="0" dirty="0" smtClean="0"/>
              <a:t>, Hogan, </a:t>
            </a:r>
            <a:r>
              <a:rPr lang="en-US" baseline="0" dirty="0" err="1" smtClean="0"/>
              <a:t>Shenoy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4975"/>
            <a:ext cx="7772400" cy="17748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766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Heading &lt;</a:t>
            </a:r>
            <a:r>
              <a:rPr lang="en-US" dirty="0" err="1" smtClean="0"/>
              <a:t>hn</a:t>
            </a:r>
            <a:r>
              <a:rPr lang="en-US" dirty="0" smtClean="0"/>
              <a:t>&gt;…&lt;/</a:t>
            </a:r>
            <a:r>
              <a:rPr lang="en-US" dirty="0" err="1" smtClean="0"/>
              <a:t>hn</a:t>
            </a:r>
            <a:r>
              <a:rPr lang="en-US" dirty="0" smtClean="0"/>
              <a:t>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endParaRPr lang="en-US" dirty="0" smtClean="0"/>
          </a:p>
          <a:p>
            <a:r>
              <a:rPr lang="en-US" dirty="0" smtClean="0"/>
              <a:t>Heading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6 (</a:t>
            </a:r>
            <a:r>
              <a:rPr lang="en-US" dirty="0" err="1" smtClean="0"/>
              <a:t>enam</a:t>
            </a:r>
            <a:r>
              <a:rPr lang="en-US" dirty="0" smtClean="0"/>
              <a:t>) level, </a:t>
            </a:r>
            <a:r>
              <a:rPr lang="en-US" dirty="0" err="1" smtClean="0"/>
              <a:t>yaitu</a:t>
            </a:r>
            <a:r>
              <a:rPr lang="en-US" dirty="0" smtClean="0"/>
              <a:t>: h1, h2, h3, h4, h5 </a:t>
            </a:r>
            <a:r>
              <a:rPr lang="en-US" dirty="0" err="1" smtClean="0"/>
              <a:t>dan</a:t>
            </a:r>
            <a:r>
              <a:rPr lang="en-US" dirty="0" smtClean="0"/>
              <a:t> h6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Elemen</a:t>
            </a:r>
            <a:r>
              <a:rPr lang="en-US" dirty="0" smtClean="0">
                <a:solidFill>
                  <a:srgbClr val="C00000"/>
                </a:solidFill>
              </a:rPr>
              <a:t> &lt;h1&gt;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terbesar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Elemen</a:t>
            </a:r>
            <a:r>
              <a:rPr lang="en-US" dirty="0" smtClean="0">
                <a:solidFill>
                  <a:srgbClr val="C00000"/>
                </a:solidFill>
              </a:rPr>
              <a:t> &lt;h6&gt;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terkecil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77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Heading &lt;</a:t>
            </a:r>
            <a:r>
              <a:rPr lang="en-US" dirty="0" err="1" smtClean="0"/>
              <a:t>hn</a:t>
            </a:r>
            <a:r>
              <a:rPr lang="en-US" dirty="0" smtClean="0"/>
              <a:t>&gt;…&lt;/</a:t>
            </a:r>
            <a:r>
              <a:rPr lang="en-US" dirty="0" err="1" smtClean="0"/>
              <a:t>hn</a:t>
            </a:r>
            <a:r>
              <a:rPr lang="en-US" dirty="0" smtClean="0"/>
              <a:t>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="en"&gt;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&lt;title&gt;Heading&lt;/title&gt;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&lt;h1&gt;Heading 1&lt;/h1&gt;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&lt;h2&gt;Heading 2&lt;/h2&gt;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&lt;h3&gt;Heading 3&lt;/h3&gt;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&lt;h4&gt;Heading 4&lt;/h4&gt;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&lt;h5&gt;Heading 5&lt;/h5&gt;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&lt;h6&gt;Heading 6&lt;/h6&gt;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199"/>
          <a:stretch/>
        </p:blipFill>
        <p:spPr>
          <a:xfrm>
            <a:off x="4289451" y="1371600"/>
            <a:ext cx="470214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Paragraf</a:t>
            </a:r>
            <a:r>
              <a:rPr lang="en-US" dirty="0" smtClean="0"/>
              <a:t> &lt;p&gt;…&lt;/p&gt;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066800"/>
            <a:ext cx="7886700" cy="537693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membuat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lang="en"&gt;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paragraf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&lt;p&gt;Ini adalah paragraf 1&lt;/p&gt;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&lt;p&gt;Ini adalah paragraf 2&lt;/p&gt;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&lt;p&gt;Ini adalah paragraf 3&lt;/p&gt;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647"/>
          <a:stretch/>
        </p:blipFill>
        <p:spPr>
          <a:xfrm>
            <a:off x="4572000" y="1752600"/>
            <a:ext cx="446495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Breaks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66800"/>
            <a:ext cx="805815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berpindah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(</a:t>
            </a:r>
            <a:r>
              <a:rPr lang="en-US" dirty="0" err="1" smtClean="0"/>
              <a:t>fungsinya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sama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seperti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tombol</a:t>
            </a:r>
            <a:r>
              <a:rPr lang="en-US" dirty="0" smtClean="0">
                <a:solidFill>
                  <a:srgbClr val="0070C0"/>
                </a:solidFill>
              </a:rPr>
              <a:t> enter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sahabat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berubah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lingkungan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juga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berubah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Namun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mengubah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cita-citamu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67200"/>
            <a:ext cx="591670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Bold &lt;b&gt;…&lt;/b&gt;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22453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menebalkan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teks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</a:t>
            </a:r>
          </a:p>
          <a:p>
            <a:pPr marL="0" indent="0">
              <a:buNone/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b&gt;JANGAN MENYERAH&lt;/b&gt; karena hidup ini penuh perdjoeangan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57600"/>
            <a:ext cx="56912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Italic &lt;</a:t>
            </a:r>
            <a:r>
              <a:rPr lang="en-US" dirty="0" err="1" smtClean="0"/>
              <a:t>i</a:t>
            </a:r>
            <a:r>
              <a:rPr lang="en-US" dirty="0" smtClean="0"/>
              <a:t>&gt;…&lt;/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memiringkan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teks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miring&lt;/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d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0"/>
            <a:ext cx="57540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Underline &lt;u&gt;…&lt;/u&gt;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menggaris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bawahi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</a:t>
            </a:r>
          </a:p>
          <a:p>
            <a:endParaRPr lang="en-US" dirty="0"/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Perlu &lt;u&gt;digaris bawahi&lt;/u&gt; bahwa mereka adalah pedjoeang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63" y="4302192"/>
            <a:ext cx="5383337" cy="1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Superscript &lt;sup&gt;…&lt;/sup&gt;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300730"/>
          </a:xfrm>
        </p:spPr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menampilkan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karakter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setengah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tinggi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lain (</a:t>
            </a:r>
            <a:r>
              <a:rPr lang="en-US" dirty="0" err="1" smtClean="0">
                <a:solidFill>
                  <a:srgbClr val="0070C0"/>
                </a:solidFill>
              </a:rPr>
              <a:t>berpangkat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tanah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300 m&lt;sup&gt;2&lt;/sup&gt;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d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53" y="4038600"/>
            <a:ext cx="6006134" cy="15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Subscript &lt;sub&gt;…&lt;/sub&gt;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300730"/>
          </a:xfrm>
        </p:spPr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menampilkan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karakter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setengah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lebih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rendah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lain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Rumus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kimia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air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H&lt;sub&gt;2&lt;/sub&gt;O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d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06" y="4038600"/>
            <a:ext cx="5742144" cy="15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Lists &lt;li&gt;…&lt;/li&gt;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menambahkan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daftar</a:t>
            </a:r>
            <a:r>
              <a:rPr lang="en-US" dirty="0" smtClean="0">
                <a:solidFill>
                  <a:srgbClr val="0070C0"/>
                </a:solidFill>
              </a:rPr>
              <a:t> list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web.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9742423"/>
              </p:ext>
            </p:extLst>
          </p:nvPr>
        </p:nvGraphicFramePr>
        <p:xfrm>
          <a:off x="152400" y="1981200"/>
          <a:ext cx="8763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7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Data Mining</a:t>
            </a:r>
            <a:r>
              <a:rPr lang="en-US" sz="2400" dirty="0"/>
              <a:t>, Intelligent System </a:t>
            </a:r>
            <a:r>
              <a:rPr lang="en-US" sz="2400" dirty="0" err="1"/>
              <a:t>dan</a:t>
            </a:r>
            <a:r>
              <a:rPr lang="en-US" sz="2400" dirty="0"/>
              <a:t> Machine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932"/>
            <a:ext cx="2438400" cy="282148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9.1. Unordered List &lt;</a:t>
            </a:r>
            <a:r>
              <a:rPr lang="en-US" dirty="0" err="1" smtClean="0"/>
              <a:t>ul</a:t>
            </a:r>
            <a:r>
              <a:rPr lang="en-US" dirty="0" smtClean="0"/>
              <a:t>&gt;…&lt;/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886700" cy="5148330"/>
          </a:xfrm>
        </p:spPr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list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bullet</a:t>
            </a:r>
          </a:p>
          <a:p>
            <a:pPr marL="0" indent="0">
              <a:buNone/>
            </a:pP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Hero mobile legends kesukaanku adalah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&lt;li&gt;Balmond&lt;/li&gt;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&lt;li&gt;Saber&lt;/li&gt;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&lt;li&gt;Minotaur&lt;/li&gt;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&lt;li&gt;Eudora&lt;/li&gt;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9"/>
          <a:stretch/>
        </p:blipFill>
        <p:spPr>
          <a:xfrm>
            <a:off x="3800475" y="4114800"/>
            <a:ext cx="5159148" cy="2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9.2. Ordered Lists &lt;</a:t>
            </a:r>
            <a:r>
              <a:rPr lang="en-US" dirty="0" err="1" smtClean="0"/>
              <a:t>ol</a:t>
            </a:r>
            <a:r>
              <a:rPr lang="en-US" dirty="0" smtClean="0"/>
              <a:t>&gt;…&lt;/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8867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list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numbering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Jenjang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pendidikan di Indonesia adalah</a:t>
            </a: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&lt;li&gt;SD&lt;/li&gt;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&lt;li&gt;SMP&lt;/li&gt;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&lt;li&gt;SMA&lt;/li&gt;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&lt;li&gt;S1&lt;/li&gt;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&lt;li&gt;S2&lt;/li&gt;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&lt;li&gt;S3&lt;/li&gt;</a:t>
            </a: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971800"/>
            <a:ext cx="556351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9.3. Definition 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8867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&lt;dt&gt;SD kepanjangan dari&lt;/dt&gt;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&lt;dd&gt;Sekolah Dasar&lt;/dd&gt;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&lt;dt&gt;SMP kepanjangan dari&lt;/dt&gt;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&lt;dd&gt;Sekolah Menengah Pertama&lt;/dd&gt;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&lt;dt&gt;SMA kepanjangan dari&lt;/dt&gt;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&lt;dd&gt;Sekolah Menengah Atas&lt;/dd&gt;	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4419600"/>
            <a:ext cx="520743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9.4. Nesting Lists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7886700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 type="I"&gt;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li&gt;Bab Pedahuluan&lt;/li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&lt;li&gt;Tinjuan Pustaka&lt;/li&gt;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li&gt;Metode Penelitian&lt;/li&gt;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li&gt;Hasil dan Pembahasan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 type="i"&gt;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&lt;li&gt;Hasil&lt;/li&gt;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&lt;li&gt;Pembahasan&lt;/li&gt;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li&gt;Penutupan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 type="i"&gt;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&lt;li&gt;Kesimpulan&lt;/li&gt;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&lt;li&gt;Saran&lt;/li&gt;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&lt;/ol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30" y="1600200"/>
            <a:ext cx="433737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10. Grouping Elements &lt;div&gt; and &lt;span&gt;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class="footnotes"&gt;</a:t>
            </a:r>
          </a:p>
          <a:p>
            <a:pPr marL="0" indent="0"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h3&gt;Catatan Kaki&lt;/h3&gt;</a:t>
            </a:r>
          </a:p>
          <a:p>
            <a:pPr marL="0" indent="0"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p&gt;&lt;span class="inventor"&gt;&lt;b&gt;1&lt;/b&gt; Halaman ini dibuat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oleh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Joko Suntoro&lt;/span&gt;&lt;/p&gt;</a:t>
            </a:r>
          </a:p>
          <a:p>
            <a:pPr marL="0" indent="0"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p&gt;&lt;b&gt;2&lt;/b&gt; Halaman ini digunakan oleh FTIK USM&lt;/p&gt;</a:t>
            </a:r>
          </a:p>
          <a:p>
            <a:pPr marL="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8" t="2348"/>
          <a:stretch/>
        </p:blipFill>
        <p:spPr>
          <a:xfrm>
            <a:off x="3166659" y="2971800"/>
            <a:ext cx="5443941" cy="3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id-ID" sz="2000" dirty="0"/>
              <a:t>Duckett, J. (2010). </a:t>
            </a:r>
            <a:r>
              <a:rPr lang="id-ID" sz="2000" i="1" dirty="0"/>
              <a:t>Begining HTML, XHTML, CSS and JavaScript</a:t>
            </a:r>
            <a:r>
              <a:rPr lang="id-ID" sz="2000" dirty="0"/>
              <a:t>. (C. Ullman, Ed.). Canada: Willey Publishing, Inc.</a:t>
            </a:r>
          </a:p>
          <a:p>
            <a:r>
              <a:rPr lang="id-ID" sz="2000" dirty="0"/>
              <a:t>Frain, B. (2013). </a:t>
            </a:r>
            <a:r>
              <a:rPr lang="id-ID" sz="2000" i="1" dirty="0"/>
              <a:t>Responsive Web Design with HTML5 and CSS3</a:t>
            </a:r>
            <a:r>
              <a:rPr lang="id-ID" sz="2000" dirty="0"/>
              <a:t>. (R. de Jongh, Ed.). Birmingham: Packt Publishing Ltd.</a:t>
            </a:r>
          </a:p>
          <a:p>
            <a:r>
              <a:rPr lang="id-ID" sz="2000" dirty="0"/>
              <a:t>Hogan, B. P. (2010). </a:t>
            </a:r>
            <a:r>
              <a:rPr lang="id-ID" sz="2000" i="1" dirty="0"/>
              <a:t>HTML5 and CSS3 Develop with Tomorrow’s Standards Today</a:t>
            </a:r>
            <a:r>
              <a:rPr lang="id-ID" sz="2000" dirty="0"/>
              <a:t>. United States of America: Pragmatic Programmer, LLC.</a:t>
            </a:r>
          </a:p>
          <a:p>
            <a:r>
              <a:rPr lang="id-ID" sz="2000" dirty="0"/>
              <a:t>Shenoy, A. (2014a). </a:t>
            </a:r>
            <a:r>
              <a:rPr lang="id-ID" sz="2000" i="1" dirty="0"/>
              <a:t>Thinking in CSS</a:t>
            </a:r>
            <a:r>
              <a:rPr lang="id-ID" sz="2000" dirty="0"/>
              <a:t>. (S. Sukumaran, Ed.). Birmingham: Packt Publishing Ltd.</a:t>
            </a:r>
          </a:p>
          <a:p>
            <a:r>
              <a:rPr lang="id-ID" sz="2000" dirty="0"/>
              <a:t>Shenoy, A. (2014b). </a:t>
            </a:r>
            <a:r>
              <a:rPr lang="id-ID" sz="2000" i="1" dirty="0"/>
              <a:t>Thinking in HTML</a:t>
            </a:r>
            <a:r>
              <a:rPr lang="id-ID" sz="2000" dirty="0"/>
              <a:t>. (K. Narayanan, Ed.). Brimingham: Packt Publishing Ltd.</a:t>
            </a:r>
          </a:p>
          <a:p>
            <a:r>
              <a:rPr lang="id-ID" sz="2000" dirty="0"/>
              <a:t>Wang, P., &amp; Katila, S. (2003). </a:t>
            </a:r>
            <a:r>
              <a:rPr lang="id-ID" sz="2000" i="1" dirty="0"/>
              <a:t>An introduction to Web design and programming</a:t>
            </a:r>
            <a:r>
              <a:rPr lang="id-ID" sz="2000" dirty="0"/>
              <a:t>. Brooks-Cole.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143001"/>
            <a:ext cx="262128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37" y="3188135"/>
            <a:ext cx="2452688" cy="315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1143001"/>
            <a:ext cx="2695353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351195"/>
            <a:ext cx="2335072" cy="2995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143001"/>
            <a:ext cx="2343452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HTML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7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5293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Notepad/</a:t>
            </a:r>
            <a:r>
              <a:rPr lang="en-US" dirty="0" err="1" smtClean="0"/>
              <a:t>Geany</a:t>
            </a:r>
            <a:r>
              <a:rPr lang="en-US" dirty="0" smtClean="0"/>
              <a:t>. </a:t>
            </a:r>
            <a:r>
              <a:rPr lang="en-US" dirty="0" err="1" smtClean="0"/>
              <a:t>Ketikkan</a:t>
            </a:r>
            <a:r>
              <a:rPr lang="en-US" dirty="0" smtClean="0"/>
              <a:t> syntax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hello.html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file </a:t>
            </a:r>
            <a:r>
              <a:rPr lang="en-US" dirty="0" err="1" smtClean="0"/>
              <a:t>masing-masing</a:t>
            </a:r>
            <a:r>
              <a:rPr lang="en-US" dirty="0" smtClean="0"/>
              <a:t> (</a:t>
            </a:r>
            <a:r>
              <a:rPr lang="en-US" i="1" dirty="0" smtClean="0"/>
              <a:t>C</a:t>
            </a:r>
            <a:r>
              <a:rPr lang="en-US" i="1" dirty="0"/>
              <a:t>:\</a:t>
            </a:r>
            <a:r>
              <a:rPr lang="en-US" i="1" dirty="0" err="1" smtClean="0"/>
              <a:t>xampp</a:t>
            </a:r>
            <a:r>
              <a:rPr lang="en-US" i="1" dirty="0" smtClean="0"/>
              <a:t>\</a:t>
            </a:r>
            <a:r>
              <a:rPr lang="en-US" i="1" dirty="0" err="1" smtClean="0"/>
              <a:t>htdocs</a:t>
            </a:r>
            <a:r>
              <a:rPr lang="en-US" i="1" dirty="0" smtClean="0"/>
              <a:t>\html\chapter1\hello.html</a:t>
            </a:r>
            <a:r>
              <a:rPr lang="en-US" dirty="0" smtClean="0"/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542925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542925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542925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43268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52933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file hello.html, </a:t>
            </a:r>
            <a:r>
              <a:rPr lang="en-US" dirty="0" err="1" smtClean="0"/>
              <a:t>kemudian</a:t>
            </a:r>
            <a:r>
              <a:rPr lang="en-US" dirty="0" smtClean="0"/>
              <a:t> double </a:t>
            </a:r>
            <a:r>
              <a:rPr lang="en-US" dirty="0" err="1" smtClean="0"/>
              <a:t>klik</a:t>
            </a:r>
            <a:r>
              <a:rPr lang="en-US" dirty="0" smtClean="0"/>
              <a:t> file hello.html</a:t>
            </a:r>
          </a:p>
          <a:p>
            <a:pPr marL="0" indent="542925">
              <a:buNone/>
            </a:pPr>
            <a:r>
              <a:rPr lang="en-US" dirty="0" smtClean="0"/>
              <a:t> </a:t>
            </a:r>
          </a:p>
          <a:p>
            <a:pPr marL="0" indent="542925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0" indent="542925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542925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1185"/>
            <a:ext cx="758329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5446" b="60430"/>
          <a:stretch/>
        </p:blipFill>
        <p:spPr>
          <a:xfrm>
            <a:off x="1447800" y="4341125"/>
            <a:ext cx="5029200" cy="19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Syntax HTML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00300"/>
              </p:ext>
            </p:extLst>
          </p:nvPr>
        </p:nvGraphicFramePr>
        <p:xfrm>
          <a:off x="152400" y="990600"/>
          <a:ext cx="8839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55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Elemen-Elemen</a:t>
            </a:r>
            <a:r>
              <a:rPr lang="en-US" dirty="0" smtClean="0"/>
              <a:t> HTML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02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and 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351338"/>
          </a:xfrm>
        </p:spPr>
        <p:txBody>
          <a:bodyPr/>
          <a:lstStyle/>
          <a:p>
            <a:r>
              <a:rPr lang="en-US" dirty="0" smtClean="0"/>
              <a:t>Whenever </a:t>
            </a:r>
            <a:r>
              <a:rPr lang="en-US" dirty="0" smtClean="0">
                <a:solidFill>
                  <a:srgbClr val="C00000"/>
                </a:solidFill>
              </a:rPr>
              <a:t>we write a web page in HTML</a:t>
            </a:r>
            <a:r>
              <a:rPr lang="en-US" dirty="0" smtClean="0"/>
              <a:t>, the whole of the page is contained between </a:t>
            </a:r>
            <a:r>
              <a:rPr lang="en-US" dirty="0" smtClean="0">
                <a:solidFill>
                  <a:srgbClr val="0070C0"/>
                </a:solidFill>
              </a:rPr>
              <a:t>opening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closing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Contoh</a:t>
            </a:r>
            <a:r>
              <a:rPr lang="en-US" dirty="0" smtClean="0"/>
              <a:t> tags </a:t>
            </a:r>
            <a:r>
              <a:rPr lang="en-US" dirty="0" err="1" smtClean="0"/>
              <a:t>dan</a:t>
            </a:r>
            <a:r>
              <a:rPr lang="en-US" dirty="0" smtClean="0"/>
              <a:t> elements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&lt;p&gt;Halo,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Berdjoeang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 rot="5400000" flipH="1">
            <a:off x="1033659" y="4810332"/>
            <a:ext cx="171450" cy="6858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Left Brace 6"/>
          <p:cNvSpPr/>
          <p:nvPr/>
        </p:nvSpPr>
        <p:spPr>
          <a:xfrm rot="5400000" flipH="1">
            <a:off x="7695497" y="4810332"/>
            <a:ext cx="171450" cy="6858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09574" y="5414169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Tag </a:t>
            </a:r>
            <a:r>
              <a:rPr lang="en-US" dirty="0" err="1" smtClean="0">
                <a:solidFill>
                  <a:srgbClr val="00B050"/>
                </a:solidFill>
              </a:rPr>
              <a:t>Pembuka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4786" y="5264293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Tag </a:t>
            </a:r>
            <a:r>
              <a:rPr lang="en-US" dirty="0" err="1" smtClean="0">
                <a:solidFill>
                  <a:srgbClr val="00B050"/>
                </a:solidFill>
              </a:rPr>
              <a:t>penutup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4369243" y="888557"/>
            <a:ext cx="376236" cy="7133523"/>
          </a:xfrm>
          <a:prstGeom prst="leftBrac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4026900" y="3897867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Element</a:t>
            </a:r>
            <a:endParaRPr lang="id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2353</TotalTime>
  <Words>937</Words>
  <Application>Microsoft Office PowerPoint</Application>
  <PresentationFormat>On-screen Show (4:3)</PresentationFormat>
  <Paragraphs>225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Intteligent System Research New</vt:lpstr>
      <vt:lpstr>Pemrograman Web 2. Struktur Dasar Web</vt:lpstr>
      <vt:lpstr>Joko Suntoro</vt:lpstr>
      <vt:lpstr>Textbooks</vt:lpstr>
      <vt:lpstr>Getting Started with HTML</vt:lpstr>
      <vt:lpstr>Getting Started with HTML</vt:lpstr>
      <vt:lpstr>Getting Started with HTML</vt:lpstr>
      <vt:lpstr>Penjelasan Syntax HTML</vt:lpstr>
      <vt:lpstr>Elemen-Elemen HTML</vt:lpstr>
      <vt:lpstr>Tags and Elements</vt:lpstr>
      <vt:lpstr>1. Heading &lt;hn&gt;…&lt;/hn&gt;</vt:lpstr>
      <vt:lpstr>1. Heading &lt;hn&gt;…&lt;/hn&gt;</vt:lpstr>
      <vt:lpstr>2. Paragraf &lt;p&gt;…&lt;/p&gt;</vt:lpstr>
      <vt:lpstr>3. Breaks &lt;br&gt;</vt:lpstr>
      <vt:lpstr>4. Bold &lt;b&gt;…&lt;/b&gt;</vt:lpstr>
      <vt:lpstr>5. Italic &lt;i&gt;…&lt;/i&gt;</vt:lpstr>
      <vt:lpstr>6. Underline &lt;u&gt;…&lt;/u&gt;</vt:lpstr>
      <vt:lpstr>7. Superscript &lt;sup&gt;…&lt;/sup&gt;</vt:lpstr>
      <vt:lpstr>8. Subscript &lt;sub&gt;…&lt;/sub&gt;</vt:lpstr>
      <vt:lpstr>9. Lists &lt;li&gt;…&lt;/li&gt;</vt:lpstr>
      <vt:lpstr>9.1. Unordered List &lt;ul&gt;…&lt;/ul&gt;</vt:lpstr>
      <vt:lpstr>9.2. Ordered Lists &lt;ol&gt;…&lt;/ol&gt;</vt:lpstr>
      <vt:lpstr>9.3. Definition Lists</vt:lpstr>
      <vt:lpstr>9.4. Nesting Lists</vt:lpstr>
      <vt:lpstr>10. Grouping Elements &lt;div&gt; and &lt;span&gt;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199</cp:revision>
  <dcterms:created xsi:type="dcterms:W3CDTF">2015-09-13T05:01:52Z</dcterms:created>
  <dcterms:modified xsi:type="dcterms:W3CDTF">2017-08-02T13:03:35Z</dcterms:modified>
</cp:coreProperties>
</file>