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69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209B1-E54F-4389-8364-22AD6C9F64E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4C6082-AD94-4F5F-891E-3340BD6C551D}">
      <dgm:prSet phldrT="[Text]"/>
      <dgm:spPr/>
      <dgm:t>
        <a:bodyPr/>
        <a:lstStyle/>
        <a:p>
          <a:r>
            <a:rPr lang="en-US" dirty="0" smtClean="0"/>
            <a:t>CSS Selector</a:t>
          </a:r>
          <a:endParaRPr lang="en-US" dirty="0"/>
        </a:p>
      </dgm:t>
    </dgm:pt>
    <dgm:pt modelId="{91B6E537-E8E6-4D51-918E-BE55F48409E3}" type="parTrans" cxnId="{E57F50CB-B932-4C2C-A976-48DB7A2EB7B5}">
      <dgm:prSet/>
      <dgm:spPr/>
      <dgm:t>
        <a:bodyPr/>
        <a:lstStyle/>
        <a:p>
          <a:endParaRPr lang="en-US"/>
        </a:p>
      </dgm:t>
    </dgm:pt>
    <dgm:pt modelId="{FA413012-7741-4736-9880-9BBAE5CE0903}" type="sibTrans" cxnId="{E57F50CB-B932-4C2C-A976-48DB7A2EB7B5}">
      <dgm:prSet/>
      <dgm:spPr/>
      <dgm:t>
        <a:bodyPr/>
        <a:lstStyle/>
        <a:p>
          <a:endParaRPr lang="en-US"/>
        </a:p>
      </dgm:t>
    </dgm:pt>
    <dgm:pt modelId="{2A766185-F8FC-4021-8BE9-A18F3F31361E}">
      <dgm:prSet phldrT="[Text]"/>
      <dgm:spPr/>
      <dgm:t>
        <a:bodyPr/>
        <a:lstStyle/>
        <a:p>
          <a:r>
            <a:rPr lang="en-US" dirty="0" smtClean="0"/>
            <a:t>Element Selector</a:t>
          </a:r>
          <a:endParaRPr lang="en-US" dirty="0"/>
        </a:p>
      </dgm:t>
    </dgm:pt>
    <dgm:pt modelId="{80143863-CE13-485E-B8E5-B9BB72D394BD}" type="parTrans" cxnId="{DA3CD913-FC99-4708-8C79-A347BA918D34}">
      <dgm:prSet/>
      <dgm:spPr/>
      <dgm:t>
        <a:bodyPr/>
        <a:lstStyle/>
        <a:p>
          <a:endParaRPr lang="en-US"/>
        </a:p>
      </dgm:t>
    </dgm:pt>
    <dgm:pt modelId="{C14225A6-C150-4B3A-83B2-87A33C0CFD65}" type="sibTrans" cxnId="{DA3CD913-FC99-4708-8C79-A347BA918D34}">
      <dgm:prSet/>
      <dgm:spPr/>
      <dgm:t>
        <a:bodyPr/>
        <a:lstStyle/>
        <a:p>
          <a:endParaRPr lang="en-US"/>
        </a:p>
      </dgm:t>
    </dgm:pt>
    <dgm:pt modelId="{A64F36BF-443C-4329-961E-C9ECF9FCBAF8}">
      <dgm:prSet phldrT="[Text]"/>
      <dgm:spPr/>
      <dgm:t>
        <a:bodyPr/>
        <a:lstStyle/>
        <a:p>
          <a:r>
            <a:rPr lang="en-US" dirty="0" smtClean="0"/>
            <a:t>Id Selector</a:t>
          </a:r>
          <a:endParaRPr lang="en-US" dirty="0"/>
        </a:p>
      </dgm:t>
    </dgm:pt>
    <dgm:pt modelId="{DDEC9F6D-C8C2-4BD6-9DFE-D78340B7794C}" type="parTrans" cxnId="{70456BBF-016D-48EC-A478-D6F6E7659A9D}">
      <dgm:prSet/>
      <dgm:spPr/>
      <dgm:t>
        <a:bodyPr/>
        <a:lstStyle/>
        <a:p>
          <a:endParaRPr lang="en-US"/>
        </a:p>
      </dgm:t>
    </dgm:pt>
    <dgm:pt modelId="{1239A0DD-8EC8-4E74-9E81-D449C4533975}" type="sibTrans" cxnId="{70456BBF-016D-48EC-A478-D6F6E7659A9D}">
      <dgm:prSet/>
      <dgm:spPr/>
      <dgm:t>
        <a:bodyPr/>
        <a:lstStyle/>
        <a:p>
          <a:endParaRPr lang="en-US"/>
        </a:p>
      </dgm:t>
    </dgm:pt>
    <dgm:pt modelId="{117E1FA0-7C8C-4006-94F1-BC2B91004248}">
      <dgm:prSet phldrT="[Text]"/>
      <dgm:spPr/>
      <dgm:t>
        <a:bodyPr/>
        <a:lstStyle/>
        <a:p>
          <a:r>
            <a:rPr lang="en-US" dirty="0" smtClean="0"/>
            <a:t>Class Selector</a:t>
          </a:r>
          <a:endParaRPr lang="en-US" dirty="0"/>
        </a:p>
      </dgm:t>
    </dgm:pt>
    <dgm:pt modelId="{ADA95366-0AD9-4668-B215-EFF6C416182C}" type="parTrans" cxnId="{94E45EC8-6837-45CA-974B-29620B328F67}">
      <dgm:prSet/>
      <dgm:spPr/>
      <dgm:t>
        <a:bodyPr/>
        <a:lstStyle/>
        <a:p>
          <a:endParaRPr lang="en-US"/>
        </a:p>
      </dgm:t>
    </dgm:pt>
    <dgm:pt modelId="{D3B2ABC8-FEA1-4972-AEB0-03E06D7E2763}" type="sibTrans" cxnId="{94E45EC8-6837-45CA-974B-29620B328F67}">
      <dgm:prSet/>
      <dgm:spPr/>
      <dgm:t>
        <a:bodyPr/>
        <a:lstStyle/>
        <a:p>
          <a:endParaRPr lang="en-US"/>
        </a:p>
      </dgm:t>
    </dgm:pt>
    <dgm:pt modelId="{91D5F261-7D66-49A4-AB74-C8343AAA13C8}">
      <dgm:prSet phldrT="[Text]"/>
      <dgm:spPr/>
      <dgm:t>
        <a:bodyPr/>
        <a:lstStyle/>
        <a:p>
          <a:r>
            <a:rPr lang="en-US" dirty="0" smtClean="0"/>
            <a:t>Grouping Selector</a:t>
          </a:r>
          <a:endParaRPr lang="en-US" dirty="0"/>
        </a:p>
      </dgm:t>
    </dgm:pt>
    <dgm:pt modelId="{DFF5FBC5-A0BA-4E26-8B73-AFA744B587FC}" type="parTrans" cxnId="{680C2CD4-0D9B-46C6-B347-900F50CFF79C}">
      <dgm:prSet/>
      <dgm:spPr/>
      <dgm:t>
        <a:bodyPr/>
        <a:lstStyle/>
        <a:p>
          <a:endParaRPr lang="en-US"/>
        </a:p>
      </dgm:t>
    </dgm:pt>
    <dgm:pt modelId="{C4340F58-2F4C-4125-996C-DDABD8A4C0AD}" type="sibTrans" cxnId="{680C2CD4-0D9B-46C6-B347-900F50CFF79C}">
      <dgm:prSet/>
      <dgm:spPr/>
      <dgm:t>
        <a:bodyPr/>
        <a:lstStyle/>
        <a:p>
          <a:endParaRPr lang="en-US"/>
        </a:p>
      </dgm:t>
    </dgm:pt>
    <dgm:pt modelId="{638FDBB4-965A-4726-B7D5-8A50E1102BFE}" type="pres">
      <dgm:prSet presAssocID="{B32209B1-E54F-4389-8364-22AD6C9F64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4E3A99-5CAC-41CE-877A-8741D6E5D7D0}" type="pres">
      <dgm:prSet presAssocID="{314C6082-AD94-4F5F-891E-3340BD6C551D}" presName="hierRoot1" presStyleCnt="0">
        <dgm:presLayoutVars>
          <dgm:hierBranch val="init"/>
        </dgm:presLayoutVars>
      </dgm:prSet>
      <dgm:spPr/>
    </dgm:pt>
    <dgm:pt modelId="{B3F64EEC-59AE-4C52-94D6-85168F389B1A}" type="pres">
      <dgm:prSet presAssocID="{314C6082-AD94-4F5F-891E-3340BD6C551D}" presName="rootComposite1" presStyleCnt="0"/>
      <dgm:spPr/>
    </dgm:pt>
    <dgm:pt modelId="{00B18EEB-395D-47C7-9DE5-CEFE038789A1}" type="pres">
      <dgm:prSet presAssocID="{314C6082-AD94-4F5F-891E-3340BD6C551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E72A7-4B62-4F5D-8475-6A317CF10AF3}" type="pres">
      <dgm:prSet presAssocID="{314C6082-AD94-4F5F-891E-3340BD6C551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3F6CA73-2404-498F-9CD3-EB12F461BBCE}" type="pres">
      <dgm:prSet presAssocID="{314C6082-AD94-4F5F-891E-3340BD6C551D}" presName="hierChild2" presStyleCnt="0"/>
      <dgm:spPr/>
    </dgm:pt>
    <dgm:pt modelId="{6D8C74CD-DD18-4DFC-9112-43DD1415B05B}" type="pres">
      <dgm:prSet presAssocID="{80143863-CE13-485E-B8E5-B9BB72D394BD}" presName="Name64" presStyleLbl="parChTrans1D2" presStyleIdx="0" presStyleCnt="4"/>
      <dgm:spPr/>
      <dgm:t>
        <a:bodyPr/>
        <a:lstStyle/>
        <a:p>
          <a:endParaRPr lang="en-US"/>
        </a:p>
      </dgm:t>
    </dgm:pt>
    <dgm:pt modelId="{DE92FDA3-463B-4658-AB57-DE559535B943}" type="pres">
      <dgm:prSet presAssocID="{2A766185-F8FC-4021-8BE9-A18F3F31361E}" presName="hierRoot2" presStyleCnt="0">
        <dgm:presLayoutVars>
          <dgm:hierBranch val="init"/>
        </dgm:presLayoutVars>
      </dgm:prSet>
      <dgm:spPr/>
    </dgm:pt>
    <dgm:pt modelId="{D2173CD4-5BF6-4A39-A49B-34EC2ED026D8}" type="pres">
      <dgm:prSet presAssocID="{2A766185-F8FC-4021-8BE9-A18F3F31361E}" presName="rootComposite" presStyleCnt="0"/>
      <dgm:spPr/>
    </dgm:pt>
    <dgm:pt modelId="{B8A9C888-34DE-4EB9-811E-C49E259765F4}" type="pres">
      <dgm:prSet presAssocID="{2A766185-F8FC-4021-8BE9-A18F3F313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49BE04-F1A2-4BD4-9E05-3336F792130C}" type="pres">
      <dgm:prSet presAssocID="{2A766185-F8FC-4021-8BE9-A18F3F31361E}" presName="rootConnector" presStyleLbl="node2" presStyleIdx="0" presStyleCnt="4"/>
      <dgm:spPr/>
      <dgm:t>
        <a:bodyPr/>
        <a:lstStyle/>
        <a:p>
          <a:endParaRPr lang="en-US"/>
        </a:p>
      </dgm:t>
    </dgm:pt>
    <dgm:pt modelId="{1E8C6884-1DFD-404E-858A-C9FB669782C5}" type="pres">
      <dgm:prSet presAssocID="{2A766185-F8FC-4021-8BE9-A18F3F31361E}" presName="hierChild4" presStyleCnt="0"/>
      <dgm:spPr/>
    </dgm:pt>
    <dgm:pt modelId="{D3099765-3BA6-43D7-B026-3FD3B78FAD89}" type="pres">
      <dgm:prSet presAssocID="{2A766185-F8FC-4021-8BE9-A18F3F31361E}" presName="hierChild5" presStyleCnt="0"/>
      <dgm:spPr/>
    </dgm:pt>
    <dgm:pt modelId="{47521687-6693-4BFE-990C-39E7828BA98A}" type="pres">
      <dgm:prSet presAssocID="{DDEC9F6D-C8C2-4BD6-9DFE-D78340B7794C}" presName="Name64" presStyleLbl="parChTrans1D2" presStyleIdx="1" presStyleCnt="4"/>
      <dgm:spPr/>
      <dgm:t>
        <a:bodyPr/>
        <a:lstStyle/>
        <a:p>
          <a:endParaRPr lang="en-US"/>
        </a:p>
      </dgm:t>
    </dgm:pt>
    <dgm:pt modelId="{2073730A-9574-43CB-B394-5C7B9031FAE8}" type="pres">
      <dgm:prSet presAssocID="{A64F36BF-443C-4329-961E-C9ECF9FCBAF8}" presName="hierRoot2" presStyleCnt="0">
        <dgm:presLayoutVars>
          <dgm:hierBranch val="init"/>
        </dgm:presLayoutVars>
      </dgm:prSet>
      <dgm:spPr/>
    </dgm:pt>
    <dgm:pt modelId="{68DB6877-C5A3-43DA-89C9-F67F338B87EB}" type="pres">
      <dgm:prSet presAssocID="{A64F36BF-443C-4329-961E-C9ECF9FCBAF8}" presName="rootComposite" presStyleCnt="0"/>
      <dgm:spPr/>
    </dgm:pt>
    <dgm:pt modelId="{19EA9BA5-A537-4A35-8C01-6C48B4F1F911}" type="pres">
      <dgm:prSet presAssocID="{A64F36BF-443C-4329-961E-C9ECF9FCBAF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990AE1-078A-4203-9F4D-285EE2E04226}" type="pres">
      <dgm:prSet presAssocID="{A64F36BF-443C-4329-961E-C9ECF9FCBAF8}" presName="rootConnector" presStyleLbl="node2" presStyleIdx="1" presStyleCnt="4"/>
      <dgm:spPr/>
      <dgm:t>
        <a:bodyPr/>
        <a:lstStyle/>
        <a:p>
          <a:endParaRPr lang="en-US"/>
        </a:p>
      </dgm:t>
    </dgm:pt>
    <dgm:pt modelId="{C819FE02-51A0-4779-82A3-B697D5830CF7}" type="pres">
      <dgm:prSet presAssocID="{A64F36BF-443C-4329-961E-C9ECF9FCBAF8}" presName="hierChild4" presStyleCnt="0"/>
      <dgm:spPr/>
    </dgm:pt>
    <dgm:pt modelId="{48EDFB30-B063-4F51-8097-0BFB1BF534C7}" type="pres">
      <dgm:prSet presAssocID="{A64F36BF-443C-4329-961E-C9ECF9FCBAF8}" presName="hierChild5" presStyleCnt="0"/>
      <dgm:spPr/>
    </dgm:pt>
    <dgm:pt modelId="{0046BE64-F953-4B35-9D6A-915B0A78AE35}" type="pres">
      <dgm:prSet presAssocID="{ADA95366-0AD9-4668-B215-EFF6C416182C}" presName="Name64" presStyleLbl="parChTrans1D2" presStyleIdx="2" presStyleCnt="4"/>
      <dgm:spPr/>
      <dgm:t>
        <a:bodyPr/>
        <a:lstStyle/>
        <a:p>
          <a:endParaRPr lang="en-US"/>
        </a:p>
      </dgm:t>
    </dgm:pt>
    <dgm:pt modelId="{584744FC-7630-4120-B526-E1088B429C3C}" type="pres">
      <dgm:prSet presAssocID="{117E1FA0-7C8C-4006-94F1-BC2B91004248}" presName="hierRoot2" presStyleCnt="0">
        <dgm:presLayoutVars>
          <dgm:hierBranch val="init"/>
        </dgm:presLayoutVars>
      </dgm:prSet>
      <dgm:spPr/>
    </dgm:pt>
    <dgm:pt modelId="{9A213691-4FB9-4746-BB0F-AE119B9C5E97}" type="pres">
      <dgm:prSet presAssocID="{117E1FA0-7C8C-4006-94F1-BC2B91004248}" presName="rootComposite" presStyleCnt="0"/>
      <dgm:spPr/>
    </dgm:pt>
    <dgm:pt modelId="{8A110A11-B602-4847-8037-BA63AC1D3BA4}" type="pres">
      <dgm:prSet presAssocID="{117E1FA0-7C8C-4006-94F1-BC2B9100424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02293-9923-4F1A-AC80-6CF272BA84F4}" type="pres">
      <dgm:prSet presAssocID="{117E1FA0-7C8C-4006-94F1-BC2B91004248}" presName="rootConnector" presStyleLbl="node2" presStyleIdx="2" presStyleCnt="4"/>
      <dgm:spPr/>
      <dgm:t>
        <a:bodyPr/>
        <a:lstStyle/>
        <a:p>
          <a:endParaRPr lang="en-US"/>
        </a:p>
      </dgm:t>
    </dgm:pt>
    <dgm:pt modelId="{F86F443F-98FA-4612-AD46-D3B7898289C5}" type="pres">
      <dgm:prSet presAssocID="{117E1FA0-7C8C-4006-94F1-BC2B91004248}" presName="hierChild4" presStyleCnt="0"/>
      <dgm:spPr/>
    </dgm:pt>
    <dgm:pt modelId="{3958C5A9-1B09-4774-AD68-6FC217273933}" type="pres">
      <dgm:prSet presAssocID="{117E1FA0-7C8C-4006-94F1-BC2B91004248}" presName="hierChild5" presStyleCnt="0"/>
      <dgm:spPr/>
    </dgm:pt>
    <dgm:pt modelId="{4D41B380-1101-465C-93E6-556D3AF99246}" type="pres">
      <dgm:prSet presAssocID="{DFF5FBC5-A0BA-4E26-8B73-AFA744B587FC}" presName="Name64" presStyleLbl="parChTrans1D2" presStyleIdx="3" presStyleCnt="4"/>
      <dgm:spPr/>
      <dgm:t>
        <a:bodyPr/>
        <a:lstStyle/>
        <a:p>
          <a:endParaRPr lang="en-US"/>
        </a:p>
      </dgm:t>
    </dgm:pt>
    <dgm:pt modelId="{FDCCC28A-ECC4-4783-B6B2-4FDBD80841EC}" type="pres">
      <dgm:prSet presAssocID="{91D5F261-7D66-49A4-AB74-C8343AAA13C8}" presName="hierRoot2" presStyleCnt="0">
        <dgm:presLayoutVars>
          <dgm:hierBranch val="init"/>
        </dgm:presLayoutVars>
      </dgm:prSet>
      <dgm:spPr/>
    </dgm:pt>
    <dgm:pt modelId="{C4C12A62-0DC5-443F-8883-337C5ED19D82}" type="pres">
      <dgm:prSet presAssocID="{91D5F261-7D66-49A4-AB74-C8343AAA13C8}" presName="rootComposite" presStyleCnt="0"/>
      <dgm:spPr/>
    </dgm:pt>
    <dgm:pt modelId="{FAC5C6AF-22BF-4C29-91AE-CB7B987A9B11}" type="pres">
      <dgm:prSet presAssocID="{91D5F261-7D66-49A4-AB74-C8343AAA13C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03ED96-7451-415D-817D-79859C294301}" type="pres">
      <dgm:prSet presAssocID="{91D5F261-7D66-49A4-AB74-C8343AAA13C8}" presName="rootConnector" presStyleLbl="node2" presStyleIdx="3" presStyleCnt="4"/>
      <dgm:spPr/>
      <dgm:t>
        <a:bodyPr/>
        <a:lstStyle/>
        <a:p>
          <a:endParaRPr lang="en-US"/>
        </a:p>
      </dgm:t>
    </dgm:pt>
    <dgm:pt modelId="{3653503E-C9D1-4346-8B81-5150542560CE}" type="pres">
      <dgm:prSet presAssocID="{91D5F261-7D66-49A4-AB74-C8343AAA13C8}" presName="hierChild4" presStyleCnt="0"/>
      <dgm:spPr/>
    </dgm:pt>
    <dgm:pt modelId="{F8AB77AF-2D40-44C8-A685-527C9AED4B49}" type="pres">
      <dgm:prSet presAssocID="{91D5F261-7D66-49A4-AB74-C8343AAA13C8}" presName="hierChild5" presStyleCnt="0"/>
      <dgm:spPr/>
    </dgm:pt>
    <dgm:pt modelId="{CDB97DAD-B6A8-420A-AC49-800B46C84510}" type="pres">
      <dgm:prSet presAssocID="{314C6082-AD94-4F5F-891E-3340BD6C551D}" presName="hierChild3" presStyleCnt="0"/>
      <dgm:spPr/>
    </dgm:pt>
  </dgm:ptLst>
  <dgm:cxnLst>
    <dgm:cxn modelId="{47F488A8-0D80-4009-B5EF-3ED6AFDFB510}" type="presOf" srcId="{DFF5FBC5-A0BA-4E26-8B73-AFA744B587FC}" destId="{4D41B380-1101-465C-93E6-556D3AF99246}" srcOrd="0" destOrd="0" presId="urn:microsoft.com/office/officeart/2009/3/layout/HorizontalOrganizationChart"/>
    <dgm:cxn modelId="{8D0881AA-C9E6-4D77-8313-2530379ADBA9}" type="presOf" srcId="{314C6082-AD94-4F5F-891E-3340BD6C551D}" destId="{220E72A7-4B62-4F5D-8475-6A317CF10AF3}" srcOrd="1" destOrd="0" presId="urn:microsoft.com/office/officeart/2009/3/layout/HorizontalOrganizationChart"/>
    <dgm:cxn modelId="{393514E0-5D55-4C97-A35D-0D9A7B60BE71}" type="presOf" srcId="{80143863-CE13-485E-B8E5-B9BB72D394BD}" destId="{6D8C74CD-DD18-4DFC-9112-43DD1415B05B}" srcOrd="0" destOrd="0" presId="urn:microsoft.com/office/officeart/2009/3/layout/HorizontalOrganizationChart"/>
    <dgm:cxn modelId="{D88179CE-77DB-456E-A47E-9A00E0624A08}" type="presOf" srcId="{314C6082-AD94-4F5F-891E-3340BD6C551D}" destId="{00B18EEB-395D-47C7-9DE5-CEFE038789A1}" srcOrd="0" destOrd="0" presId="urn:microsoft.com/office/officeart/2009/3/layout/HorizontalOrganizationChart"/>
    <dgm:cxn modelId="{680C2CD4-0D9B-46C6-B347-900F50CFF79C}" srcId="{314C6082-AD94-4F5F-891E-3340BD6C551D}" destId="{91D5F261-7D66-49A4-AB74-C8343AAA13C8}" srcOrd="3" destOrd="0" parTransId="{DFF5FBC5-A0BA-4E26-8B73-AFA744B587FC}" sibTransId="{C4340F58-2F4C-4125-996C-DDABD8A4C0AD}"/>
    <dgm:cxn modelId="{94E45EC8-6837-45CA-974B-29620B328F67}" srcId="{314C6082-AD94-4F5F-891E-3340BD6C551D}" destId="{117E1FA0-7C8C-4006-94F1-BC2B91004248}" srcOrd="2" destOrd="0" parTransId="{ADA95366-0AD9-4668-B215-EFF6C416182C}" sibTransId="{D3B2ABC8-FEA1-4972-AEB0-03E06D7E2763}"/>
    <dgm:cxn modelId="{DA3CD913-FC99-4708-8C79-A347BA918D34}" srcId="{314C6082-AD94-4F5F-891E-3340BD6C551D}" destId="{2A766185-F8FC-4021-8BE9-A18F3F31361E}" srcOrd="0" destOrd="0" parTransId="{80143863-CE13-485E-B8E5-B9BB72D394BD}" sibTransId="{C14225A6-C150-4B3A-83B2-87A33C0CFD65}"/>
    <dgm:cxn modelId="{A8235597-D5B2-46BD-B639-1DD421EFE1FF}" type="presOf" srcId="{DDEC9F6D-C8C2-4BD6-9DFE-D78340B7794C}" destId="{47521687-6693-4BFE-990C-39E7828BA98A}" srcOrd="0" destOrd="0" presId="urn:microsoft.com/office/officeart/2009/3/layout/HorizontalOrganizationChart"/>
    <dgm:cxn modelId="{9E6FDA2B-50C5-4104-BB7B-CF792194C97C}" type="presOf" srcId="{117E1FA0-7C8C-4006-94F1-BC2B91004248}" destId="{8A110A11-B602-4847-8037-BA63AC1D3BA4}" srcOrd="0" destOrd="0" presId="urn:microsoft.com/office/officeart/2009/3/layout/HorizontalOrganizationChart"/>
    <dgm:cxn modelId="{E2C96F97-CA19-4AA6-B7F3-4A98D110EA90}" type="presOf" srcId="{91D5F261-7D66-49A4-AB74-C8343AAA13C8}" destId="{FAC5C6AF-22BF-4C29-91AE-CB7B987A9B11}" srcOrd="0" destOrd="0" presId="urn:microsoft.com/office/officeart/2009/3/layout/HorizontalOrganizationChart"/>
    <dgm:cxn modelId="{148BDAE5-CE29-45D5-8963-9525F516270B}" type="presOf" srcId="{ADA95366-0AD9-4668-B215-EFF6C416182C}" destId="{0046BE64-F953-4B35-9D6A-915B0A78AE35}" srcOrd="0" destOrd="0" presId="urn:microsoft.com/office/officeart/2009/3/layout/HorizontalOrganizationChart"/>
    <dgm:cxn modelId="{0F634A14-F033-4246-84B5-661B7534DB79}" type="presOf" srcId="{A64F36BF-443C-4329-961E-C9ECF9FCBAF8}" destId="{28990AE1-078A-4203-9F4D-285EE2E04226}" srcOrd="1" destOrd="0" presId="urn:microsoft.com/office/officeart/2009/3/layout/HorizontalOrganizationChart"/>
    <dgm:cxn modelId="{1879CC19-45C8-4556-964C-CB36F1DDCBFD}" type="presOf" srcId="{91D5F261-7D66-49A4-AB74-C8343AAA13C8}" destId="{3303ED96-7451-415D-817D-79859C294301}" srcOrd="1" destOrd="0" presId="urn:microsoft.com/office/officeart/2009/3/layout/HorizontalOrganizationChart"/>
    <dgm:cxn modelId="{C002C065-9643-42C6-BF95-A4C5AD46B3FF}" type="presOf" srcId="{A64F36BF-443C-4329-961E-C9ECF9FCBAF8}" destId="{19EA9BA5-A537-4A35-8C01-6C48B4F1F911}" srcOrd="0" destOrd="0" presId="urn:microsoft.com/office/officeart/2009/3/layout/HorizontalOrganizationChart"/>
    <dgm:cxn modelId="{575B812E-BE69-44C0-BDBC-8A81D2FD35D1}" type="presOf" srcId="{2A766185-F8FC-4021-8BE9-A18F3F31361E}" destId="{0C49BE04-F1A2-4BD4-9E05-3336F792130C}" srcOrd="1" destOrd="0" presId="urn:microsoft.com/office/officeart/2009/3/layout/HorizontalOrganizationChart"/>
    <dgm:cxn modelId="{E57F50CB-B932-4C2C-A976-48DB7A2EB7B5}" srcId="{B32209B1-E54F-4389-8364-22AD6C9F64E1}" destId="{314C6082-AD94-4F5F-891E-3340BD6C551D}" srcOrd="0" destOrd="0" parTransId="{91B6E537-E8E6-4D51-918E-BE55F48409E3}" sibTransId="{FA413012-7741-4736-9880-9BBAE5CE0903}"/>
    <dgm:cxn modelId="{6D644533-2CE3-439B-8667-B927DC792C8C}" type="presOf" srcId="{B32209B1-E54F-4389-8364-22AD6C9F64E1}" destId="{638FDBB4-965A-4726-B7D5-8A50E1102BFE}" srcOrd="0" destOrd="0" presId="urn:microsoft.com/office/officeart/2009/3/layout/HorizontalOrganizationChart"/>
    <dgm:cxn modelId="{7EA6824F-6D33-42A1-976E-3F1EA8480B2F}" type="presOf" srcId="{2A766185-F8FC-4021-8BE9-A18F3F31361E}" destId="{B8A9C888-34DE-4EB9-811E-C49E259765F4}" srcOrd="0" destOrd="0" presId="urn:microsoft.com/office/officeart/2009/3/layout/HorizontalOrganizationChart"/>
    <dgm:cxn modelId="{70456BBF-016D-48EC-A478-D6F6E7659A9D}" srcId="{314C6082-AD94-4F5F-891E-3340BD6C551D}" destId="{A64F36BF-443C-4329-961E-C9ECF9FCBAF8}" srcOrd="1" destOrd="0" parTransId="{DDEC9F6D-C8C2-4BD6-9DFE-D78340B7794C}" sibTransId="{1239A0DD-8EC8-4E74-9E81-D449C4533975}"/>
    <dgm:cxn modelId="{D3B06D07-C13E-4F82-A767-C8CEDFA6D1D9}" type="presOf" srcId="{117E1FA0-7C8C-4006-94F1-BC2B91004248}" destId="{4EA02293-9923-4F1A-AC80-6CF272BA84F4}" srcOrd="1" destOrd="0" presId="urn:microsoft.com/office/officeart/2009/3/layout/HorizontalOrganizationChart"/>
    <dgm:cxn modelId="{C614F2AA-BFAE-4DAB-96B4-4ED88AA820EC}" type="presParOf" srcId="{638FDBB4-965A-4726-B7D5-8A50E1102BFE}" destId="{164E3A99-5CAC-41CE-877A-8741D6E5D7D0}" srcOrd="0" destOrd="0" presId="urn:microsoft.com/office/officeart/2009/3/layout/HorizontalOrganizationChart"/>
    <dgm:cxn modelId="{48B9ECCC-1AA0-4BBE-A07E-C83CBA035CED}" type="presParOf" srcId="{164E3A99-5CAC-41CE-877A-8741D6E5D7D0}" destId="{B3F64EEC-59AE-4C52-94D6-85168F389B1A}" srcOrd="0" destOrd="0" presId="urn:microsoft.com/office/officeart/2009/3/layout/HorizontalOrganizationChart"/>
    <dgm:cxn modelId="{88118DF6-6C2B-415A-9E57-D6DB74C35064}" type="presParOf" srcId="{B3F64EEC-59AE-4C52-94D6-85168F389B1A}" destId="{00B18EEB-395D-47C7-9DE5-CEFE038789A1}" srcOrd="0" destOrd="0" presId="urn:microsoft.com/office/officeart/2009/3/layout/HorizontalOrganizationChart"/>
    <dgm:cxn modelId="{76622DCB-41C2-4189-A550-3D0BBFD831DD}" type="presParOf" srcId="{B3F64EEC-59AE-4C52-94D6-85168F389B1A}" destId="{220E72A7-4B62-4F5D-8475-6A317CF10AF3}" srcOrd="1" destOrd="0" presId="urn:microsoft.com/office/officeart/2009/3/layout/HorizontalOrganizationChart"/>
    <dgm:cxn modelId="{31CA23C6-8EF9-47F7-A02F-3BB8789BDFE0}" type="presParOf" srcId="{164E3A99-5CAC-41CE-877A-8741D6E5D7D0}" destId="{43F6CA73-2404-498F-9CD3-EB12F461BBCE}" srcOrd="1" destOrd="0" presId="urn:microsoft.com/office/officeart/2009/3/layout/HorizontalOrganizationChart"/>
    <dgm:cxn modelId="{FC2A120C-4623-47CE-BD2C-DDE56E94F1E4}" type="presParOf" srcId="{43F6CA73-2404-498F-9CD3-EB12F461BBCE}" destId="{6D8C74CD-DD18-4DFC-9112-43DD1415B05B}" srcOrd="0" destOrd="0" presId="urn:microsoft.com/office/officeart/2009/3/layout/HorizontalOrganizationChart"/>
    <dgm:cxn modelId="{22549615-DC25-474B-9496-6DB8CE1A4837}" type="presParOf" srcId="{43F6CA73-2404-498F-9CD3-EB12F461BBCE}" destId="{DE92FDA3-463B-4658-AB57-DE559535B943}" srcOrd="1" destOrd="0" presId="urn:microsoft.com/office/officeart/2009/3/layout/HorizontalOrganizationChart"/>
    <dgm:cxn modelId="{9BD9D3B0-12AB-4436-B940-E94340C9A7BC}" type="presParOf" srcId="{DE92FDA3-463B-4658-AB57-DE559535B943}" destId="{D2173CD4-5BF6-4A39-A49B-34EC2ED026D8}" srcOrd="0" destOrd="0" presId="urn:microsoft.com/office/officeart/2009/3/layout/HorizontalOrganizationChart"/>
    <dgm:cxn modelId="{A27F6D5E-ADF9-4E26-928F-BA7625B918A2}" type="presParOf" srcId="{D2173CD4-5BF6-4A39-A49B-34EC2ED026D8}" destId="{B8A9C888-34DE-4EB9-811E-C49E259765F4}" srcOrd="0" destOrd="0" presId="urn:microsoft.com/office/officeart/2009/3/layout/HorizontalOrganizationChart"/>
    <dgm:cxn modelId="{95778680-EF9A-4064-9541-AF8161D9FE2A}" type="presParOf" srcId="{D2173CD4-5BF6-4A39-A49B-34EC2ED026D8}" destId="{0C49BE04-F1A2-4BD4-9E05-3336F792130C}" srcOrd="1" destOrd="0" presId="urn:microsoft.com/office/officeart/2009/3/layout/HorizontalOrganizationChart"/>
    <dgm:cxn modelId="{33F9FD79-BD49-4567-94B9-A62730A73E73}" type="presParOf" srcId="{DE92FDA3-463B-4658-AB57-DE559535B943}" destId="{1E8C6884-1DFD-404E-858A-C9FB669782C5}" srcOrd="1" destOrd="0" presId="urn:microsoft.com/office/officeart/2009/3/layout/HorizontalOrganizationChart"/>
    <dgm:cxn modelId="{FFC51A8E-EEAF-4632-92C1-0437F91460EA}" type="presParOf" srcId="{DE92FDA3-463B-4658-AB57-DE559535B943}" destId="{D3099765-3BA6-43D7-B026-3FD3B78FAD89}" srcOrd="2" destOrd="0" presId="urn:microsoft.com/office/officeart/2009/3/layout/HorizontalOrganizationChart"/>
    <dgm:cxn modelId="{95205473-6FA7-4367-AEE2-238FC9741B3D}" type="presParOf" srcId="{43F6CA73-2404-498F-9CD3-EB12F461BBCE}" destId="{47521687-6693-4BFE-990C-39E7828BA98A}" srcOrd="2" destOrd="0" presId="urn:microsoft.com/office/officeart/2009/3/layout/HorizontalOrganizationChart"/>
    <dgm:cxn modelId="{DC0F6492-15CA-484A-8394-19ADE643892A}" type="presParOf" srcId="{43F6CA73-2404-498F-9CD3-EB12F461BBCE}" destId="{2073730A-9574-43CB-B394-5C7B9031FAE8}" srcOrd="3" destOrd="0" presId="urn:microsoft.com/office/officeart/2009/3/layout/HorizontalOrganizationChart"/>
    <dgm:cxn modelId="{68390319-60B6-4196-8149-E5A92BAA0EBD}" type="presParOf" srcId="{2073730A-9574-43CB-B394-5C7B9031FAE8}" destId="{68DB6877-C5A3-43DA-89C9-F67F338B87EB}" srcOrd="0" destOrd="0" presId="urn:microsoft.com/office/officeart/2009/3/layout/HorizontalOrganizationChart"/>
    <dgm:cxn modelId="{E56F3A97-F417-4CD1-81AE-75358AC6EF6E}" type="presParOf" srcId="{68DB6877-C5A3-43DA-89C9-F67F338B87EB}" destId="{19EA9BA5-A537-4A35-8C01-6C48B4F1F911}" srcOrd="0" destOrd="0" presId="urn:microsoft.com/office/officeart/2009/3/layout/HorizontalOrganizationChart"/>
    <dgm:cxn modelId="{55D810F6-A18F-4D16-BF23-1C64426CE5A6}" type="presParOf" srcId="{68DB6877-C5A3-43DA-89C9-F67F338B87EB}" destId="{28990AE1-078A-4203-9F4D-285EE2E04226}" srcOrd="1" destOrd="0" presId="urn:microsoft.com/office/officeart/2009/3/layout/HorizontalOrganizationChart"/>
    <dgm:cxn modelId="{27BBEC72-C257-443A-BFFE-D7F645666D05}" type="presParOf" srcId="{2073730A-9574-43CB-B394-5C7B9031FAE8}" destId="{C819FE02-51A0-4779-82A3-B697D5830CF7}" srcOrd="1" destOrd="0" presId="urn:microsoft.com/office/officeart/2009/3/layout/HorizontalOrganizationChart"/>
    <dgm:cxn modelId="{D81AC456-B762-43A1-9F22-C37DA31D33A5}" type="presParOf" srcId="{2073730A-9574-43CB-B394-5C7B9031FAE8}" destId="{48EDFB30-B063-4F51-8097-0BFB1BF534C7}" srcOrd="2" destOrd="0" presId="urn:microsoft.com/office/officeart/2009/3/layout/HorizontalOrganizationChart"/>
    <dgm:cxn modelId="{60264EDE-CBFB-43DE-BFC6-B02383022E52}" type="presParOf" srcId="{43F6CA73-2404-498F-9CD3-EB12F461BBCE}" destId="{0046BE64-F953-4B35-9D6A-915B0A78AE35}" srcOrd="4" destOrd="0" presId="urn:microsoft.com/office/officeart/2009/3/layout/HorizontalOrganizationChart"/>
    <dgm:cxn modelId="{54279FDC-C864-4FE9-B1DF-40E6630E7C72}" type="presParOf" srcId="{43F6CA73-2404-498F-9CD3-EB12F461BBCE}" destId="{584744FC-7630-4120-B526-E1088B429C3C}" srcOrd="5" destOrd="0" presId="urn:microsoft.com/office/officeart/2009/3/layout/HorizontalOrganizationChart"/>
    <dgm:cxn modelId="{7C3C049A-1ACD-4F9E-BE30-64A70582A42E}" type="presParOf" srcId="{584744FC-7630-4120-B526-E1088B429C3C}" destId="{9A213691-4FB9-4746-BB0F-AE119B9C5E97}" srcOrd="0" destOrd="0" presId="urn:microsoft.com/office/officeart/2009/3/layout/HorizontalOrganizationChart"/>
    <dgm:cxn modelId="{2C470EA0-14C3-45F3-AA45-EBF7013047D8}" type="presParOf" srcId="{9A213691-4FB9-4746-BB0F-AE119B9C5E97}" destId="{8A110A11-B602-4847-8037-BA63AC1D3BA4}" srcOrd="0" destOrd="0" presId="urn:microsoft.com/office/officeart/2009/3/layout/HorizontalOrganizationChart"/>
    <dgm:cxn modelId="{9ECCFFB4-1D06-4CCE-9C5B-D9C02D0734AE}" type="presParOf" srcId="{9A213691-4FB9-4746-BB0F-AE119B9C5E97}" destId="{4EA02293-9923-4F1A-AC80-6CF272BA84F4}" srcOrd="1" destOrd="0" presId="urn:microsoft.com/office/officeart/2009/3/layout/HorizontalOrganizationChart"/>
    <dgm:cxn modelId="{E467ADD8-0BE1-49AA-BC95-0BB74B930EA7}" type="presParOf" srcId="{584744FC-7630-4120-B526-E1088B429C3C}" destId="{F86F443F-98FA-4612-AD46-D3B7898289C5}" srcOrd="1" destOrd="0" presId="urn:microsoft.com/office/officeart/2009/3/layout/HorizontalOrganizationChart"/>
    <dgm:cxn modelId="{1BFC408C-940D-4192-B969-987A44475EBD}" type="presParOf" srcId="{584744FC-7630-4120-B526-E1088B429C3C}" destId="{3958C5A9-1B09-4774-AD68-6FC217273933}" srcOrd="2" destOrd="0" presId="urn:microsoft.com/office/officeart/2009/3/layout/HorizontalOrganizationChart"/>
    <dgm:cxn modelId="{B89CCCB3-8564-453E-9D18-F5B9F7F7AFBC}" type="presParOf" srcId="{43F6CA73-2404-498F-9CD3-EB12F461BBCE}" destId="{4D41B380-1101-465C-93E6-556D3AF99246}" srcOrd="6" destOrd="0" presId="urn:microsoft.com/office/officeart/2009/3/layout/HorizontalOrganizationChart"/>
    <dgm:cxn modelId="{4C0A4749-131D-404B-A416-2F3CF97F173D}" type="presParOf" srcId="{43F6CA73-2404-498F-9CD3-EB12F461BBCE}" destId="{FDCCC28A-ECC4-4783-B6B2-4FDBD80841EC}" srcOrd="7" destOrd="0" presId="urn:microsoft.com/office/officeart/2009/3/layout/HorizontalOrganizationChart"/>
    <dgm:cxn modelId="{F5FB8C08-6736-4A36-A570-D908DF9EF08A}" type="presParOf" srcId="{FDCCC28A-ECC4-4783-B6B2-4FDBD80841EC}" destId="{C4C12A62-0DC5-443F-8883-337C5ED19D82}" srcOrd="0" destOrd="0" presId="urn:microsoft.com/office/officeart/2009/3/layout/HorizontalOrganizationChart"/>
    <dgm:cxn modelId="{24584C56-D887-4F61-BD61-7208086B65AD}" type="presParOf" srcId="{C4C12A62-0DC5-443F-8883-337C5ED19D82}" destId="{FAC5C6AF-22BF-4C29-91AE-CB7B987A9B11}" srcOrd="0" destOrd="0" presId="urn:microsoft.com/office/officeart/2009/3/layout/HorizontalOrganizationChart"/>
    <dgm:cxn modelId="{B326F25B-479E-4550-AE72-2B1B688DC59E}" type="presParOf" srcId="{C4C12A62-0DC5-443F-8883-337C5ED19D82}" destId="{3303ED96-7451-415D-817D-79859C294301}" srcOrd="1" destOrd="0" presId="urn:microsoft.com/office/officeart/2009/3/layout/HorizontalOrganizationChart"/>
    <dgm:cxn modelId="{66732669-6820-4366-980C-6671E31B3CFE}" type="presParOf" srcId="{FDCCC28A-ECC4-4783-B6B2-4FDBD80841EC}" destId="{3653503E-C9D1-4346-8B81-5150542560CE}" srcOrd="1" destOrd="0" presId="urn:microsoft.com/office/officeart/2009/3/layout/HorizontalOrganizationChart"/>
    <dgm:cxn modelId="{FF1CAC8C-39D6-486D-A503-8E5AAE3EE5A1}" type="presParOf" srcId="{FDCCC28A-ECC4-4783-B6B2-4FDBD80841EC}" destId="{F8AB77AF-2D40-44C8-A685-527C9AED4B49}" srcOrd="2" destOrd="0" presId="urn:microsoft.com/office/officeart/2009/3/layout/HorizontalOrganizationChart"/>
    <dgm:cxn modelId="{1E5799B0-AD86-4F4C-A4BE-2B732C2381C7}" type="presParOf" srcId="{164E3A99-5CAC-41CE-877A-8741D6E5D7D0}" destId="{CDB97DAD-B6A8-420A-AC49-800B46C845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5BC64-6FCA-4A96-8768-4443E459465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99039A-2247-440F-B745-5394B0719953}">
      <dgm:prSet phldrT="[Text]"/>
      <dgm:spPr/>
      <dgm:t>
        <a:bodyPr/>
        <a:lstStyle/>
        <a:p>
          <a:r>
            <a:rPr lang="en-US" dirty="0" smtClean="0"/>
            <a:t>Inline Style Sheet</a:t>
          </a:r>
          <a:endParaRPr lang="en-US" dirty="0"/>
        </a:p>
      </dgm:t>
    </dgm:pt>
    <dgm:pt modelId="{2DBA32ED-CFB7-4C96-A0E5-1014DF4EE412}" type="parTrans" cxnId="{16AAB4A1-FC29-47B8-AD01-08D2807DD24C}">
      <dgm:prSet/>
      <dgm:spPr/>
      <dgm:t>
        <a:bodyPr/>
        <a:lstStyle/>
        <a:p>
          <a:endParaRPr lang="en-US"/>
        </a:p>
      </dgm:t>
    </dgm:pt>
    <dgm:pt modelId="{67A2CC33-FF03-41A1-8FCF-CB84E54B275D}" type="sibTrans" cxnId="{16AAB4A1-FC29-47B8-AD01-08D2807DD24C}">
      <dgm:prSet/>
      <dgm:spPr/>
      <dgm:t>
        <a:bodyPr/>
        <a:lstStyle/>
        <a:p>
          <a:endParaRPr lang="en-US"/>
        </a:p>
      </dgm:t>
    </dgm:pt>
    <dgm:pt modelId="{9EBAA961-738E-48F3-B0B4-D095AC318876}">
      <dgm:prSet phldrT="[Text]"/>
      <dgm:spPr/>
      <dgm:t>
        <a:bodyPr/>
        <a:lstStyle/>
        <a:p>
          <a:r>
            <a:rPr lang="en-US" dirty="0" smtClean="0"/>
            <a:t>Internal Style Sheet</a:t>
          </a:r>
          <a:endParaRPr lang="en-US" dirty="0"/>
        </a:p>
      </dgm:t>
    </dgm:pt>
    <dgm:pt modelId="{E6A399BB-686C-45A7-B73F-043538D44998}" type="parTrans" cxnId="{C5E10C5E-C935-4C2C-BF4A-CE2226918756}">
      <dgm:prSet/>
      <dgm:spPr/>
      <dgm:t>
        <a:bodyPr/>
        <a:lstStyle/>
        <a:p>
          <a:endParaRPr lang="en-US"/>
        </a:p>
      </dgm:t>
    </dgm:pt>
    <dgm:pt modelId="{C5DF626B-E934-4E03-AAF9-7CA748CC941F}" type="sibTrans" cxnId="{C5E10C5E-C935-4C2C-BF4A-CE2226918756}">
      <dgm:prSet/>
      <dgm:spPr/>
      <dgm:t>
        <a:bodyPr/>
        <a:lstStyle/>
        <a:p>
          <a:endParaRPr lang="en-US"/>
        </a:p>
      </dgm:t>
    </dgm:pt>
    <dgm:pt modelId="{1AA26A4B-E11D-4355-80D4-B165FD0BA648}">
      <dgm:prSet phldrT="[Text]"/>
      <dgm:spPr/>
      <dgm:t>
        <a:bodyPr/>
        <a:lstStyle/>
        <a:p>
          <a:r>
            <a:rPr lang="en-US" dirty="0" smtClean="0"/>
            <a:t>External Style Sheet</a:t>
          </a:r>
          <a:endParaRPr lang="en-US" dirty="0"/>
        </a:p>
      </dgm:t>
    </dgm:pt>
    <dgm:pt modelId="{4FDF816F-500C-4D3B-A24B-3450456423F0}" type="parTrans" cxnId="{035871E6-4C40-43C6-9F75-F0FE104D1D64}">
      <dgm:prSet/>
      <dgm:spPr/>
      <dgm:t>
        <a:bodyPr/>
        <a:lstStyle/>
        <a:p>
          <a:endParaRPr lang="en-US"/>
        </a:p>
      </dgm:t>
    </dgm:pt>
    <dgm:pt modelId="{C60B3634-EC3C-4C84-AC17-8A99AA9DC349}" type="sibTrans" cxnId="{035871E6-4C40-43C6-9F75-F0FE104D1D64}">
      <dgm:prSet/>
      <dgm:spPr/>
      <dgm:t>
        <a:bodyPr/>
        <a:lstStyle/>
        <a:p>
          <a:endParaRPr lang="en-US"/>
        </a:p>
      </dgm:t>
    </dgm:pt>
    <dgm:pt modelId="{9E702CE1-8543-44EF-A9B8-B4C13C314907}" type="pres">
      <dgm:prSet presAssocID="{EEA5BC64-6FCA-4A96-8768-4443E45946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CCFD3-2A18-4C49-84CE-1A87EDCCADD0}" type="pres">
      <dgm:prSet presAssocID="{8099039A-2247-440F-B745-5394B0719953}" presName="parentLin" presStyleCnt="0"/>
      <dgm:spPr/>
    </dgm:pt>
    <dgm:pt modelId="{005AC781-B713-4161-9545-ACA3ECB88AD9}" type="pres">
      <dgm:prSet presAssocID="{8099039A-2247-440F-B745-5394B071995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8804693-705C-440A-9E72-5571FC43C3D7}" type="pres">
      <dgm:prSet presAssocID="{8099039A-2247-440F-B745-5394B07199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6FDE3-CCD1-4499-B9DB-0D6ED5FA5250}" type="pres">
      <dgm:prSet presAssocID="{8099039A-2247-440F-B745-5394B0719953}" presName="negativeSpace" presStyleCnt="0"/>
      <dgm:spPr/>
    </dgm:pt>
    <dgm:pt modelId="{C6C83CEB-D2D2-45E0-9D4E-6BFD2D2CCE3D}" type="pres">
      <dgm:prSet presAssocID="{8099039A-2247-440F-B745-5394B071995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D6171-3D13-47DE-BE11-CD5638F8C3F7}" type="pres">
      <dgm:prSet presAssocID="{67A2CC33-FF03-41A1-8FCF-CB84E54B275D}" presName="spaceBetweenRectangles" presStyleCnt="0"/>
      <dgm:spPr/>
    </dgm:pt>
    <dgm:pt modelId="{2BCF1F47-CE23-4199-9A04-9A4342E8C973}" type="pres">
      <dgm:prSet presAssocID="{9EBAA961-738E-48F3-B0B4-D095AC318876}" presName="parentLin" presStyleCnt="0"/>
      <dgm:spPr/>
    </dgm:pt>
    <dgm:pt modelId="{04B288EB-BF94-40D9-BD52-E945F345B822}" type="pres">
      <dgm:prSet presAssocID="{9EBAA961-738E-48F3-B0B4-D095AC31887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40533C1-18BB-4011-BF37-7827563CBBDC}" type="pres">
      <dgm:prSet presAssocID="{9EBAA961-738E-48F3-B0B4-D095AC31887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46888-5A9A-4882-8EA3-1323090D3B8D}" type="pres">
      <dgm:prSet presAssocID="{9EBAA961-738E-48F3-B0B4-D095AC318876}" presName="negativeSpace" presStyleCnt="0"/>
      <dgm:spPr/>
    </dgm:pt>
    <dgm:pt modelId="{22627BAD-DF4B-4052-9F5E-15E14312B014}" type="pres">
      <dgm:prSet presAssocID="{9EBAA961-738E-48F3-B0B4-D095AC318876}" presName="childText" presStyleLbl="conFgAcc1" presStyleIdx="1" presStyleCnt="3">
        <dgm:presLayoutVars>
          <dgm:bulletEnabled val="1"/>
        </dgm:presLayoutVars>
      </dgm:prSet>
      <dgm:spPr/>
    </dgm:pt>
    <dgm:pt modelId="{780BEC67-21B9-43B4-9D39-38A684D2C6EF}" type="pres">
      <dgm:prSet presAssocID="{C5DF626B-E934-4E03-AAF9-7CA748CC941F}" presName="spaceBetweenRectangles" presStyleCnt="0"/>
      <dgm:spPr/>
    </dgm:pt>
    <dgm:pt modelId="{D2E57A95-4FED-4EE8-95AB-268338B40322}" type="pres">
      <dgm:prSet presAssocID="{1AA26A4B-E11D-4355-80D4-B165FD0BA648}" presName="parentLin" presStyleCnt="0"/>
      <dgm:spPr/>
    </dgm:pt>
    <dgm:pt modelId="{3C6D104B-3A17-4801-8C44-A34B76284781}" type="pres">
      <dgm:prSet presAssocID="{1AA26A4B-E11D-4355-80D4-B165FD0BA64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C8119BB-55F4-4323-8771-DD78DA305F93}" type="pres">
      <dgm:prSet presAssocID="{1AA26A4B-E11D-4355-80D4-B165FD0BA6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2A65B-C1B9-4C3D-B766-161397739AAE}" type="pres">
      <dgm:prSet presAssocID="{1AA26A4B-E11D-4355-80D4-B165FD0BA648}" presName="negativeSpace" presStyleCnt="0"/>
      <dgm:spPr/>
    </dgm:pt>
    <dgm:pt modelId="{D7062110-3BD8-479F-B652-EC50B8D94B14}" type="pres">
      <dgm:prSet presAssocID="{1AA26A4B-E11D-4355-80D4-B165FD0BA6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AAB4A1-FC29-47B8-AD01-08D2807DD24C}" srcId="{EEA5BC64-6FCA-4A96-8768-4443E4594657}" destId="{8099039A-2247-440F-B745-5394B0719953}" srcOrd="0" destOrd="0" parTransId="{2DBA32ED-CFB7-4C96-A0E5-1014DF4EE412}" sibTransId="{67A2CC33-FF03-41A1-8FCF-CB84E54B275D}"/>
    <dgm:cxn modelId="{9F6F8ACE-9C30-45D4-9526-46E70B34353E}" type="presOf" srcId="{EEA5BC64-6FCA-4A96-8768-4443E4594657}" destId="{9E702CE1-8543-44EF-A9B8-B4C13C314907}" srcOrd="0" destOrd="0" presId="urn:microsoft.com/office/officeart/2005/8/layout/list1"/>
    <dgm:cxn modelId="{14E9A72A-CB12-4E13-A27A-B9C0F9AD6184}" type="presOf" srcId="{1AA26A4B-E11D-4355-80D4-B165FD0BA648}" destId="{4C8119BB-55F4-4323-8771-DD78DA305F93}" srcOrd="1" destOrd="0" presId="urn:microsoft.com/office/officeart/2005/8/layout/list1"/>
    <dgm:cxn modelId="{6326776F-39B0-407B-B92E-BC5B9B4F60A3}" type="presOf" srcId="{8099039A-2247-440F-B745-5394B0719953}" destId="{68804693-705C-440A-9E72-5571FC43C3D7}" srcOrd="1" destOrd="0" presId="urn:microsoft.com/office/officeart/2005/8/layout/list1"/>
    <dgm:cxn modelId="{5D9824D8-F0EC-4F60-BA4D-56FD97434027}" type="presOf" srcId="{8099039A-2247-440F-B745-5394B0719953}" destId="{005AC781-B713-4161-9545-ACA3ECB88AD9}" srcOrd="0" destOrd="0" presId="urn:microsoft.com/office/officeart/2005/8/layout/list1"/>
    <dgm:cxn modelId="{073962CE-D6F1-42C4-A0FC-90E558303FC2}" type="presOf" srcId="{9EBAA961-738E-48F3-B0B4-D095AC318876}" destId="{740533C1-18BB-4011-BF37-7827563CBBDC}" srcOrd="1" destOrd="0" presId="urn:microsoft.com/office/officeart/2005/8/layout/list1"/>
    <dgm:cxn modelId="{A2D42F29-9887-4204-A6C1-8ED40D513508}" type="presOf" srcId="{1AA26A4B-E11D-4355-80D4-B165FD0BA648}" destId="{3C6D104B-3A17-4801-8C44-A34B76284781}" srcOrd="0" destOrd="0" presId="urn:microsoft.com/office/officeart/2005/8/layout/list1"/>
    <dgm:cxn modelId="{9D1707AC-40A8-4C96-B348-DCEF4B0145EE}" type="presOf" srcId="{9EBAA961-738E-48F3-B0B4-D095AC318876}" destId="{04B288EB-BF94-40D9-BD52-E945F345B822}" srcOrd="0" destOrd="0" presId="urn:microsoft.com/office/officeart/2005/8/layout/list1"/>
    <dgm:cxn modelId="{035871E6-4C40-43C6-9F75-F0FE104D1D64}" srcId="{EEA5BC64-6FCA-4A96-8768-4443E4594657}" destId="{1AA26A4B-E11D-4355-80D4-B165FD0BA648}" srcOrd="2" destOrd="0" parTransId="{4FDF816F-500C-4D3B-A24B-3450456423F0}" sibTransId="{C60B3634-EC3C-4C84-AC17-8A99AA9DC349}"/>
    <dgm:cxn modelId="{C5E10C5E-C935-4C2C-BF4A-CE2226918756}" srcId="{EEA5BC64-6FCA-4A96-8768-4443E4594657}" destId="{9EBAA961-738E-48F3-B0B4-D095AC318876}" srcOrd="1" destOrd="0" parTransId="{E6A399BB-686C-45A7-B73F-043538D44998}" sibTransId="{C5DF626B-E934-4E03-AAF9-7CA748CC941F}"/>
    <dgm:cxn modelId="{6C19A3E4-64BD-45C4-A6E2-3D613ED36AE5}" type="presParOf" srcId="{9E702CE1-8543-44EF-A9B8-B4C13C314907}" destId="{BEACCFD3-2A18-4C49-84CE-1A87EDCCADD0}" srcOrd="0" destOrd="0" presId="urn:microsoft.com/office/officeart/2005/8/layout/list1"/>
    <dgm:cxn modelId="{E8A55461-B78E-44B8-A61C-C99C13146D4D}" type="presParOf" srcId="{BEACCFD3-2A18-4C49-84CE-1A87EDCCADD0}" destId="{005AC781-B713-4161-9545-ACA3ECB88AD9}" srcOrd="0" destOrd="0" presId="urn:microsoft.com/office/officeart/2005/8/layout/list1"/>
    <dgm:cxn modelId="{F4EB8E99-91D4-4D7B-A54F-E1BB70A9BC78}" type="presParOf" srcId="{BEACCFD3-2A18-4C49-84CE-1A87EDCCADD0}" destId="{68804693-705C-440A-9E72-5571FC43C3D7}" srcOrd="1" destOrd="0" presId="urn:microsoft.com/office/officeart/2005/8/layout/list1"/>
    <dgm:cxn modelId="{21BD7BE2-A01A-4D0E-A887-F7C44AFDA65E}" type="presParOf" srcId="{9E702CE1-8543-44EF-A9B8-B4C13C314907}" destId="{E936FDE3-CCD1-4499-B9DB-0D6ED5FA5250}" srcOrd="1" destOrd="0" presId="urn:microsoft.com/office/officeart/2005/8/layout/list1"/>
    <dgm:cxn modelId="{CAD5955A-EB03-43F0-B246-4C88DF035EE4}" type="presParOf" srcId="{9E702CE1-8543-44EF-A9B8-B4C13C314907}" destId="{C6C83CEB-D2D2-45E0-9D4E-6BFD2D2CCE3D}" srcOrd="2" destOrd="0" presId="urn:microsoft.com/office/officeart/2005/8/layout/list1"/>
    <dgm:cxn modelId="{7D88C113-0B31-4C84-ABAB-E1EE904BC24A}" type="presParOf" srcId="{9E702CE1-8543-44EF-A9B8-B4C13C314907}" destId="{47AD6171-3D13-47DE-BE11-CD5638F8C3F7}" srcOrd="3" destOrd="0" presId="urn:microsoft.com/office/officeart/2005/8/layout/list1"/>
    <dgm:cxn modelId="{B1FE7E19-92C3-4149-BB2A-EA45588D3119}" type="presParOf" srcId="{9E702CE1-8543-44EF-A9B8-B4C13C314907}" destId="{2BCF1F47-CE23-4199-9A04-9A4342E8C973}" srcOrd="4" destOrd="0" presId="urn:microsoft.com/office/officeart/2005/8/layout/list1"/>
    <dgm:cxn modelId="{A67780B4-F983-4BCC-B6FF-14E51813CE7F}" type="presParOf" srcId="{2BCF1F47-CE23-4199-9A04-9A4342E8C973}" destId="{04B288EB-BF94-40D9-BD52-E945F345B822}" srcOrd="0" destOrd="0" presId="urn:microsoft.com/office/officeart/2005/8/layout/list1"/>
    <dgm:cxn modelId="{C597A472-F523-433C-86A8-65803ED98280}" type="presParOf" srcId="{2BCF1F47-CE23-4199-9A04-9A4342E8C973}" destId="{740533C1-18BB-4011-BF37-7827563CBBDC}" srcOrd="1" destOrd="0" presId="urn:microsoft.com/office/officeart/2005/8/layout/list1"/>
    <dgm:cxn modelId="{4C393080-BFF5-4B75-9193-5289BAA47335}" type="presParOf" srcId="{9E702CE1-8543-44EF-A9B8-B4C13C314907}" destId="{9C246888-5A9A-4882-8EA3-1323090D3B8D}" srcOrd="5" destOrd="0" presId="urn:microsoft.com/office/officeart/2005/8/layout/list1"/>
    <dgm:cxn modelId="{75165684-40DE-47B4-9B14-9F4324A290D0}" type="presParOf" srcId="{9E702CE1-8543-44EF-A9B8-B4C13C314907}" destId="{22627BAD-DF4B-4052-9F5E-15E14312B014}" srcOrd="6" destOrd="0" presId="urn:microsoft.com/office/officeart/2005/8/layout/list1"/>
    <dgm:cxn modelId="{0444F9C9-B5FD-4D6D-B38B-5E852D736028}" type="presParOf" srcId="{9E702CE1-8543-44EF-A9B8-B4C13C314907}" destId="{780BEC67-21B9-43B4-9D39-38A684D2C6EF}" srcOrd="7" destOrd="0" presId="urn:microsoft.com/office/officeart/2005/8/layout/list1"/>
    <dgm:cxn modelId="{0E3AD30C-B914-4D42-830E-660F913DAFAD}" type="presParOf" srcId="{9E702CE1-8543-44EF-A9B8-B4C13C314907}" destId="{D2E57A95-4FED-4EE8-95AB-268338B40322}" srcOrd="8" destOrd="0" presId="urn:microsoft.com/office/officeart/2005/8/layout/list1"/>
    <dgm:cxn modelId="{0D9B84FE-594D-49BD-81B8-B541A6596D22}" type="presParOf" srcId="{D2E57A95-4FED-4EE8-95AB-268338B40322}" destId="{3C6D104B-3A17-4801-8C44-A34B76284781}" srcOrd="0" destOrd="0" presId="urn:microsoft.com/office/officeart/2005/8/layout/list1"/>
    <dgm:cxn modelId="{9106C2B6-304B-402B-B4EF-E84635D039AE}" type="presParOf" srcId="{D2E57A95-4FED-4EE8-95AB-268338B40322}" destId="{4C8119BB-55F4-4323-8771-DD78DA305F93}" srcOrd="1" destOrd="0" presId="urn:microsoft.com/office/officeart/2005/8/layout/list1"/>
    <dgm:cxn modelId="{80FACAE4-570E-4C74-89C8-019C796AAB44}" type="presParOf" srcId="{9E702CE1-8543-44EF-A9B8-B4C13C314907}" destId="{F0B2A65B-C1B9-4C3D-B766-161397739AAE}" srcOrd="9" destOrd="0" presId="urn:microsoft.com/office/officeart/2005/8/layout/list1"/>
    <dgm:cxn modelId="{1ADDC93A-65B7-481E-BD06-E3004E4FC57B}" type="presParOf" srcId="{9E702CE1-8543-44EF-A9B8-B4C13C314907}" destId="{D7062110-3BD8-479F-B652-EC50B8D94B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Ducket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Frain</a:t>
            </a:r>
            <a:r>
              <a:rPr lang="en-US" baseline="0" dirty="0" smtClean="0"/>
              <a:t>, Hogan, </a:t>
            </a:r>
            <a:r>
              <a:rPr lang="en-US" baseline="0" dirty="0" err="1" smtClean="0"/>
              <a:t>Shenoy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pPr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975"/>
            <a:ext cx="7772400" cy="1774825"/>
          </a:xfrm>
        </p:spPr>
        <p:txBody>
          <a:bodyPr>
            <a:normAutofit/>
          </a:bodyPr>
          <a:lstStyle/>
          <a:p>
            <a:r>
              <a:rPr lang="en-US" sz="5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5. </a:t>
            </a:r>
            <a:r>
              <a:rPr lang="en-US" sz="5200" dirty="0" err="1" smtClean="0"/>
              <a:t>Pengenalan</a:t>
            </a:r>
            <a:r>
              <a:rPr lang="en-US" sz="5200" dirty="0" smtClean="0"/>
              <a:t> CSS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766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4.2.1 Element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475302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4322" y="3872651"/>
            <a:ext cx="3458118" cy="25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1196752"/>
            <a:ext cx="9235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The </a:t>
            </a:r>
            <a:r>
              <a:rPr lang="en-US" sz="2600" dirty="0">
                <a:solidFill>
                  <a:srgbClr val="0070C0"/>
                </a:solidFill>
              </a:rPr>
              <a:t>element selector </a:t>
            </a:r>
            <a:r>
              <a:rPr lang="en-US" sz="2600" dirty="0"/>
              <a:t>selects elements based on </a:t>
            </a:r>
            <a:r>
              <a:rPr lang="en-US" sz="2600" dirty="0">
                <a:solidFill>
                  <a:srgbClr val="C00000"/>
                </a:solidFill>
              </a:rPr>
              <a:t>the element </a:t>
            </a:r>
            <a:r>
              <a:rPr lang="en-US" sz="2600" dirty="0" smtClean="0">
                <a:solidFill>
                  <a:srgbClr val="C00000"/>
                </a:solidFill>
              </a:rPr>
              <a:t>name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4.2.2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id selector </a:t>
            </a:r>
            <a:r>
              <a:rPr lang="en-US" dirty="0"/>
              <a:t>uses the </a:t>
            </a:r>
            <a:r>
              <a:rPr lang="en-US" dirty="0">
                <a:solidFill>
                  <a:srgbClr val="C00000"/>
                </a:solidFill>
              </a:rPr>
              <a:t>id attribute of an HTML element</a:t>
            </a:r>
            <a:r>
              <a:rPr lang="en-US" dirty="0"/>
              <a:t> to select </a:t>
            </a:r>
            <a:r>
              <a:rPr lang="en-US" dirty="0">
                <a:solidFill>
                  <a:srgbClr val="C00000"/>
                </a:solidFill>
              </a:rPr>
              <a:t>a specific </a:t>
            </a:r>
            <a:r>
              <a:rPr lang="en-US" dirty="0" smtClean="0">
                <a:solidFill>
                  <a:srgbClr val="C00000"/>
                </a:solidFill>
              </a:rPr>
              <a:t>element</a:t>
            </a:r>
            <a:endParaRPr lang="en-US" dirty="0" smtClean="0"/>
          </a:p>
          <a:p>
            <a:r>
              <a:rPr lang="en-US" dirty="0"/>
              <a:t>The id of an element </a:t>
            </a:r>
            <a:r>
              <a:rPr lang="en-US" dirty="0">
                <a:solidFill>
                  <a:srgbClr val="C00000"/>
                </a:solidFill>
              </a:rPr>
              <a:t>should be unique within a </a:t>
            </a:r>
            <a:r>
              <a:rPr lang="en-US" dirty="0" smtClean="0">
                <a:solidFill>
                  <a:srgbClr val="C00000"/>
                </a:solidFill>
              </a:rPr>
              <a:t>page</a:t>
            </a:r>
          </a:p>
          <a:p>
            <a:r>
              <a:rPr lang="en-US" dirty="0">
                <a:solidFill>
                  <a:srgbClr val="0070C0"/>
                </a:solidFill>
              </a:rPr>
              <a:t>To select </a:t>
            </a:r>
            <a:r>
              <a:rPr lang="en-US" dirty="0"/>
              <a:t>an element </a:t>
            </a:r>
            <a:r>
              <a:rPr lang="en-US" dirty="0">
                <a:solidFill>
                  <a:srgbClr val="0070C0"/>
                </a:solidFill>
              </a:rPr>
              <a:t>with a specific id</a:t>
            </a:r>
            <a:r>
              <a:rPr lang="en-US" dirty="0"/>
              <a:t>, write a </a:t>
            </a:r>
            <a:r>
              <a:rPr lang="en-US" dirty="0">
                <a:solidFill>
                  <a:srgbClr val="C00000"/>
                </a:solidFill>
              </a:rPr>
              <a:t>hash (#) character</a:t>
            </a:r>
            <a:r>
              <a:rPr lang="en-US" dirty="0"/>
              <a:t>, followed by the id of the </a:t>
            </a:r>
            <a:r>
              <a:rPr lang="en-US" dirty="0" smtClean="0"/>
              <a:t>element</a:t>
            </a:r>
          </a:p>
          <a:p>
            <a:r>
              <a:rPr lang="en-US" dirty="0">
                <a:solidFill>
                  <a:srgbClr val="0070C0"/>
                </a:solidFill>
              </a:rPr>
              <a:t>The style </a:t>
            </a:r>
            <a:r>
              <a:rPr lang="en-US" dirty="0"/>
              <a:t>rule below will be </a:t>
            </a:r>
            <a:r>
              <a:rPr lang="en-US" dirty="0">
                <a:solidFill>
                  <a:srgbClr val="0070C0"/>
                </a:solidFill>
              </a:rPr>
              <a:t>applied to the HTML element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 smtClean="0">
                <a:solidFill>
                  <a:srgbClr val="C00000"/>
                </a:solidFill>
              </a:rPr>
              <a:t>=“text":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4.2.2 Id Selector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2" y="980728"/>
            <a:ext cx="6555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8"/>
            <a:ext cx="417946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4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class selector </a:t>
            </a:r>
            <a:r>
              <a:rPr lang="en-US" dirty="0"/>
              <a:t>selects elements with </a:t>
            </a:r>
            <a:r>
              <a:rPr lang="en-US" dirty="0">
                <a:solidFill>
                  <a:srgbClr val="C00000"/>
                </a:solidFill>
              </a:rPr>
              <a:t>a specific class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select elements with a specific class</a:t>
            </a:r>
            <a:r>
              <a:rPr lang="en-US" dirty="0"/>
              <a:t>, write a </a:t>
            </a:r>
            <a:r>
              <a:rPr lang="en-US" dirty="0">
                <a:solidFill>
                  <a:srgbClr val="C00000"/>
                </a:solidFill>
              </a:rPr>
              <a:t>period (.) character</a:t>
            </a:r>
            <a:r>
              <a:rPr lang="en-US" dirty="0"/>
              <a:t>, followed by the name of the </a:t>
            </a:r>
            <a:r>
              <a:rPr lang="en-US" dirty="0" smtClean="0"/>
              <a:t>class</a:t>
            </a:r>
          </a:p>
          <a:p>
            <a:r>
              <a:rPr lang="en-US" dirty="0"/>
              <a:t>In the example below, </a:t>
            </a:r>
            <a:r>
              <a:rPr lang="en-US" dirty="0">
                <a:solidFill>
                  <a:srgbClr val="0070C0"/>
                </a:solidFill>
              </a:rPr>
              <a:t>all HTML elements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class="</a:t>
            </a:r>
            <a:r>
              <a:rPr lang="en-US" dirty="0" smtClean="0">
                <a:solidFill>
                  <a:srgbClr val="C00000"/>
                </a:solidFill>
              </a:rPr>
              <a:t>center-red"</a:t>
            </a:r>
            <a:r>
              <a:rPr lang="en-US" dirty="0" smtClean="0"/>
              <a:t> </a:t>
            </a:r>
            <a:r>
              <a:rPr lang="en-US" dirty="0"/>
              <a:t>will be </a:t>
            </a:r>
            <a:r>
              <a:rPr lang="en-US" dirty="0">
                <a:solidFill>
                  <a:srgbClr val="C00000"/>
                </a:solidFill>
              </a:rPr>
              <a:t>center-aligned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5544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 Class Selector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5616624" cy="337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85" y="3974926"/>
            <a:ext cx="38004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6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 Grouping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elements with the same style definition, like this: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31" y="1700808"/>
            <a:ext cx="373576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6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 Grouping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minimize code using grouping selector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929904" cy="41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406897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9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4.2.4 Grouping Selector 2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" y="980728"/>
            <a:ext cx="455244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65172"/>
            <a:ext cx="4395108" cy="28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1784" y="1124744"/>
            <a:ext cx="8206680" cy="23876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4.3 Incorporating CSS in HTML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Three Ways to Insert CSS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74044"/>
              </p:ext>
            </p:extLst>
          </p:nvPr>
        </p:nvGraphicFramePr>
        <p:xfrm>
          <a:off x="628650" y="1176338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4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(1995-2001)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(2001-2004)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(2004-2007)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Data Mining</a:t>
            </a:r>
            <a:r>
              <a:rPr lang="en-US" sz="2400" dirty="0"/>
              <a:t>, Intelligent System </a:t>
            </a:r>
            <a:r>
              <a:rPr lang="en-US" sz="2400" dirty="0" err="1"/>
              <a:t>dan</a:t>
            </a:r>
            <a:r>
              <a:rPr lang="en-US" sz="2400" dirty="0"/>
              <a:t> Machine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3" y="31932"/>
            <a:ext cx="2318451" cy="2682688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4.3.1 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70C0"/>
                </a:solidFill>
              </a:rPr>
              <a:t>inline style </a:t>
            </a:r>
            <a:r>
              <a:rPr lang="en-US" dirty="0" smtClean="0"/>
              <a:t>may be used to apply  </a:t>
            </a:r>
            <a:r>
              <a:rPr lang="en-US" dirty="0" smtClean="0">
                <a:solidFill>
                  <a:srgbClr val="C00000"/>
                </a:solidFill>
              </a:rPr>
              <a:t>a unique style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C00000"/>
                </a:solidFill>
              </a:rPr>
              <a:t>a single element</a:t>
            </a:r>
          </a:p>
          <a:p>
            <a:r>
              <a:rPr lang="en-US" dirty="0"/>
              <a:t>To use </a:t>
            </a:r>
            <a:r>
              <a:rPr lang="en-US" dirty="0">
                <a:solidFill>
                  <a:srgbClr val="0070C0"/>
                </a:solidFill>
              </a:rPr>
              <a:t>inline styles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add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style attribute </a:t>
            </a:r>
            <a:r>
              <a:rPr lang="en-US" dirty="0"/>
              <a:t>to the </a:t>
            </a:r>
            <a:r>
              <a:rPr lang="en-US" dirty="0">
                <a:solidFill>
                  <a:srgbClr val="C00000"/>
                </a:solidFill>
              </a:rPr>
              <a:t>relevant element</a:t>
            </a:r>
            <a:r>
              <a:rPr lang="en-US" dirty="0"/>
              <a:t>. The </a:t>
            </a:r>
            <a:r>
              <a:rPr lang="en-US" dirty="0">
                <a:solidFill>
                  <a:srgbClr val="C00000"/>
                </a:solidFill>
              </a:rPr>
              <a:t>style attribute </a:t>
            </a:r>
            <a:r>
              <a:rPr lang="en-US" dirty="0">
                <a:solidFill>
                  <a:srgbClr val="0070C0"/>
                </a:solidFill>
              </a:rPr>
              <a:t>can contain</a:t>
            </a:r>
            <a:r>
              <a:rPr lang="en-US" dirty="0"/>
              <a:t> any </a:t>
            </a:r>
            <a:r>
              <a:rPr lang="en-US" dirty="0">
                <a:solidFill>
                  <a:srgbClr val="C00000"/>
                </a:solidFill>
              </a:rPr>
              <a:t>CSS property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4.3.1 Inline Style Sheet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23591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212976"/>
            <a:ext cx="5200651" cy="249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4.3.2 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internal style </a:t>
            </a:r>
            <a:r>
              <a:rPr lang="en-US" dirty="0"/>
              <a:t>sheet may be used if </a:t>
            </a:r>
            <a:r>
              <a:rPr lang="en-US" dirty="0">
                <a:solidFill>
                  <a:srgbClr val="C00000"/>
                </a:solidFill>
              </a:rPr>
              <a:t>one single page </a:t>
            </a:r>
            <a:r>
              <a:rPr lang="en-US" dirty="0"/>
              <a:t>has a </a:t>
            </a:r>
            <a:r>
              <a:rPr lang="en-US" dirty="0">
                <a:solidFill>
                  <a:srgbClr val="C00000"/>
                </a:solidFill>
              </a:rPr>
              <a:t>unique </a:t>
            </a:r>
            <a:r>
              <a:rPr lang="en-US" dirty="0" smtClean="0">
                <a:solidFill>
                  <a:srgbClr val="C00000"/>
                </a:solidFill>
              </a:rPr>
              <a:t>style</a:t>
            </a:r>
          </a:p>
          <a:p>
            <a:r>
              <a:rPr lang="en-US" dirty="0">
                <a:solidFill>
                  <a:srgbClr val="0070C0"/>
                </a:solidFill>
              </a:rPr>
              <a:t>Internal styles</a:t>
            </a:r>
            <a:r>
              <a:rPr lang="en-US" dirty="0"/>
              <a:t> are defined within the </a:t>
            </a:r>
            <a:r>
              <a:rPr lang="en-US" dirty="0">
                <a:solidFill>
                  <a:srgbClr val="C00000"/>
                </a:solidFill>
              </a:rPr>
              <a:t>&lt;style&gt; element, inside the &lt;head&gt; section</a:t>
            </a:r>
            <a:r>
              <a:rPr lang="en-US" dirty="0"/>
              <a:t> of an HTML page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4.3.2 Internal </a:t>
            </a:r>
            <a:r>
              <a:rPr lang="en-US" dirty="0" smtClean="0"/>
              <a:t>Style Sheet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52736"/>
            <a:ext cx="460269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6" y="2777224"/>
            <a:ext cx="4168080" cy="24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4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4.3.3 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</a:t>
            </a:r>
            <a:r>
              <a:rPr lang="en-US" dirty="0">
                <a:solidFill>
                  <a:srgbClr val="0070C0"/>
                </a:solidFill>
              </a:rPr>
              <a:t>external style sheet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you can change </a:t>
            </a:r>
            <a:r>
              <a:rPr lang="en-US" dirty="0"/>
              <a:t>the look of an entire website by </a:t>
            </a:r>
            <a:r>
              <a:rPr lang="en-US" dirty="0">
                <a:solidFill>
                  <a:srgbClr val="C00000"/>
                </a:solidFill>
              </a:rPr>
              <a:t>changing just one file</a:t>
            </a:r>
            <a:r>
              <a:rPr lang="en-US" dirty="0" smtClean="0"/>
              <a:t>!</a:t>
            </a:r>
          </a:p>
          <a:p>
            <a:r>
              <a:rPr lang="en-US" dirty="0"/>
              <a:t>Each page must include a reference to the </a:t>
            </a:r>
            <a:r>
              <a:rPr lang="en-US" dirty="0">
                <a:solidFill>
                  <a:srgbClr val="0070C0"/>
                </a:solidFill>
              </a:rPr>
              <a:t>external style sheet </a:t>
            </a:r>
            <a:r>
              <a:rPr lang="en-US" dirty="0"/>
              <a:t>file </a:t>
            </a:r>
            <a:r>
              <a:rPr lang="en-US" dirty="0">
                <a:solidFill>
                  <a:srgbClr val="C00000"/>
                </a:solidFill>
              </a:rPr>
              <a:t>inside the &lt;link&gt; element</a:t>
            </a:r>
            <a:r>
              <a:rPr lang="en-US" dirty="0"/>
              <a:t>. The &lt;link&gt; element goes </a:t>
            </a:r>
            <a:r>
              <a:rPr lang="en-US" dirty="0">
                <a:solidFill>
                  <a:srgbClr val="C00000"/>
                </a:solidFill>
              </a:rPr>
              <a:t>inside the &lt;head&gt; </a:t>
            </a:r>
            <a:r>
              <a:rPr lang="en-US" dirty="0" smtClean="0">
                <a:solidFill>
                  <a:srgbClr val="C00000"/>
                </a:solidFill>
              </a:rPr>
              <a:t>section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external style sheet </a:t>
            </a:r>
            <a:r>
              <a:rPr lang="en-US" dirty="0"/>
              <a:t>can be written in any text editor. The file should not contain any html tags. The style sheet </a:t>
            </a:r>
            <a:r>
              <a:rPr lang="en-US" dirty="0">
                <a:solidFill>
                  <a:srgbClr val="C00000"/>
                </a:solidFill>
              </a:rPr>
              <a:t>file must be saved with a .</a:t>
            </a:r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>
                <a:solidFill>
                  <a:srgbClr val="C00000"/>
                </a:solidFill>
              </a:rPr>
              <a:t> extension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89240"/>
            <a:ext cx="7560840" cy="45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3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72542" cy="5357850"/>
          </a:xfrm>
        </p:spPr>
        <p:txBody>
          <a:bodyPr>
            <a:normAutofit/>
          </a:bodyPr>
          <a:lstStyle/>
          <a:p>
            <a:r>
              <a:rPr lang="id-ID" sz="2000" dirty="0"/>
              <a:t>Duckett, J. (2010). </a:t>
            </a:r>
            <a:r>
              <a:rPr lang="id-ID" sz="2000" i="1" dirty="0"/>
              <a:t>Begining HTML, XHTML, CSS and JavaScript</a:t>
            </a:r>
            <a:r>
              <a:rPr lang="id-ID" sz="2000" dirty="0"/>
              <a:t>. (C. Ullman, Ed.). Canada: Willey Publishing, Inc.</a:t>
            </a:r>
          </a:p>
          <a:p>
            <a:r>
              <a:rPr lang="id-ID" sz="2000" dirty="0"/>
              <a:t>Frain, B. (2013). </a:t>
            </a:r>
            <a:r>
              <a:rPr lang="id-ID" sz="2000" i="1" dirty="0"/>
              <a:t>Responsive Web Design with HTML5 and CSS3</a:t>
            </a:r>
            <a:r>
              <a:rPr lang="id-ID" sz="2000" dirty="0"/>
              <a:t>. (R. de Jongh, Ed.). Birmingham: Packt Publishing Ltd.</a:t>
            </a:r>
          </a:p>
          <a:p>
            <a:r>
              <a:rPr lang="id-ID" sz="2000" dirty="0"/>
              <a:t>Hogan, B. P. (2010). </a:t>
            </a:r>
            <a:r>
              <a:rPr lang="id-ID" sz="2000" i="1" dirty="0"/>
              <a:t>HTML5 and CSS3 Develop with Tomorrow’s Standards Today</a:t>
            </a:r>
            <a:r>
              <a:rPr lang="id-ID" sz="2000" dirty="0"/>
              <a:t>. United States of America: Pragmatic Programmer, LLC.</a:t>
            </a:r>
          </a:p>
          <a:p>
            <a:r>
              <a:rPr lang="id-ID" sz="2000" dirty="0"/>
              <a:t>Shenoy, A. (2014a). </a:t>
            </a:r>
            <a:r>
              <a:rPr lang="id-ID" sz="2000" i="1" dirty="0"/>
              <a:t>Thinking in CSS</a:t>
            </a:r>
            <a:r>
              <a:rPr lang="id-ID" sz="2000" dirty="0"/>
              <a:t>. (S. Sukumaran, Ed.). Birmingham: Packt Publishing Ltd.</a:t>
            </a:r>
          </a:p>
          <a:p>
            <a:r>
              <a:rPr lang="id-ID" sz="2000" dirty="0"/>
              <a:t>Shenoy, A. (2014b). </a:t>
            </a:r>
            <a:r>
              <a:rPr lang="id-ID" sz="2000" i="1" dirty="0"/>
              <a:t>Thinking in HTML</a:t>
            </a:r>
            <a:r>
              <a:rPr lang="id-ID" sz="2000" dirty="0"/>
              <a:t>. (K. Narayanan, Ed.). Brimingham: Packt Publishing Ltd.</a:t>
            </a:r>
          </a:p>
          <a:p>
            <a:r>
              <a:rPr lang="id-ID" sz="2000" dirty="0"/>
              <a:t>Wang, P., &amp; Katila, S. (2003). </a:t>
            </a:r>
            <a:r>
              <a:rPr lang="id-ID" sz="2000" i="1" dirty="0"/>
              <a:t>An introduction to Web design and programming</a:t>
            </a:r>
            <a:r>
              <a:rPr lang="id-ID" sz="2000" dirty="0"/>
              <a:t>. Brooks-Cole.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262128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37" y="3188135"/>
            <a:ext cx="2452688" cy="315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1143001"/>
            <a:ext cx="2695353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351195"/>
            <a:ext cx="2335072" cy="299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143001"/>
            <a:ext cx="2343452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Pengenalan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9910"/>
            <a:ext cx="7886700" cy="435133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ascading 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tyle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heets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menjelaskan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elemen</a:t>
            </a:r>
            <a:r>
              <a:rPr lang="en-US" dirty="0" smtClean="0">
                <a:solidFill>
                  <a:srgbClr val="C00000"/>
                </a:solidFill>
              </a:rPr>
              <a:t> HTML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browser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CSS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mengontrol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letak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halaman</a:t>
            </a:r>
            <a:r>
              <a:rPr lang="en-US" dirty="0" smtClean="0">
                <a:solidFill>
                  <a:srgbClr val="C00000"/>
                </a:solidFill>
              </a:rPr>
              <a:t> web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4.2 CSS Syntax and Selector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48450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3573016"/>
            <a:ext cx="8897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Selector: HTML element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diubah</a:t>
            </a:r>
            <a:r>
              <a:rPr lang="en-US" sz="2800" dirty="0" smtClean="0"/>
              <a:t> style-</a:t>
            </a:r>
            <a:r>
              <a:rPr lang="en-US" sz="2800" dirty="0" err="1" smtClean="0"/>
              <a:t>nya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Declaration: </a:t>
            </a:r>
            <a:r>
              <a:rPr lang="en-US" sz="2800" dirty="0" err="1" smtClean="0"/>
              <a:t>blok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,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CSS Syntax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608456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" b="50000"/>
          <a:stretch/>
        </p:blipFill>
        <p:spPr bwMode="auto">
          <a:xfrm>
            <a:off x="4355976" y="4789115"/>
            <a:ext cx="3810000" cy="18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6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2074"/>
              </p:ext>
            </p:extLst>
          </p:nvPr>
        </p:nvGraphicFramePr>
        <p:xfrm>
          <a:off x="179512" y="1176338"/>
          <a:ext cx="8712968" cy="513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2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3443</TotalTime>
  <Words>705</Words>
  <Application>Microsoft Office PowerPoint</Application>
  <PresentationFormat>On-screen Show (4:3)</PresentationFormat>
  <Paragraphs>77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Intteligent System Research New</vt:lpstr>
      <vt:lpstr>Pemrograman Web 5. Pengenalan CSS</vt:lpstr>
      <vt:lpstr>Joko Suntoro</vt:lpstr>
      <vt:lpstr>Textbooks</vt:lpstr>
      <vt:lpstr>4.1 Pengenalan CSS</vt:lpstr>
      <vt:lpstr>Apa itu CSS?</vt:lpstr>
      <vt:lpstr>4.2 CSS Syntax and Selector</vt:lpstr>
      <vt:lpstr>CSS Syntax</vt:lpstr>
      <vt:lpstr>Example CSS Syntax</vt:lpstr>
      <vt:lpstr>CSS Selector</vt:lpstr>
      <vt:lpstr>4.2.1 Element Selector</vt:lpstr>
      <vt:lpstr>4.2.2 Id Selector</vt:lpstr>
      <vt:lpstr>4.2.2 Id Selector</vt:lpstr>
      <vt:lpstr>4.2.3 Class Selector</vt:lpstr>
      <vt:lpstr>4.2.3 Class Selector</vt:lpstr>
      <vt:lpstr>4.2.4 Grouping Selector</vt:lpstr>
      <vt:lpstr>4.2.4 Grouping Selector</vt:lpstr>
      <vt:lpstr>4.2.4 Grouping Selector 2</vt:lpstr>
      <vt:lpstr>4.3 Incorporating CSS in HTML</vt:lpstr>
      <vt:lpstr>Three Ways to Insert CSS</vt:lpstr>
      <vt:lpstr>4.3.1 Inline Style Sheet</vt:lpstr>
      <vt:lpstr>4.3.1 Inline Style Sheet</vt:lpstr>
      <vt:lpstr>4.3.2 Internal Style Sheet</vt:lpstr>
      <vt:lpstr>4.3.2 Internal Style Sheet</vt:lpstr>
      <vt:lpstr>4.3.3 External Style Sheet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344</cp:revision>
  <dcterms:created xsi:type="dcterms:W3CDTF">2015-09-13T05:01:52Z</dcterms:created>
  <dcterms:modified xsi:type="dcterms:W3CDTF">2017-08-02T13:04:23Z</dcterms:modified>
</cp:coreProperties>
</file>