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92" r:id="rId3"/>
    <p:sldId id="293" r:id="rId4"/>
    <p:sldId id="294" r:id="rId5"/>
    <p:sldId id="298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89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6dSed0hBA21UGchTBODKQ==" hashData="uxnv2kbxKs8HeKN6c1w/IyWC7SIQPD13+MXPtShSZBBhqRqAd4DN39t8mMmFqbKRkMoHWiqHPxSj/bQKFFehi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5D7373"/>
    <a:srgbClr val="FEC630"/>
    <a:srgbClr val="52C9BD"/>
    <a:srgbClr val="4682B4"/>
    <a:srgbClr val="52CBB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5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ERI%20AJAR\DW\PRAKTIKUM\sales\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ERI%20AJAR\DW\PRAKTIKUM\sales\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ERI%20AJAR\DW\PRAKTIKUM\sales\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MATERI%20AJAR\DW\PRAKTIKUM\sales\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[sales.xlsx]Sales Trend!PivotTable1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Trend'!$B$1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'Sales Trend'!$A$2:$A$28</c:f>
              <c:multiLvlStrCache>
                <c:ptCount val="2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Mei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Agu</c:v>
                  </c:pt>
                  <c:pt idx="8">
                    <c:v>Sep</c:v>
                  </c:pt>
                  <c:pt idx="9">
                    <c:v>Okt</c:v>
                  </c:pt>
                  <c:pt idx="10">
                    <c:v>Nov</c:v>
                  </c:pt>
                  <c:pt idx="11">
                    <c:v>Des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Mei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Agu</c:v>
                  </c:pt>
                  <c:pt idx="20">
                    <c:v>Sep</c:v>
                  </c:pt>
                  <c:pt idx="21">
                    <c:v>Okt</c:v>
                  </c:pt>
                  <c:pt idx="22">
                    <c:v>Nov</c:v>
                  </c:pt>
                  <c:pt idx="23">
                    <c:v>Des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</c:lvl>
              </c:multiLvlStrCache>
            </c:multiLvlStrRef>
          </c:cat>
          <c:val>
            <c:numRef>
              <c:f>'Sales Trend'!$B$2:$B$28</c:f>
              <c:numCache>
                <c:formatCode>General</c:formatCode>
                <c:ptCount val="24"/>
                <c:pt idx="0">
                  <c:v>2470</c:v>
                </c:pt>
                <c:pt idx="1">
                  <c:v>1610</c:v>
                </c:pt>
                <c:pt idx="2">
                  <c:v>1760</c:v>
                </c:pt>
                <c:pt idx="3">
                  <c:v>1480</c:v>
                </c:pt>
                <c:pt idx="4">
                  <c:v>2150</c:v>
                </c:pt>
                <c:pt idx="5">
                  <c:v>2010</c:v>
                </c:pt>
                <c:pt idx="6">
                  <c:v>2560</c:v>
                </c:pt>
                <c:pt idx="7">
                  <c:v>2250</c:v>
                </c:pt>
                <c:pt idx="8">
                  <c:v>1960</c:v>
                </c:pt>
                <c:pt idx="9">
                  <c:v>2450</c:v>
                </c:pt>
                <c:pt idx="10">
                  <c:v>2250</c:v>
                </c:pt>
                <c:pt idx="11">
                  <c:v>1900</c:v>
                </c:pt>
                <c:pt idx="12">
                  <c:v>2130</c:v>
                </c:pt>
                <c:pt idx="13">
                  <c:v>2500</c:v>
                </c:pt>
                <c:pt idx="14">
                  <c:v>2220</c:v>
                </c:pt>
                <c:pt idx="15">
                  <c:v>1740</c:v>
                </c:pt>
                <c:pt idx="16">
                  <c:v>2700</c:v>
                </c:pt>
                <c:pt idx="17">
                  <c:v>2540</c:v>
                </c:pt>
                <c:pt idx="18">
                  <c:v>1740</c:v>
                </c:pt>
                <c:pt idx="19">
                  <c:v>2670</c:v>
                </c:pt>
                <c:pt idx="20">
                  <c:v>1970</c:v>
                </c:pt>
                <c:pt idx="21">
                  <c:v>2120</c:v>
                </c:pt>
                <c:pt idx="22">
                  <c:v>1710</c:v>
                </c:pt>
                <c:pt idx="23">
                  <c:v>2020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D1-40EB-9E77-A2DA2453C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1949920"/>
        <c:axId val="421952544"/>
      </c:lineChart>
      <c:catAx>
        <c:axId val="42194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21952544"/>
        <c:crosses val="autoZero"/>
        <c:auto val="1"/>
        <c:lblAlgn val="ctr"/>
        <c:lblOffset val="100"/>
        <c:noMultiLvlLbl val="0"/>
      </c:catAx>
      <c:valAx>
        <c:axId val="42195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2194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[sales.xlsx]Sales per Pekerja!PivotTable16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per Pekerja'!$B$1:$B$2</c:f>
              <c:strCache>
                <c:ptCount val="1"/>
                <c:pt idx="0">
                  <c:v>Ali Muh. Rondi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per Pekerja'!$A$3:$A$5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'Sales per Pekerja'!$B$3:$B$5</c:f>
              <c:numCache>
                <c:formatCode>General</c:formatCode>
                <c:ptCount val="2"/>
                <c:pt idx="0">
                  <c:v>1660</c:v>
                </c:pt>
                <c:pt idx="1">
                  <c:v>1890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9-4ABF-AD2E-9556B3C06DB6}"/>
            </c:ext>
          </c:extLst>
        </c:ser>
        <c:ser>
          <c:idx val="1"/>
          <c:order val="1"/>
          <c:tx>
            <c:strRef>
              <c:f>'Sales per Pekerja'!$C$1:$C$2</c:f>
              <c:strCache>
                <c:ptCount val="1"/>
                <c:pt idx="0">
                  <c:v>Cahya Nurani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'Sales per Pekerja'!$A$3:$A$5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'Sales per Pekerja'!$C$3:$C$5</c:f>
              <c:numCache>
                <c:formatCode>General</c:formatCode>
                <c:ptCount val="2"/>
                <c:pt idx="0">
                  <c:v>3520</c:v>
                </c:pt>
                <c:pt idx="1">
                  <c:v>4480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59-4ABF-AD2E-9556B3C06DB6}"/>
            </c:ext>
          </c:extLst>
        </c:ser>
        <c:ser>
          <c:idx val="2"/>
          <c:order val="2"/>
          <c:tx>
            <c:strRef>
              <c:f>'Sales per Pekerja'!$D$1:$D$2</c:f>
              <c:strCache>
                <c:ptCount val="1"/>
                <c:pt idx="0">
                  <c:v>Ika Merdekawati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'Sales per Pekerja'!$A$3:$A$5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'Sales per Pekerja'!$D$3:$D$5</c:f>
              <c:numCache>
                <c:formatCode>General</c:formatCode>
                <c:ptCount val="2"/>
                <c:pt idx="0">
                  <c:v>4370</c:v>
                </c:pt>
                <c:pt idx="1">
                  <c:v>4830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59-4ABF-AD2E-9556B3C06DB6}"/>
            </c:ext>
          </c:extLst>
        </c:ser>
        <c:ser>
          <c:idx val="3"/>
          <c:order val="3"/>
          <c:tx>
            <c:strRef>
              <c:f>'Sales per Pekerja'!$E$1:$E$2</c:f>
              <c:strCache>
                <c:ptCount val="1"/>
                <c:pt idx="0">
                  <c:v>Joko Suntoro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'Sales per Pekerja'!$A$3:$A$5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'Sales per Pekerja'!$E$3:$E$5</c:f>
              <c:numCache>
                <c:formatCode>General</c:formatCode>
                <c:ptCount val="2"/>
                <c:pt idx="0">
                  <c:v>3320</c:v>
                </c:pt>
                <c:pt idx="1">
                  <c:v>1870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59-4ABF-AD2E-9556B3C06DB6}"/>
            </c:ext>
          </c:extLst>
        </c:ser>
        <c:ser>
          <c:idx val="4"/>
          <c:order val="4"/>
          <c:tx>
            <c:strRef>
              <c:f>'Sales per Pekerja'!$F$1:$F$2</c:f>
              <c:strCache>
                <c:ptCount val="1"/>
                <c:pt idx="0">
                  <c:v>Prind Tri Ajeng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'Sales per Pekerja'!$A$3:$A$5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'Sales per Pekerja'!$F$3:$F$5</c:f>
              <c:numCache>
                <c:formatCode>General</c:formatCode>
                <c:ptCount val="2"/>
                <c:pt idx="0">
                  <c:v>2750</c:v>
                </c:pt>
                <c:pt idx="1">
                  <c:v>4040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59-4ABF-AD2E-9556B3C06DB6}"/>
            </c:ext>
          </c:extLst>
        </c:ser>
        <c:ser>
          <c:idx val="5"/>
          <c:order val="5"/>
          <c:tx>
            <c:strRef>
              <c:f>'Sales per Pekerja'!$G$1:$G$2</c:f>
              <c:strCache>
                <c:ptCount val="1"/>
                <c:pt idx="0">
                  <c:v>Rutin Fisekati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'Sales per Pekerja'!$A$3:$A$5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'Sales per Pekerja'!$G$3:$G$5</c:f>
              <c:numCache>
                <c:formatCode>General</c:formatCode>
                <c:ptCount val="2"/>
                <c:pt idx="0">
                  <c:v>6090</c:v>
                </c:pt>
                <c:pt idx="1">
                  <c:v>7650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59-4ABF-AD2E-9556B3C06DB6}"/>
            </c:ext>
          </c:extLst>
        </c:ser>
        <c:ser>
          <c:idx val="6"/>
          <c:order val="6"/>
          <c:tx>
            <c:strRef>
              <c:f>'Sales per Pekerja'!$H$1:$H$2</c:f>
              <c:strCache>
                <c:ptCount val="1"/>
                <c:pt idx="0">
                  <c:v>Surono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'Sales per Pekerja'!$A$3:$A$5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'Sales per Pekerja'!$H$3:$H$5</c:f>
              <c:numCache>
                <c:formatCode>General</c:formatCode>
                <c:ptCount val="2"/>
                <c:pt idx="0">
                  <c:v>3140</c:v>
                </c:pt>
                <c:pt idx="1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59-4ABF-AD2E-9556B3C06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00072"/>
        <c:axId val="506601384"/>
      </c:barChart>
      <c:catAx>
        <c:axId val="50660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06601384"/>
        <c:crosses val="autoZero"/>
        <c:auto val="1"/>
        <c:lblAlgn val="ctr"/>
        <c:lblOffset val="100"/>
        <c:noMultiLvlLbl val="0"/>
      </c:catAx>
      <c:valAx>
        <c:axId val="506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0660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[sales.xlsx]Sales per Produk!PivotTable2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'Sales per Produk'!$B$1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A9-4FF1-9DE0-250B88C248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A9-4FF1-9DE0-250B88C248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A9-4FF1-9DE0-250B88C248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A9-4FF1-9DE0-250B88C248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A9-4FF1-9DE0-250B88C248D2}"/>
              </c:ext>
            </c:extLst>
          </c:dPt>
          <c:cat>
            <c:strRef>
              <c:f>'Sales per Produk'!$A$2:$A$7</c:f>
              <c:strCache>
                <c:ptCount val="5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</c:strCache>
            </c:strRef>
          </c:cat>
          <c:val>
            <c:numRef>
              <c:f>'Sales per Produk'!$B$2:$B$7</c:f>
              <c:numCache>
                <c:formatCode>General</c:formatCode>
                <c:ptCount val="5"/>
                <c:pt idx="0">
                  <c:v>8980</c:v>
                </c:pt>
                <c:pt idx="1">
                  <c:v>8560</c:v>
                </c:pt>
                <c:pt idx="2">
                  <c:v>11550</c:v>
                </c:pt>
                <c:pt idx="3">
                  <c:v>10300</c:v>
                </c:pt>
                <c:pt idx="4">
                  <c:v>11520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A9-4FF1-9DE0-250B88C24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'Sales per Region'!$B$6:$H$6</cx:f>
        <cx:lvl ptCount="7">
          <cx:pt idx="0">Filipina</cx:pt>
          <cx:pt idx="1">Indonesia</cx:pt>
          <cx:pt idx="2">Kamboja</cx:pt>
          <cx:pt idx="3">Malaysia</cx:pt>
          <cx:pt idx="4">Myanmar</cx:pt>
          <cx:pt idx="5">Thailand</cx:pt>
          <cx:pt idx="6">Vietnam</cx:pt>
        </cx:lvl>
      </cx:strDim>
      <cx:numDim type="colorVal">
        <cx:f dir="row">'Sales per Region'!$B$7:$H$7</cx:f>
        <cx:nf dir="row">'Sales per Region'!$A$7</cx:nf>
        <cx:lvl ptCount="7" formatCode="General" name="Quantity">
          <cx:pt idx="0">6790</cx:pt>
          <cx:pt idx="1">8000</cx:pt>
          <cx:pt idx="2">13740</cx:pt>
          <cx:pt idx="3">3550</cx:pt>
          <cx:pt idx="4">9200</cx:pt>
          <cx:pt idx="5">5190</cx:pt>
          <cx:pt idx="6">4440</cx:pt>
        </cx:lvl>
      </cx:numDim>
    </cx:data>
  </cx:chartData>
  <cx:chart>
    <cx:plotArea>
      <cx:plotAreaRegion>
        <cx:series layoutId="regionMap" uniqueId="{557530E1-AC51-40BA-98B7-55217CE10A9B}">
          <cx:tx>
            <cx:txData>
              <cx:f>'Sales per Region'!$A$7</cx:f>
              <cx:v>Quantity</cx:v>
            </cx:txData>
          </cx:tx>
          <cx:dataId val="0"/>
          <cx:layoutPr>
            <cx:geography viewedRegionType="dataOnly" cultureLanguage="en-US" cultureRegion="ID" attribution="Powered by Bing">
              <cx:geoCache provider="{E9337A44-BEBE-4D9F-B70C-5C5E7DAFC167}">
                <cx:binary>7HvZkty2tuWvOPzclAFiIHDinvtAMplz1qjBemGUpBJHEAQBDuDX313SlY9UVkvuaEecG9H9knIl
k+TmHtdam/6P98s/3rePD8Mvi2o7+4/3yz9/LZ3r//Hbb/Z9+age7AtVvR+01R/di/da/aY/fqze
P/72YXiYq674LUSY/va+fBjc4/Lrf/4HXK141Cf9/sFVursZHwd/+2jH1tkfHPvuoV/e67FzT6cX
cKV//po8qHf6Q/Xw6y+Pnaucv/f94z9//eZHv/7y2/NL/em2v7RgmRs/wLk4fBFhJBBBBMsQExH9
+kuru+LLYURfSMwjSURIQhpi+eXWlwcFp/8Vgz6Z8/Dhw/Bo7S///e/XZ35j/tcHKquTz8+f6Cdb
j7tPD/fbt/79z/949gU87rNvvgrBc9/87NDzCNyXD1X70H344oa/IQLsBSaIR5TwEIuQ4+cRwC8Q
jiJBMRachYR+ufXnCPwVg74fgX+d+SwC/zrwPAL3/wMicPYPnXoYvnjh/z4AIX6BBcMRlRQKmXMU
flMCkr9gUBpQH4IjwjDjX279OQB/wZ7v+/+PE5+5/4/vn3v/fP73539WtVVfdX9nB2IvJBWIfukw
QnzjfgzhoWHIpIxk+PQ7KI/Pze+z+6/LJ4vApEf75cD3UuL7Ifjm5Gdh+ObY81Bc/w8ohH33QcNT
/53TIEAvQoxwSBAKWSgxpSE0/K/nASYvIBLwAzgcQdU8K4a/ZNP3Y/HVqc8i8dWR53HYp//+kjg+
DeX676yI/z+TvyCmT6nyHEw9n8nnh/bB/611QF5wxCiPkMCIS0k5eVYF9Ak1QRmIiEtGMBz+uif9
FYO+XwT/OvNZDfzrwPMSOP/+7y+BV9Wj6x7UFy98rwH/H8JS/gJQJwdEKiilApDntwFA0QtBJGIo
lKHkImJfbv15KPwFe77v/z9OfOb+P75/7v1Xl3+/97+ZVH8bMfh/dyz/79nDH0wqfXAPm08U7CsC
8eOjX1rZs1N/xOQ+x3L/4Z+/hgx/yrPP1OfpEt80nD/S89kZjw/WAcdD8gXlnEmY1yj6TOLmx89H
whcYygsJjgXmFME47/TgSrgjeUGEEARBBUryRDx+/cXq8emQeAE/DNkfTPdat77Q3R+P/99//9KN
6lpXnbP//BWu23/+1dPTREBkcAhXjXDEoMjhP+H4+4dbINPwY/y/xomU+ciN3Dc9q5K5VneG1bc5
a1+qUOr4K19852Zg2nfuBu2EYkJIxBFgmq/vRpALSmRmuY9wcReOaqOKOo/Hlu/J4E956O/XuTsN
pH2pKX61DLdk9Md1wbu1WDMx7DpmD2VepTXtMum7q5G2m0aWyeKyLhzWpB8mmZUNBYzwBzn/jt1P
Zv3JSVEkqQwZC2HgfGu2MkY2VoHZpJ/ez7a/Dq19tYRkz125Kbrweols6udg+Im/Pl342Y2lEAjy
gktCUQjN9xt/BcEIWkgd7ZGbM1NE98Fkl3Re/MOcj4dhp8qYl43bSVm1yY+f+UlQePbQnGMZRQD1
MYGsffbQRkclXQ0dD6IN8n3EWpz0vJ+3qls/mFKGJ7Ho5TDlvUvypnw7LEtx1/dTfuCm/ZAbqY8o
dEFcDYU4oImHL3vSB7EvHrwizenHxj6B4T8ZCwlFPzFzICjATb52VOB95/jqp0M3YXmYUOtu29Z9
lPQ95qrOSqPYQa6IHiD/Yj8F0VUTBtuBj3Pal3V0R6dxDOKQF1EcSqTuB6Xfc7a2Wd27uKKuODad
2/Np7m9xJbeNrtJgpflR23XaRqFS58Kx+wF36PYnT/ZUgN+mAOdPlAyCAWkAxPjZk9XMrLWP3EHP
fZCpsChuTNjfy4LG0ht6GzRTkekmjJlo262p1+m+jvpmS+qgSt2AE5Ev8ynE+TVSS7SX0bDvmtzc
d3ngkmUt/Hlg83jdmNLGY+7J4cf24z+XPDQ8IOwgrbAIhRRUk68jk+s2jAwP3YGoPhkNKe+auWkS
AxHZ0ZnEfB2bS7F001aNsj334zwnqh58Iqucx3kwyNOnjymfflZdT9XzzLURIRiynESSA9361rRh
aqlXOpwOohr7rdYbKTqV6HA5mnasEmWJSvtCjPGC8HFZnYbcaMdL3jn/E1PCP7dhaPCIMxIioHTQ
iL81RUQVkU042oNRvbovGr7sBC7yrJvVY9lNw1mOpomhP60f+j6m07zGoS+aDRtbf8iXwGRdFzYb
8HPSM93txtK0LxdDRNJV85lEuLtzHxkt+1dc5q9b1bWnoVM61cKYVz+OePjktm/dKgigdZgoIWQu
e5IRvo54UEeaNxzZQzF6G8Moa7czKpr7MTDDoRosia1l8Occ8NuqfNORpbtB0nbbqRzGI8VTtyNF
MG46v76eSY4ufjbVDhfFR1lO9rzoKV2GOtr+2Gz2ZNYzs0OQXwWSjPMISu1bs0tqGsFoYaHfabsX
Wu1FkBdp2U7uqKiYMxoyv1VSTddktH3Mh7hrKP04EP22rrU+eRKu8VyaIDNuDLfGYfNWXpWmaN4G
s+riYIIS6/IxuoyuwBuj2UO/iHVXzPQ4R57comEq4qrvrrXqukNJy+kUFNVWDqOIKx31GanzKK2m
1p3c0ixJ3y469mjRO9nJ4X6JdLepGMsvjuU4KxmyCWoCEremU2fTl8smXPM6diVFNh6m+pZCom0L
VPmjHtd9qS19XdfznHGk0R7LwqWMTKX6SbJ/mhzPPE04f3I2iBvALJ55uvdotiSQ+jAu7bRdiaph
gA8ygxnIjuGU21TZCccsUtDqUJVN6xJmS4RoPNNyOFKfb4Z28m+x1msydgM9kAFatbJFkYxLUraz
uGt4Ye7NWp1U/9YNpC5SCObrIJDBTvo2P8uy27B6eYOw5feG1CapZeVPMyqrbCVte8ohI2NTDOq1
FPMQ42h8ZFMUxoMNSApKPTsNyvbbSVZ3rivYfainOS6iekxz26sTaVwZa18fPVvn+7wYdFwPMni1
BvPeYYwSNzRVFjLXJ2tO5r0KF3poLaU/GePfmYyCUIkR6HqAIAR66s9fATw6Ms5gRg8HN/FhI3Be
70aBAERUuTuN6yricOzmpJ6IuqrnYT5KyN5Nz4Li95rz2FDtXo1tnli+kNSjqnvVQY5kRR+xOJ+m
JcnHedzCkGJvJpNDr45IWhY82GHc833j9LJtu5DHbCH9NQb0+llI+oyvrz+nzdcAVj4NwOfZxGC8
YNAmGZPPMeW41BObpDAHzha7zSu2ZMGiedZEy7vIkdcgn5UHuTj3gFaXNHYor5ipRYx02+4Zr2I6
w8hZeMR2Uk/lhZ8JioWqgmTKDdt64qKsYqbajs0cJKOI8q3gU7mthc06ROxWWVtsKuT4RfeVOGt7
61z0YOpmuerX4IRzqzI9yTUBvM830dh3GQyzKcXgzE3+1NKka5fUFXS6qvo67RwR7wyzQ4LXqY87
1DRHPyucUFLb6zkHLAKFddRNfc8XFW4XhsSuncf7wKoqXh3Su1qtZK/bvks6XfR7iipAMSUSbzpT
NjFumpRUS3XvmaaZ1qVIg+JOF4KlizNNynt2drixRzN7nZKV6ItBTbHBuLhvqyjaBgupMxVolhaw
rzp1IT3SwLE7n69xSfom8ZBd10g0j2IdzKHJozI2Zd7c/rhl0++EHkIewojhhGNQir7N7WJcjJin
zh2i2gDiMUN7MUrx2I9kPpjchCm3E4snz+a0I8ZsllKynZ7FvBdhnpmJ2otzRRmXLt/igXaxhyGQ
hi0pT9pBatRVVV/N9XTT8OYqmiP90nqrY9L0L6eo5YciGuJZkDw2E+L7oHImw7Odd9z4IW2mpH2c
GzndhCMJYzBv71FdxTOYslFC58cfu+NJ7HpWCaDBAF0ggLaEhDH2rTuatpqhBlR/IIVeS2hGVZM+
te8OReyBSB3Ga9VugMywhPRzmFil+thZqS/VGu0Drcef1OYncPpNbUJTxoBsYJ8JxQmI4FuL5Fo5
VmjJ9mouUsPUJhy6Jl7W7hR6lGjw9UrWA13oMSw0MLomWwBvlz44kJJu13XLZHQIeG9jPYpNmLfb
ihfZj932nDoAKIWBz2kUEYlF9ImzftUg69VWAVtmtreU9Ccr+iRchz4NaLjEvWtYomn7vhiri12j
/Cej8Eml/yZkAkvYZcEnxIxiCN63DsKKhRPPw3HHa5G5aGl3Q8W6WFFTJ3qd1owE+1UTsbd52yWC
IbVTHZXXzNdDvHT9eDPk6xwzXcS4nt/82DPPEdGTcRTgMQOBlYc0ekY9JterUjZs3PVr+XsUOH3M
AxGbbsq6iYwXpvyU2mUdfjKy/pTHcF+JCPBtEHUJBOQpz7+KSI/Xkg8YTzu+8jOfCN7BM0Zpl7uN
ZHMTD4s/slDpy+STwnc2Xsksd6oWYdLVxc8IzBMa+TqHRYhBraEUg/ZJYSf5jCWwZcR5FFm7K2o2
J9bZzQLz8NpSAANF2XXbq3Zo6EYNbdo2dE4C0hZxgDED3LWUd+BB/pOs+VNZPZnEnlakn3ofo08p
/ZWDBsq91KIdd0VRlds+H6usKMfblrqd44VKAZl320FkhKETkKqM2WK6AcXAp5bkNuGXyuFuQ9cA
AxjcmCnLqRiTCpmfhfJ5bYkwBJiHJEwBDCGlz3xX61L1vlZmF7TRFeYf+15O2xYbmzgWR9ZsJiqL
dOYPP07ciMk/Rw10GtgkC5DaCNjwdPwrF4WR8yzwvN8VLQOaI6M+ZuPQHKOnDzrU2yEQ+FCOqri0
ES8ugEmLS2/bDdRplyBXy40vCyCqFt84WcFcnYN1N/igv87XCp+EYkflSZDUwxDsajGyiygXtzOI
l0nZ9TvfGbJpaxftnG9tFkBLq1B4yk3tNtyOUcYCybLAiccKK3zMYbzFjORmXxJaXcJGJrUViWo1
/ehpsJ1rGmQ1IIaT8DFax/qDm0edmJWcOq3D7WdmjUK9a+vbeVEowSDSvK6mYEmJZL93SwWUGpee
xY2bSpA6rIt50zbXfpm7hMiq+DCybBrstlp8/dZR6eNimYY7W7dtQp/6tlcc+hPq7RsL9NgawvYM
Lph0hpU3TNEmWYZ83H76s8BNdWPKiqWS1nrjjKUJAhS3A85NDvNc4mSIgvNajeuVpkN4rAYBWMez
cpe7VqdQ9tNVIMcb7tX0snclv64ndBhL6o4OeGIcrgrdYuXrOKdcHIolGG98dx1Ixc7dEkQHp6rt
PI9xFXbrWUVGX01toa+cr3cVkJwEO1McohX1N9y1sRDunS6Jf1M0FY7zwrUJiFk2MXkX3TQeB0ew
6qNS4Uesx+AoUbDc9QPaDNBKzlU9TbFac5n2+95F+VsPHQVCjqZd5+iQ2ZAViWzz+ZrIdRsQRi/N
zH1shB4SRal/wwohkhowwaFXttpEtpoTzaMoXti4bosSUNvcTGBqXfnN2K3duZdk3vA+kJsRs+ul
Lrp9V9XsGIzthtBQb221wHgNdPmy5yD8OHBYTMW0+xRqAkJBuZr6ISftHHNuNgK54jZ/+hj6OrG9
zw8htsdQSHZcR9Ru5rblcQ/7asCG7RSvWGTMIHJyu2mNiusaeFgc9GjbcMltXJAzCSXAPibLs9PT
TW0KtCvnJSNFRF4CQIyxo+h1FTXo0IEMx6CTBiJ6k4u2v8ubtU7yikwbZAe/AZImz0skmv3qc72v
S+Wgafgh87zFp4JVWe01uin9LK/Csk1xpPG7eTSpUYs/9R7Pcc/zOvPB0l6NQ40PnQt0LEq9bvVE
gYs3Xb0d0dpt+6nAvyP/tnHvQrWub/mA5tTk1p7r1iZsmM0W3M+vLKtFElBNrlu9vGsmBzq1VXLL
l7mNS6rGD6CQxLrRfpt7IzI+jCwZKUU7X7R1Wi+AP4nO7aYt5zXtgpcAUscrZNvywFRPNiXqUWr7
MkjzKPDHperXY0kaa2JDYNIIGyYD4KTzEq4ZvCpjdkMo3gIzwzfQ3ICuCjNmE/L8rjMPqPDLvpO8
2ZbbfAr53RhaebBrfZhCfFnU4O66tUZXMHJ87CreH9auG96AXpPogqdrXy0HIWgMBGje+Fosx8GO
+bnxFD6c0bGtR7dDwYivSX8zyr7bqgGQWqnvy4rv53bWp7IJbgLp6bZb5pef5qSum3VPj4KPRWZJ
5EF6kDxWkzSZHXq3G8OpyXAr93IN7S3QyqRg9Zgtw4IPyOdXpnAHqQK61xGANGR8EE+04Ufi2gDI
FLaHCTdTygu6gs/xzbpO5iLJCKg+aERGa+G31VjyuAWQtxfdK15W9tTPQxm7ZbK3c1ikw9iEH4ys
H7tomJNe0fkKoSGbRI1ehQpQKTLTviWuTGFI3weLZdvZO55yNQxxsa7sMIuSHUK9wbK2ZzzR4oqu
CMSAcmI6bsLapJPqhmO7qjzu+oVculxNcN2xT0NimwuoB/DgDbQWEhC8rfqyOMwD0EIYCvVtOxXr
Ls97mcw538ky6l5NHiyt0Uo3PgyLI0KHui8+BK2sTjA+xB4NUoJGqF72qC9f4qjZLxXIsEtt7RFG
JU8nVt2AS6Kzz4k59B1+j6aqG+Lcz5ACfI22w5j39yAfN0nNXB1XrmkT1kU4LgF8xN73OkNNRLZi
MP25aI2Jl/xJe6iCKXG6ni5DLfJjWSLgnrO+q5m+KnVfXD79hXwZZaY8G2+WrCSqvV5ZHVtI6GO1
4o8OsM2toJOJyQL+6LnD59LmY7LOLFUIsKkyFCWomMNNFU7kWCh5JZxqr3pYeSUdndXeBj3dRI05
hNN8GNHEUtwsMN5KUx8iy+71ZAFOT37Z1UShFNuwS8wyBNDHub3Iru+O02SAPk5HSrS7h9dzhlMV
+ENJxmtSggwPvhlja4r2Bnf25WACc+58D13I5kUCUg95zaYRbehcRVsP9HkXhEZtqry/zVeNbnWF
p3Saze+uLdRVPkXj2YdmY8sywcGwvAUNIHVdPZ/6Tp4sh1zJ6bIvKHyNIqSyuRubtI1Ufsnz8Z1x
4lWJh+WELH5gcyluFwtTe3V9bKp+usaogbSebtsmvMAgAw6Uo/oG94WJ27pSSTVWOMtb1cYW+Xlb
VeGtX2t8JTV6JSG/DxUamotobQ+K6IjJlcbB7TL30dnCtmdFeLpQfT3SsDo0sMjYLhNMWdNfT2Lo
rwIj+K5Zp7ioPb0FGWeJOWgMWdWs83ZZg/cCJtROMth0KRIEZznj4FyjMgNw7O+KpWn2DNOsAahy
7mAyQ8unFdTKMcwvXanJSfTlvVBNBJDc+6MfBw5azVAkVclMUtmuAlLe4kzLnm4ZWx41N/TaaZ1n
Iw7PbSeD2IFOmrCSTC6ezPw7kRFoknCvGHDp+LsJQUOLwgQkWcgHS9M+r3UWEFlvCxaYVBcfYX5H
p4YQt9UJbaf2Ze4Aj84raEyB61jSC7dnoGkfBevCuFTTiaC22fhq9RlI5X5DXWm2vOJLXFT5nERF
ATk2OHoTSvqqhDEWI/wxWtMCV8urRvmM+D5K2qhaTwbBXiAU/j7vq/YKKed2egVlt+6HV+U6mke6
1tuJwfVHP3fvAoVMEihSJHCBRq3qOCGN41qhZWPCnJ0nj9hZYPYKyy4F2/M8GI+dJGk3iOooP4pg
yM9GYLAS6QcruUml0c0GNOnq4Fx9HntWbHqMzXE2Koq9/sgbXyRLPqvt0o8eCG6xJKIH3ULX486E
I97XtWq3XfOWVoQl3gPEcYW8n8NgPOWWf3Qov1kxAAhzLtYK3Xrnp9M6LdD8NSR5KKa7yjbT3djf
qnyRSbGqesNYMJ/znN+HNhxSoQXIvRzqrlQqm+rO7WDJ0W6wmv0dolV9dFzkh0oynwixLGmOFhIz
jFUqa6lOtE6hV9wvMJgPy6hU7JBBB7y+bkd2st6D6gGkOengkn1uM5nXLLMS1k6qWd4WAHk3WkAH
HB1voPtHsKxc2IkJFcPcLVfkLmNn3GVF85GOq8l4q/3V2E0fuW1Ar15pDNLxuzXqQNkD8oHGKdo4
HpgNsM9rlrd5zHO4WC37dkt5vSYNaIhviznftVGQQ/uBCIW489d1e1yjZdhgCNXFbnLJ9X039LAH
6ap3MuzR1YwWE2Mb7FH/Ucuuvh+gsg7AlUCGQOt8HgNZbodphL0+He81zsONhEKOWyrqQxfMfSyA
lYAKT5ss9/pBKiuuzFAWsVhbtafCL3ducu0dzFacNNqyQ+WK6FQaIePWBioVaJaZRfl0rEd7D4tE
cdP3DcugY/X7AovHAFjCwzjN6RhYGFein7OycjwLQOSIue+v8rBIAhP610EUXgsLi7YqCk3W2zCC
c3J/5ECT867+MEdr/q5txzPtAa+z3hU3HeiacaCLYAsaKcDZxvuNKF1SU2NuKPSpvppQ2vd1cxgn
vLGK2hgHU5ByND/2sgDWKfBLjUGyEaDb70Hv8ddiVugQ5hrFUS/dacEBqKzrYs4DJ2qrqdeXoWl9
xhXW6eBCewO76KTg5dbXpLr1I0gO0Rjua3hHN9NVvVNA7e6XSWV+6uw753Iad2btUwKs62bGeoqp
82k0mzQfJpr51RUnPfPmaFy+D8opLmtcHccqr46g5VbHjha7Sg4TAA0v4imy08HAC2HJGA7h63Uu
l329DlfrLPK4DXiwhVWlvWlF9BaxZvo9cnOxya2vtxryNcoVvl380IMKW1wvIMmOEjpdm6NDEERv
QJYQp9rjdAwDflx6W8aiRRc5YboJVrTs+Yp1ppwnF4B/NTAR6CwjAEhahrATz9nWRuZqokB40byU
qdW2PPHo9Rg1ORDZRl+HvPQZbZrxrDydwFdj0nkH7ScU9JWo6q1oWflgdAGQomLrptLmbR/W7cu5
gV7I+i5IaL3mm54udYbDym4i38q4Fz64AqgZHeAVmFuvKg9qPayPq2Gp9x3L16yeTAh4OIoHWNZc
dZZ2m1mqbrOW/gKlOcWCWbepm7l/jZwC1KEIjBxW7Kit2K5VYkytis5VAcHvmOjTqeHvxCwKGEAh
TxQvu3flGI/V7DPgPvnuU1ckBPgyqsKrVVdVWi7eJ/A6B9DEwL4dsD+R4oiV6a6VnkySS2m3xWwv
w2DwDV4CFzd1R87jAjvPyANPmjWQIBjGLezCqkfAPF1aBH29lZ3Xm77S0DkZTmU12bhdW6BwS//q
k3qoQAPwbn4H8UvDKv9IA3uLOhjXDlsAYz3QY1icpp3PhwRewjnU1hXbNnJq10cqzlnot2NQwSge
piXzksCcr7s2wbybrpSqBEjs5roYNSw2AjkceVEdMRDOVdkl1mLGcTcjeFfGrnMyrb7OYNnxrlew
Twnnq9AAWHblgjdMRCpRZsmTyPjLwIL24iPlYYuwhulYgESU5zoG6gY4ROv95ylByC3sQ/LYw741
s3MQbYKoh+EYEhYzVYQb0FyOXk9431HrjhPI81Dx6TzX461BBWzXqm67WBm+VnIj7HoBpUftSL8c
n/q6JzD2qg4LWPmaY8GBbeUFvK9gwwLWHrTBCQhREVnkEfY09y3wxzdNhDaAKCBlgYWfKiqhZw+d
3zOqIyDlZZuVkcVHlWtxW8v5PIsFUFlX8m1fwHs8rofoRrCsqGFSx+pJ18wHyUCgCcsbwyVKhVnj
fB6SWVfwPw+V+Q7m6UM1yeKK12w8DkO4bCIgUm/qlcImHfH3Pjw2so0udTi8yoO1P0Fpg2yyVL9X
NbwFBth9z1QLK+9abAxsSINwzCyMoSlB3TsUmeEOVnkUXrJZXxHeJnNrxRbWXkW8DuEJh0GZcB0E
e2IUbF0dtJlpiKMp+i8SzqxJTlwLwr+ICAFi0StL7dVbdbfdfiF6sUEggQQIhH79zZr74hj3jMdV
IB2dk/mlvNOwDXo3du4pIevrht4F/Q5fSm+t010X+TJb5PKiJlq9cU/YB7JUfwItvLfBTO7cExxk
Pe8zaqPkfSQRTENqVdFGMn1fe1QH2HrT/r9/W7GB5zGW51kAUmNpQx+C1WueeHNkMJb2FUC8bInC
FC88DfM4VujQvTY4tWx5pTBoL62I4ouHtjDylpPA1j/ZSJHM460rUmXjXTVv8V6M/XlYl3Mopu1F
u/hfXPvrqV0xCLSzGLNGAwyom8F8uC/Sh9/KNsvX2ld/zQJtZ02msEhDTothHPctabGPJXbV0lQF
WnJYH0stc09s5tAsyQBD0w+OOsEJYn2aj7Nnjl0U8XOctvNhZHWdkbjG6u487yz7oM7i0DS3KRpk
NsRpPmgVvNQNM8X//ylKbnKtriLGEBaNjGY+jX+lcVOOnLtdF4plZ2PmDrGMiy2qHZ4eGnwXr2Yn
DUXjz/vhmtaHISDRbm3a9DaHVGZ8m/0ffLjc6zexM6NaDhMh0I5Sok/Y+N5L6jU/STR6n8s0aqig
QwqTb8BKrdqHrkFhD/uh+1BrVxfSmvbM1on8YtVH3MQWQ4YIc26Ze148DA7p4vX7KM1GGOgXLAVa
hkOgDzWELF+N6aulzD5Oev47DAC1mqqtXmrdF2hUyV+2RbcZk+D9vLDXWOq4rGvf7ibehm8tkIxy
9JN72aKm+G/Kgfn8r5shAXg1TPdgZdtxo6wv0Sz2sFrZTcz+mNN5RF+5gaOxfuQVDYExIwxlBy2m
+dpyOMxBfTEGhZG56Q1f7rz6lTpFGGEfmYCXO4rffu/xM75UZuoaUsaWvItlDAreLf0lxpY06z4Y
4g8ZQhDgGDxedHAfTxDbgkgxHmWi2sNcg1Aahs/aH/jb4qc8t2aeMtt54uDxBg5JFXt5PdWvlUkL
GYV0z+lzGxC3E+g0UUO790p0X7pdxF7wZjvgbf7CT+hxhlRNkt5Bt5DYlR3JkY1p9nHCg8yulS1V
HTxbiFZZPYRNKarNfx6hWj8IyueDjbBOpnEmeSz66IKmaniZ1vaT9QILbNThrgaMdIBPmJt5qPMa
wsKunaLkMs2/SSXmYuuapMTna84B2YXxhk+DB/tOcCDGVWjyLRy9EhvHnOMApmXqmQ046mjPNBb6
wrRodt3W81dlMOe2U5t8twZ2dTu6Y2zreB+Y9Iux2b1Nrup2U1f1OJnD+mEJpqUIAtU+BU3ykSoc
+FHnktdOJjhxly9Yuu1L4kT3UqMtKp2iUxGwd5n06yfh0Z/EOn4jyRKfZs2a8r+f+4nL2pWEr4uf
HKKUmV200fC48bV/kSzGO1xF8z2O46Oa7PRexxgdAs9LD8kamJtK0n///Qdb1L8DrdvVTCU3judW
1NSkjz0wpYPpFTuudeeuApxD2aFwvtbebDOT9PU3GU0pVx3+zKiKa0RKz5KwBkHVQfCNwm8KACib
glUDmsH3wSevnzaX+vtwUP7PrmvrYR/xtb7QvlnLlkXDcXDTF9T85mNFM1KKZITcOsDicGKEgmhy
6HbBZ8MaUnSE+2dvnoJnNPUi6+sq+cX7blcbFDAx0+omh4HtPc9bDoEL61uP3g8CiB99r5zBro2D
33WamJLRZTvLxrEHmVg/b+XvUKntfVOLhJJhzCedwxthjfcTgQzzeB82WYXikiwpz+Y2ymI5TNeF
VLRM2+ZaMT29xk0NJEy6usBaEH9IOn05yPSrMu2zglt8aod4KYNujj4xIUhVf6U912W3yhBqnwuu
lZyeG+PfeEvFr4Gr6ZREG7bo/bdr6mGFLGTaB+rC15Y9DY6QZ5I8hb4m//9N0vb+zk/XueiF9V9p
N/uli+oMrEW/bzt/fDOO3rYWasVAUnP2wh81zRRSkWEnPKghb0jrl4L4/Xma2PSoxvFuMCbBd7Ts
MFxP2aJifhkYync06ye+jOODFwuxWxbP27FaBkVlpiutZrRhS3foVSWymkGmQFpouHdXX30y1Psk
4nMxulju2ymYd8HcwtjQcfWkVK8Plb9y8GDelLdDzU6ysc3Jwnw7Dg0KvJJbA4xFo41uVBZG677F
3PxGUl2YVaFbh5O1V9EcfliNQxXe1nEyDPo+usq4SKuu25Em2s4iDcXVpGtb+oG6TkKlUMPmLZdJ
vLxBxZZ5ykfyDtEnxuDYh++Y0KOmx/9ilnSv72W/tk1c+NwL98zV/tMySl6aBjqSdYH5AJAUt2r9
TFIMlCQZxKkRlb7ZRn4SM9hrYjrvriiTnZkBWYSBt722HI2tP8Et7Cl14Oob6Hc0NMe1Qp/qB6m3
m0HrPmIoix5VopJDuqh7a+vvO0fncuiKjmJ0Y2NKDuiCvZJsaEzCriZl0i9vIdf0MLT3rruq2Gvi
eQ/Cep/byFa87ZC8r+2eT6kr7LaYIxVqeoRvZzNQrRznSXr2o6q9evhYp8S3J+lH7iCIbMDfbuvL
2H5aUcdHtNnYf6vXQTZ6qLtZXeXY8IwICsTOX/xiQhdw2HwNOmQOomKDYFn6fPVLtgVl33CKVmGa
smg06Mutdgcp1BcEC3GODFU5XBdSjL33qLeZnSvE70//wbESpkTdS7bbSFrt0phGAEHTZQ+s8UW4
QMMX04//MVSiim5wYBm83ko8Qt8cQFQ2UxEJdWiodXvigwNbl6AgzH+pK7lekrWJMGCzEINasIIs
Dsc101K215TG+7S+V5GtPYmZE15OS7prfyhcu+cRQYG3DbaH0thro4CrBwAgzCtHkoyCvNu3Vvv7
NkraX1Z5hznSMKXC/gR2/Wdg29X4aRGlPMkna6bHXkFnHJh5imMIiJ0Nt8sU6jhP1jUuukB+TF2H
8WKn0YWdtZzNzoj1zzyH6vfk5u/eLo9kaGOM8+ix43FbMda0Br5qED5MrXvknoqerc/EMXHR62ai
Z7J044GF/jVWYXxbAPnmiugPU41+OSMac6IYGLNxruB6eVqDWu/e4Pi1/6J0zbmIzfscJI8Ox81d
ntevdOhNGS9JfBWNsMcGC+LgT2314AH6yeOFl0zDQAA6He8Tx5AO6GDBIzDRlyr6lmHTvcVt1xYB
kNrdKKYCZkEDsbOeuvNIBxyDfvzG4AhCwPEKKUN5kbBPirGNljz+44dOfw0wAjNcZiGfwsCOBb44
qDygjnHo2nMix4clhdMziHjaNfXE0NyDaP/vlwVmqbNTdQkFtq8d1iC7i+5HMejoqoDMuSqbt/ch
7BJwsNAwqeiypqnNftQ1vNz7lpoqvcDpZ2EZbiJ9aIniWbqngWxfOzWneepghswusuXYRKDuFXzV
aQq3V9GQfAXz+UvpzVy1GW98a55mHU9PkIAV4LUFJlVcB29pVXaC4YxbZyzYDjaqCH1VDjCNHJtv
IQvm1zlCHiLlcblBGHr14iXI0rr7FUyreNNgizPlretRhxgmPPtGxj58i4KJnr0lvaxY6qQm4bPq
O/Tsep6OEt8rsW9dqOuCNja6klY15yoe0nJE+cr+23gy0vbBTqClY8YfZZ3al3F7Z2qMSiJilDim
t3zabPUK8fiWdnI8usrBWaDBxwSWWGyRfyNRHWVTLLustS0/R00S5V3KaC7E5p8WIbG80u5NLtgX
FFoBB9+45Rb5o0vER1w9ksKmSJV5i+i0Z5uqAGoF7NL5U1cCfth2bCo7N+h7V7u9eEvX/vGqGeI6
OPjzhrI2Q20cMruw7lyvUpx7qetjHc9dJl+GKYlepfeQArI6RdxbsY6UXfOx0/4uifWZyYRfA5Ru
2FrJlNEY/CchDky3B0M5Hvy3eoXIN/ojfCh7q0gdZqS6pro2H5sb0XukW3Ro0bVemtUAduhZUqCY
WMDSxlxxEtssVRfwgp2l7b6Hi7fzPZAGMThJhA3kCf7PcB7S27JCUDDnNrDbqa46DAe+zxBLAZE+
NKLNFPSVx20ZbNbVgX6HoIAOIeHHaMO+beuvLcGMX3nNVoyh+43kmToSmvpnZps2g3FT3Sn48TG9
hqv/5Xl0LTggmFMHHuEBnMEOt0Zkm/OCPTAdGPtG8zxcg7nswuh5QY3cNTH9My3y/F9154aEOZVD
vhAGWr9X47EmQM87PTyY2l5sw9OXZIwUJmPDYZBVfUFHnKxylOwZzK8804os+2r4q6HrPaHd4jlU
zUPDAUpHot4rRV3ui4rt5qrC4xvsiNeW/m7DSD7b2r6ncuTPrmoKHZuS43H4S4y91nOA0n2Mkiw+
w/a7MsJ/oZ5tMpsm7hYGyTtd5j1mle3JSM8+4aKGOEch3U5GBBgu+rotYr6mmaJa5uh0HjSatK+k
bf7OSNvkcduTMvYH9vjfL9qyY8BYGSOesdpw0BlV9d631fLo9zK5+0Lj81Bfp8p5z7g8IjhJO/61
yEmUQ1sxkJrEFC5RkB6VOJp6/qzRShUhniuck+ppaWeWTwJmhOggHs1Mn9AqUbkcfAzJnujCjKWk
yybXHWPvzkXXpdkwDmwN+NXZf+ta+dp7cDOthRGSVOqqZ8WytkPPXlfbg2lqgRaUnqrI/rTV8zin
+IOe+sOmqmy5ftD35nNmvxa5YQ6NR5ubWH7M85NbOVgKjBCjgh7YLRykXN9nMKDATdghr/vxp658
2MLL5Gd0gsIf+xgz+2pR8DOHx9ipEtTBiENrPG0w7LJaNKbE41xh4UFZSuythWJylpOgj5AzfTP/
tAYTDjHJktfE+4Ak3O79GpVWROutCqdfNLY/FQS0slrhSEvRvoJOLeUyrFCR3VJGskfKwLyuU9yX
YrpXGYo9M8K8ahNzhPAz5lgEiN1xh/oyv6HBijNmJOgipBp2DOBT1EOrptK2uS8XiMBwXnjcZgnW
nocFuIvAHAB5udLZgIKIw1PNDTybAS5n3zXHbUp++s6VwTo8av0qt7mHpzJEp9ieifUvAVYQ68Zy
dizvuFZlPwgC/IQ+uLmVuV0qpAC7rJYOSYt09rPluFj3gp5xKdj2PfVQivjcf5m0FwhacPQILVf7
BJI3rG5WuhS5sMbTn3JB7wkcGPE8Wd4f4MrwftCBAVOoC+V4XPAhdpk1YO/cUVDTXOxgomJ1v0gT
HOPAiML5bZOnRWglxMlkQjTAv80p2pEeXOks0hwXAiWnZpANxjOQnH3jp1nUzlO++tQcgrkHYuL9
JfC/Mua3E3QCnTeYprM58ptDQsS7b4YbGZshG4PBlCKgmHER4t2JQRYzNX4Zg1yJ8VcNDuia8DB/
hmuaCzDnqHLJkPttf53r/nmlaiuMVX+tXFyeQOHI/B7KBEJezGtzBeErDyf+XK/k2amoOXpBAIDR
yl2DYBFam/TG0vrSso+1DkgOzw2KVNw8T/W2BwPrcFrW30sHkGbcFlqyfbCiBGotTjTow0xW/pVQ
9ucelqnr+gRRaMyRAUuztvJfTAfbQKh/BpP1aQrPog9lafSMQN0STlllm0fc+GXRLZov2QD/6uK0
OUgIBwlGjjmmz0pXL/b+cqs0RisWxWQv3aYzaE4V6QHpx9Qv3Dp0GbcdoKewy33b/yY2eOghmsAv
o0evav7YVPyjfcgPPXjxXvRJDkl5LAbMjoS1iMvF9qTGndchPLyld4R50wUCggB8fZW1vbUPiWhL
JRpeNsvS5pSLf01aJfn9rq6kowuaezT8ciErnLAmH6carrRA/hiJ0RvtxgqbldeFM/Al+L91mUFe
LWjvEIGAmF7P384B0p0MydRo8Od9nS+xKicSfqANhoSJGFIe1OQf8VkHjNhg9o+e1GaWki3uUcRO
Z/2S/qY1Q8bA1z9RAFmtHVaYllru6wC5uxXZtEKuQ5vFS/yv2RayY71+mOQ3dlpULn0MepR4OU/m
v3Cx4bantT3E/fQRc1nvNFO/LdYGcNlrs8CUbiyNS+oJ0FGwQkvsxPt7QGiz+Wl8u+76pjku6n4a
VepnDj+hAlyHrnLQJ9Jr3SRvulJ9Fg7bs9bbBHd+NxrSAJGwYM48v+R2fqw6895L9CEtno9ABn3i
7m+k4A8RCpwAYYt0fEjS6sOL0gvp/LngHK+3isPLVPMu64EelgithPDYYmizjOQKZvXMRl0GZYrw
PLBRNPgYtP9pqvQpwWpDCdkQ5uvby0ZxRjRtHOaG2Xd/bX6k4i8iqm1paLUWKQ8/JJqMshbmV09d
XJCNozEI/gUJV4Wtk7pMqnOUgCz8HUfDBwsBswluv5huD8sgAM0uMUxsz7XFxDAlTQoHf9JlHfoj
vGLbl3B58TmGfceR+HWs1MBvkQNCRsVvXjqvB6oLg+FCpy8EtCgUoUMdsd9TE4E6XqAOxz5olFB9
DLpd93JJUIZab7dZlyFaDEuBwBNhM75QS/czX0lBLFBcS/wrbiHK1KAffILQD7Mot2gpWagsBrI1
ybcp2JM2fZ7b9G2bZhAClL/UKxZ9ECXAprwfpYYDNFtYse2W8xbeNFkglo7u7KT/ubRwVmgnd+E9
4tH1AyuYVIf4NCBJBQc1lfDEtE7/+iG7QuDc03sQgoY1K0Pu7xPTnsYqeMOEG+bC038c5FpZpSTH
UzusY5QH1NmdDUCleFuLs5NB05EG9mWKh20IpugeAad5cjCEQ6CqLwaTT3HHtzNnV4ngVLftOIZ+
AG3iqBCbzgX80quOm8MwoNSFpPIhACxFrzEzptbPBAvdXjSY09Yt1qj/mKOxzZk/kjvd2pWyS9Ej
tW2GiTLKwIE/hljGCB7mg71Xb1/d45g1IGDSjrlHnv04He5o15KjAicZS2Bbu+ofQe5zxf0sOy57
lRliz9W4slymROxUmqNnvo6I4mZG9yGa2gAFmm0PjT8dDSfkwAiKZoUSnJkZB26j6Q9rW1FsA+ow
0+w8JTEYWu7db1C4VbDTcM3E2bIRxMiyfAcOXnfUVe+A02iuNRCObSYmqymy7/OGZt85kc+Cy2LS
nxuT+rIF8jtJAtRhebNjQK7VgPsbOlv2srssviPFbKL14I0xeOAhvVobXmFQvTHuSNkO7U9vm99r
75JLHMSIzjogDXpAjhJBS0rtnSX4x4ieTh1a/XKYiM44NEt4nK2/kwQGsoODnBs+9uCI672efLHH
M0szk740Q/WICyOLKvAOjk0HwWC6+kH1tf33U1xPV7gAsT5wHoN5Ra+TFmrmL4EPDUz6IA/r8DR0
6nFdQXNb9F/+MkdI53m59GbvAaIeHEuYjNR/Smr0Wk06YXcS3YBoSl/pChYc9YyPqcgnLscy0T52
RIXGWZqiWdE7OxU02WKXV0sM32v64I+e2nkTDgCruiNFJrGo4KUeZxk42P7q0I5tnM+9vSzQ83JO
hc4qBAsyD/N0hssRQMH4465KgjJOJxACdupgI57H1dki4vov38gBl/Ol0JueXbpVKJwVeRIzJAiq
njqbNEeDg130+sQ4slgVT6Db+0D0pSkNrkrIwCojANB619FNNKMeKcxC4f6DncoQ2Qbbgtc8i5Oo
MBoJLFdQv02bt3pe0JEhM0MmBqx8Pq+N8X6vLWwo+pD2qS2I08AVg7pBFrFSaCVAXqVyO5sRk/xk
j3jwtKJNSaIw76Kew3hLbD4n/Le3jo9zS9VB3/09cRMyGkqptMLNB5Dz1dbsw5m5bEgQK/LT4afb
VAySbbfw7r2r4eHWci2TJnjqgcKdjBcc/c2hMYzi344GplwJHF8ztZ9ECQLIG65RIOhnkuDYqYK1
hgWSPk3zu3MOUz7WwgBPC5LiIR4RvZPyd6W8J1BZr2C1nv1ZS3Sr/4FoXVraBa5/55P3dg5eQDIh
IL8gOaMFbtWY6ylEQeqBKlcoT7NZsnD6dhyCnQo2DLapzBULxsyrt0e5gaVoAtzTgShpOaeQY+vg
yFsGT3no+jxK6bP0pzfJ6GMTjDx3W2L28m9nm88eiyOT0tI9CvnRyqnLP3BTlHfEQZhkwK6Swxaz
AjLUvnYh2zdIG+cgs7xwevJHWIY9ByW0DJ3MZLy5h54iso5EUrw1hadNf+1NWMqgf63j7xCS0Gm0
8E16raEjYjANlX5EYBYYXP9IWfNX0xGgDGaCNUImRw03RH9OdFKHadEGLcwwlo1b/9RIZ2yJBaC8
TTdmOM59m+A+Ap0AEuv2W5wecAvNqw8mt6Ayeh0T4JgSlpTxkNBNnSl1DMkmDoBn2Tk3Iar3qNc/
QPh2oHcbxGqbulyfHLx/9J3hVe6XLawLI/gvmcw4K5pugV2eYvCtkKjdwircVyp4bpLuleAcyB1E
E9k18ty6DQQh+oAtwNqmvkUr0+O863pZIPxQbirAcdzzMOtZ/9DV9D2gSD9Ew1DAYnRZGLQN4ErA
jY6lZT81tEhgq9wgrGLvgZNM+TPx1jNc9AT7p3GZfOprQZ5SLFGVMJsHRF873NdynPpHaMrvTulL
6w3fM01oWQXuZabyBoUvLGLB6n1L3d+6GzDuAngtq6S6DUkZIm2bJcjTozV4rQbAm5PqEDAaT6lU
w4nrZxyKG84zcFFjf2U++p1JQKTVwUKyIXLPyD4dRtUMRYI0ZJMM5gFzpQkHmx8VdnKPKxGKTZK9
mmN1DkfsFDMiWt5Unyu6NYwDHxOsB8zoOgHCifsxlE5bXCkgcMC2Fwaj6QBPDnqz8rNac1YM6I4u
+hILklEtqlu4OP3SaZV5cwIYhawfQPJVh9gGrGn27ph/bue6nK1mYJEwkCs0iR3SwNI36BlChjsV
UKSjqqM7Y1FaW9fv+PKY1sMETmE7Bdg1WggvI2kCpr+mxYQrZHaJ74nchTyvQzS4oBeAsk+wkjby
PXFIIeMM6RvofRXCwGysPfQrCx42O5pjG9U/Va/ekSFXMLZbxG5mzBpd3Z1X54qIxVidxCFtByzR
0THcE65uKZO/dD94JaICIouWEaqA7186i0sTSHfVCxcYUu5ABylXtV0FZDPUdpbFa/Uk4SGHgmxF
5GFYWi1ZcGNF6hWskjJvFbngvgOZL0GAH21/OIlvuJ9JIhBNDGh+vPVh9Nnj3LMuh54ECy6AbAkW
mG4kRCpn/N2MYsu8EIfGZKOuHIpOU1tMXIu8ocZe+3p33xsXK9kT65ajD4a99A07gMgYcCNBBvSm
Qe3jbTEEtES2H00BUfkwzZjkKgTC6gBcE0PnFc6W5gqnc96nEEBG17ewSnBDxurVzQNFlR2Ih54q
C0yis2gNVN73Xpy5Fi07EKSh2Kw4ejV26bCv7tMwLgxoX12Uvi91DMmrKtFp7uDjfuMKjpNu5hfk
24KnGahs184mE6a/tLRDln6YfynJkGNv+N61nBTVJjr4Tl7pe+40GGwo0qVQl5tqypI6zeMqeeLc
CKBdIInAsTR5hasr6FCHIFF7XhLvYGcM9ivMj6w1TVgOyYCLDNA/dhaYpBK/ZoG+JBhnsLTxtA+F
ezFoTnC0BnXZr3FGqMXQWHUfHbKWaLr9val6U8QVhJkkmXemQ/ourO6a2qoJbnpJf1vQfyPhjxs0
swXtZeEs5hFGYTFyv8NchbXAn4I5eYZlp74B6tbZpKf6uq3RZTYh1Jo4vNXknvZuQlC+LRodQfYD
PEaIcAnYp3nD9AICg4XtKfRuULMktKbkHXiEl29cXChBCZgasuWmqhCyW9vhYIZu1zVosfn4Gofa
HRexLDlo5L0kyKNI+blSOHrg4spIIweZbKzKRRwBrYFfO4A7fF+i+eR03z5uMf+QEV4YjV2hMQDj
kiiFfp1cglotuCkEsAIxwDAM6Ix0eCMxsljQ3OlRdR1KfNgcaLwOV5KwrEvceDXLtTVAU9oJFkyd
brhZK3zyKGmOapifcXy5fKFolQKDvR2Cll2ij67XXjnLNU8bgA6UfVmCdHKIW96gx2LgsPfDBKuh
RDJizkRgOcQA1ZTR7EAP/NIb43kA8VLXQKENMKF86v50NXKknUKNhU204Zao/aw4WLWxf1BoQECt
8rwaPPw97RDkkvrZiJOmF+lpUoqjj8aeiWFrAqh5st0Kdxw0jePq0TciKTqmrolSz8gqogFJ0dl3
mZ7m5anept/b/cTnmJ8776QH99S/pDqljzHzPWA0KAYEZJ+jFlRKDVaQrIhGwsTH97xHVMHDeUb9
Mr7/FSZuOVU1pIaUq12v9ID9gNrkx7gdZoimT19/Ji2rjqRav4etf6CEzZnZnhIx4aIiId9bNwzZ
wkIAsqbJMKc3Oah8ulvQk2rWP6ej4VDMG3Va7DvEY2gYLSkhFHlZaDFoEXYXh9SG3q2P8w5qRx6G
w23sXZBb4RB8NPpUbZso1o1fasWjo3DeLkQyJEtC79vV/2EQPl7QhASKQte4TBxRU4QTJj4AH3FQ
R8GW+cN6HkTVFahvP6LPloGdmNmWrAJKEOirP3Sg0ZGcw47XhTemDFYh5PLOowW0JJrBHH6JOhWj
sp9MJdNyjdhULPQQefTQh7hiKOE9dlAyAlKakZxD8AodYmgK2cYXkGtQOkYwWGoBZydTlJX/cXQe
y3Hjahh9IlYxgGnL0EmhldOGJUsa5gQSTE9/D+/GVWO7PJKaBPB/4eD/nJtCdSHhqgNpkfsUW/B2
0hnRO+M9t/Dd/ME/q8J8ccsudjUT4Tmr81vD0L45eCBT9GK83VT9gm+CDMGptdIRyPvOB8jCXmf6
9Vuphu8e2Wsb5izws3TFW5Hv+2rlKGI3EPm6WKr+1TRMSs8jXw7Mj6PJwfjQDj7h4zS7gwnRH/O+
LSKVq3vyFHaw+EUZzsDp2mZN417kSJGrjaTsIP5vW4rnWUdJ0//my3yzZYPHuxzaOV6jkkMS5mZx
j8ZVX1aKzV5hfQx6095Whn0wDJy7Milj9ns4GKTNZT0zWLnv1fqCD9WfrGXI4v6ZaCGTP7qLvmnR
OvYFu0790zTNqU84tg5UA5tEligEeUDcy7gWyyJw8ajWliZ+Hgr2w9T8SuBcQdHzfpI4/lnysBlx
/apuupaHqttsqv9FFrmCU8Ui3FBf/dcaDsjBzHpJFl9T7IA7BstjMEqyELBhTizar5Ap9Bv8wXBp
dOdaZ0SDh1W6YV/OP0QJJU6qd1v6/ROjmyJHcJbTPN+k/Yq3i+y2pMk/3SxGRIWV55KxemGjjXLv
P+RU6m9j01Oz91ocjPahrZo2HMvlPyxG4+Cs6V9BHEmzsRCNfvIwIydyfMIIN7qiQh9ZXNd/dV5g
t26U/pL1icmDXjc2JHLdF34Ylt+i35kioa6BAt6355E0Vqw35jFr0vMy90h8FBpDUkN36gQTIee/
+Qwq+EIHg7mKx0z/IpUojsTl12DtLqXRfRKLCTwnyeJJsdU6hDZYh7eTIQzqeuuiBxkmrIJocWeM
00mY7p1DJiyYVUl30sAq7xvM08kE1LU0/8mac3OLWOYTUQpAFmah67Fpz4sxnJbai3qj+s7x2zss
A053bNgm6MNj4s/bAcrYQgYWWTugvVCHtkuJj7w17ZS2PO0io1+X+qkqjTWeUcK0LX2gZP/hoPCc
dVN/1e0uHs0eEZvelkvbPNrN8aOWGJ9u9W8TTnlnOIMbpfOvy4Erql6ZAOH6EWkJRG4yMNtLFlZ9
cTZy5liOPn/eik9T85QHxJ3ZVsR8mke3OaWtut2KoYv6ihC/qVXsG4oGwWKNZliKMQ2k3fylYvQu
XWXcmDVhrMFGVMutk3iq62a9zSvtx1ymyNI1FMfFeCY8+wMFZzxtMEMHt0b8zmLOV4Nq0NoVTmzV
ZWa86t8zJsbioZ0VvirJEosjJdIhop+Z0LqoEJbLr3rAfSgrj4+31f6RyUFV3H+r2xgQrSl9rzSE
ur7TSMH77ca3vJ6WjlIf1cqUogZ/VWrKuc7TpRwIOrtmO58QALvAd+imGIxMNSe7U14C9sz3iaqz
hzh1HhOSs5dmxfjfLbLqFwlwoDmjY3gglFL8jHmaAWhsDblyB+lSMqr0yXRZycGw9YR8IYWFhKCR
S57I1U5L/i5aA21Q8XU4GriConnUEny1bMhmWtcdi8SkLGJI/rOGLsJha4fC9rdSLPURwBkutWHH
qSsenNFPg4LaNgdR65gqksyr594SGr8lypiR/9R+CoSUkz0uV1tD/0qc4axXA4EkTjEZgAT0n/mD
d2071gmjoj5fNZ0/GqrVPJL4f+3fXZYo4uPbyA9FnCjR2bFcWvfoz2whBi4+2ywNAjBrEcd98u/d
AYQPqJbH2e45OVOyjd+UQBZvViAssK8Yq9jwxONeOfbm6t+koHE5e6iRx6K1bBUUgumY8i9iXWtG
U0pXozz5FDTogbQgQFfh7PAX4ziZ5I6mXghGKJedJt2whuAzVv2MXZWBJyTRaY7tU7KmErPzlnDk
acs0PwLx54T6hDcvquQmqapny+82cuHrk9qy+pBs98bY/Q16QVx9SM+S9Jkm9iO0CWTM78KxKL8r
ZWFd69VFhw4RG/PEi95tMShLcdB7467Y5g/st3CTmR8tNr9ssNsaQe08ccoh6KfMYjgcQf06Z0qI
f5XbZvFA+4t35MVvnQ+92J1wtpbCzdIIPijLYTqcfCmGWHWDzTAiH+d5oDxrLSYTs0CMyTxWHQ3Y
HYXcYKv41zzgN/G6pTcy42DcDM0vDwvn0tL4V5jEa9oeLJW4ZNkYcUJS4UibeKfr1AHdDg69HeEc
/mIVVquIfGvYDmmhvW8YGbTWyjmq9EWx2ISA/yJ7OUo/o3VvDR8UyL6bXLuIVGG0K7LndD5Uy7SL
1ePKTI9NFyfFH9Pnfq27aO2rN6XLNcoQkQQH/dBItBQGJLRfTEJ3phdlabQiQYOsZWMB+tG8EMWY
iRe65QbDgkwkiMG5+0h64+w6bcf4KzjzDuqo2+sM/cO5ilFHzOJ9TYkP6VYCTBDZlaL3+A2TMMU3
EDBX3P1k3vAseXXcaHSPLonqWBG98p/XyyZwtXqKxFCieJvQ9HKL8FNtxKSuOetUHCjzPW8jpyNF
iX+Z4bB1j4t+0+3wwpUU8Tjn+tHetjFqNzqI40ot3sA+D0Bf6xzxCbR6G8Ucj+X8VBiqwTP7KRha
0oq/3tE+Cpza1k5m1yWnIS1iRS2QPSh/AJNRn2avuykSiF4NB2TmWtZ+rFvTefFFntymeCW+q9dh
P4ALybt1DeZxB1jZHHrMZfbOvuYY9AwIb++IAC2/uE72M7icao2u+Z11wpyz0L9V7YecELxQMM2f
DfIN5eo9GJ73U3JGAZr9AtaCxILMRQgr6Vb0ajiwuu90saKgMRCQyeGnbE2vE86fXd0U1vQ4jHUk
5rG9R9udQpEmW2xZ2TVLj+vkRHhh31VPRLUuu4yNAdOIZcoIsAEMPMtJkc6bP8lHWMema/dF2n3a
FvyaTXY3UkeN7QdRRa2Oae1NHC4V4UkjDRFk6IDT7L+Vii8s1YornQFSFeXqRxUN44p8M7CRJT3I
nqCiXDw0Z7ofZMCyo1/pLeeIsMoFxkJbjWdZZsgVuvVd+kpGzVy8JnwJYTVrTcgx73VUyJ1rvj56
k6CyL5OwXuuHSk3ro0htWjvs2KFuIY3mEJulM7PqWfWj5fnDwUnJn1l80e0432OagxoRBonoqnNj
Mjqvzt5gXzVUcV2jpCmKb5Bc/xrfPLkif9dSfTgss3XhiqWvHjIU+JPuxGB+HNrOuxiu1iErrkY4
Ur/nx3pulfOWlwaygKE3kZxxOPuuegQHbkeiB2NZ2Pjy2xj3QFK6ysMBrIw8mMgdU1D8bPFPIhof
Qa5WxPrafOWPbZB94Dn01vmekOfDARSe6YCrdZz1yJT4KnLQE7Nm3JCmwp9FGAhHg0JcqhwRQiB6
bv3xPTHEs2ulBVhPTIEWTMCwTGz4tOTAchFWH+f2K+nS/+qRkmi+PVlQaU4y4wQ+V0nsD1MVjaVJ
+ATUEDnaH7RoIplVRqe21KYAPuoaWms9RO7VSgi2eCucbZPmJZ/NlixRa+npaU7FyR3wgzf11pK4
QuAgIpMou4zsDUatKvOQJLiM6BK4mSdOfeneuwUbKZGvDPupI4ytKk4xZTqjgCUTrrDzMlV9TOvU
Mwi64fFGNZyEUPQcDXOMLs4eMUkhqpYeA2BimIGJv4lnhu+z5U12ABKC1djV0ZQzz0yUNu/yGrHD
BpNAJMW+TP7wi2xeAt5AWWrLF3vd+iOHaXFb2ldp+XWoOxZrnZ30UQcfRcvNl2JcfDrly0gchDJD
prUv6Yz94M2g1hoaUJT2vgcjjziggMlNNNiW8n11UgCwHpNOm/3C271OPmpNaTqPXi30u2xrfmxT
yVPWoRBV5L3gb2Q9clY+TG5ICeMoR+JaajON0EV+B3ZDzbjXtxAdiUxP1ywnwXibgBERDfC1vOr/
aq+7t1L9a/PYKxu7vEnSkkXXRKBPsv9XOe9HQ/R8pSs6Izn3VRN3qUzvvKSoI0MBGlaoma09Mbuv
DvM8m9al6IFH+vKkTcZ0ycyE3IDIH8p6fuo2OZ9NxVpcNCSTFpdHq7WeBiIyeCJUMLynOmt9dBMH
aJ1p7Mc/PM+OcvIyU5Pt5HJPG/i2HNawqTt1BpIM9EvcFpZDHBAzGxnLn37lHsNZJ1KctmoP0B0f
Jm+Cd2Ath1IjrtRnXejN2sobkP0qaFZtbZ+TskhilWfeYWbax7BksvDyJfY5tzdT3Lvmtda6X9/J
12BIXQ0bjfZ9pXnQc3Cw8ZjQPuj4hAl8NYoRCGVNh+a3fkBwYKDoawqStfEuinM9ugVfm39SHIZo
CSxfgoiDk4PfAjCA4b4cvK74R6frvnVW/v7+C4TK22L2QST4ThHVjn/D9tsqgALNuIcv8oXZMv3I
fYMtp9D7Y5Xy2273Cq9rCQ1G5NhEJZcsuqBArz5kQLhF/DArMl2wN4MOWkJEVDCLRZlF1IibA6Dp
B8EzCCGQAI/33gAntpcOb3km2UWTbOox423Y5LOrCZYo7KicQ1ZDnR+VGaKOB2mryUCjmB4nYPxv
o9ZN3pXx0SGrmSn92dt8nsgVYb95JwHuhCuYnNq4tGPxtxibxGxK3yotf9MMzk1u0m83BnZx4Oud
e/Bb5R+0dvjdJnGV+fLi9osG2C77bNbl6PdyCxwxtRxENh5DnTCRB2ctyBv/X9dx4uoXfQz6gtM9
a5FxnmQHHASkNTVBncKYFjQ75UP1y0e9DG1sG8B2WIMOc0XYacvf4NRyntIpY+UFfAV9848bODyq
R2EFKw0ViWZ8Pv/nFtYBf6+JSBIXcUMMB6WUbbLJnxflf3ie9tHX/YOj5yqyi6EOZzH9dWJ8kbQU
vNJ8zkgmR4sjHiZTkXlrc8aLZijgI/NfllfEM1oN9tJwkjD0wtqiHV6lFfgtmb6wxrbBWO5nks4x
o5SXT5f6U7XwBGlZ2YD44jA7rXxP+UQCMKvaX/Esc0IqQC6T4McuOOLqzRAJH6KVk3Gm9c24bbIr
4ZjHacegaeAHAwPRObS8ynqqSPhvLMPRuEEv6yaNoVRSkG084lX67GC7LzepzoCUjMXHtuaYWDqX
GVgIOaNYD7iEXsRG8qzVxbUu9pRX2RD3TD/aLHtiWOKFNZvqTI7ysexJnNLHC3lMKzSh0YzWvOaz
iad2aoDT699pT9x1IBaAqKZd+UJ+tG77ceAZFK73sHjLJ5FDrCi8KWM2bcZZNLZOEqAh2o3TnJnX
bolUR4pjNAqGBIQJR90a9q5aJYOiiDDaQWcnaZBI/TPZxdomae+1nLFPEbQ8qdGtEB6bNOgVBhsJ
MGHPw1ljZqQdlPK1EBkdyAdNDW+3TtOZGqy58/YqCtZhuzoLExHetmfW/DsLFS312yDLhoQ+33oj
AIPHaSFhq99kQftP3dl1+y8zTZYlbfr29L1I2Y4jDaE7oavuBg7uobc4uup+9SlzrEq7ce5GAljH
3PRus5wppd4UFpIEzkgvjcLJhs+1acfN3x+VDvq63HFzBa3Abpw+BkffYc1gzhAU0Ow8kmTNEq5Z
STOMDkhYt+l6WB8SOyPhktEgWhFp4dJodMy8jbJofYd6ndQpxrl6sLu6OG4pQ56QLm+Z3aPvA8Fp
CZpq0iY/gePenxtDQCcrOF2y0Z/shjcd1OTdynDcaWIHa9AXQ7PWXiZG6Y5IKyYIrXIWyRDxhzj5
ehESCA7vx0hHNsQhAhrefVlr6sXlQrAny7J32hp8djbNoByPd5ZtdrDrKY2H4rbgyHJwcuvZzYot
4GMW5kvey9cKwCkCJ7vk0riAPannATsoAmHradCY3GwxALwi3j1+QAFsbW2jGY367fYQ6SbraHoD
NP2t+zTn9dvMavhJc8e6OjOddPNfzq0rBwq2vxXjOtwWnhB9XE7SKx+tpX+xxj575L6Fu1w3ByRy
i+cqj2UiixDsvE6Qr/y1XDZr6fNqkYyPMwCDcVPkoZ/zM6v9Gw7l4ws90ajqypdmJema8IgmxfTC
gYJPhRSZu3tfIm8YShNxGPFtsJeZv1IT3zDzUavl/nDIM8QOVBUHmGtGT9oBUKFGzovprvu4xpOX
SgZND7W06HCSrJ0pvptGval/tlTy2AQXHtCXUTlg6CGIESoL7NXguhcyTM72UgJ84oaSczq5v/wd
DvZk7B2e03nD/d7WFeGOAHhY2+poLem567W/zrHsI1vJ6Mx7UPyrZdFm2HLjtB4Q5QbbAXTTPQpT
XosqjwvcmdAmo78v7heA4zytt9XeFPGN9cZcHR6bSpGtWbRHfmLfpXMaklnwhKs5HlKChojfiTt9
6n1+dgk09kn95Ps1NnWqYmhmgiM0FsZUULYm0agW9VOSVlEWyIGt8YlwudlJeVYb6FZ9nvyCrLBB
QGK+0SgfHmqkazw4fuAaWYoA4FJBIHZa4q1k+LIgPB7lgo6Gd35NTWKCkM1U2b2N7BbnZqcDlluw
ddzS4g3Mc5lXbHfOXP44jfaTgbDhZghIMJaZncq+f5XpJJC2u8ekQ0u2h+u22uWt0kQw6WMTZjaL
FXIhsRFI9GBfjGmPHTXaRhpDJ4PHEocmBE4WUKQ27qMuXemDv3mfqUX+M1cI6e0AXoE4dEKXonwQ
xg6nVHagmevfDHQhYCB6UMV5wX/AvDe/dt5yvDnFI3gnMuGFcd/3Zn43wVv2k4pwZSophtlFE7ND
jni6cNbMr3xSn51FWsGeyT9s+r211T/5kFCeqN4ai+RP1XL5A9GG0ONQj/kzxtpL67DaS1dqEPO5
3KmkmclOJCLZtjd5Ov9B3SiOa129tQyOhccrX1mLEUHWHQNXlTd0+mfkOQtZQzuXgu8Rj9ZocIbE
NqAFzgMEfbiR9jfnsTxQ2qrwCKG4851/ty1GZOpTfNyMp7F317NwtG/Hsa2ImzKAJ3RNC09C3aiC
dhR5HUCLFsecmseGLEXct6STUI+vjmY5VF6Gt4oZN+Dsr8cER+9puaW3/lQ+mJb9bNXaETaxRGgl
ojD3XIgygGMWFdJtApxgIgbIHQ0i0AuTJIjGaFuCO0akfEiwFFu07FokJRvNcLO4EyxfZpbE5/Oz
pvndlFp1KCEPRHZm3Fjms4RcF5iFmxzEZBIQG63roLdw4IkmFtkY2D5oMXOUBy7g0SJGKWIZPgpj
KZ40w2EK6Pi0N/PARYw5rshKIZkYXrnLuD13lPQa7BHdIRzhu2sZJljaBMZ+spI9mwpoc2xm8Tra
/8wVY6aQOhzNisxER2mT80idojdypYYKjDacxzINMfYOXChVUzj0rqKo3saECTrdJdU5uQ6ac9Wt
/sZrUDz98TPJ25zG+XbdtGI4yEJDWvK85dpUqAcLD0libf6BiyCIBXcGC+aSRISIRdDhxQat6O8X
V3vtdE2/TXLHom7QokyakYGtOE6kaDfPH8N08l7cJSeaCwDEU5BuTek+JaQ3gwbZL5LTk7d68sj1
WQ+lyi912ry7hfrM3djN7RoiUPfhInRRaukDZ0eJldyhwLVMBhTuLOraLd7sAfrlRMQk3+Vrl3Fk
OkB2xvmxVx5Cu4lTMMuG6ZDS5Ka2w7Y9OjZh6U0YxIlLdMDJJ0y9FRDxxnwfxWc3jUCs3BKrySmj
aUiQ/fw95wsVgvLWJK0SFEDZD/q4QRRx5tNqeVQXR1gdrVAHA7AoshS9HSQ/Jlj6QvrZLbeG4Hpj
xp1E6xpAp6RAu+wMVg7lsNdVFiNnpyL2RnaiEnEz2HBAbtoRxCN5OmUuggtQ1E/ufqeLKa5Wo5GT
zp+ETyCqMtmh20mce2FbcbLo78qb8iOd4oYMl07i++g0IyEQiypRW7qRrx5Vl39sCGcUIFzkdDqU
67AnUM2vqm9XbrxZDoqIP9UIVSIeKvou+RbVLkWujnExHRB6NpdUJJcoubCHRyVBg6Z/GLQNqgfO
4DrQ7VBq+9RW/3aTX7niXgfitJ7Iv3oju8AboweAsBHIykzoTvbg0JhrQr2ECzgT0mEdOJuMAmGR
rpiFJqdYCzlPLhMiWp0AgZ3qk1sSVJ5tWV5KZGhii13ANXDUCYyfOnkmgEpviZKZfOL++P6wVt1x
3VOpXu9ykUlZc1Xx+qbNz11KvHtK+b+yhFAQLMj9Gj2URHp+czfeZBNeFfuWE/qTyxrK4QZ4uSqg
BXKVBrrvfnOaXT5pOa+ccvnJmQ0pY9/gRE4dz43MPUwvd63bgbU0enxHtW3fDE3TRp42j6EFvpcL
SBgTG1ytub+s5tLF1mD+J8vdot65iFjdWzhnPJMdw0WAOOuyogTuTFxdjuDQpjT9ouFGrqkgIV1v
TcQFVxXA89AryWYsCUNN1d1D967uUmOzCfyt0POsTDsXw/bueUgCK6V3S7ZJaHVbwDSZg0fiKowW
kLaByxRyjjzMyPlATKOhzIaDleyRWk8fQy1B9CBUPR2cRj3Wg+BN90h0Fvd0Dd2bpXdu1Y6waQoz
KudpOm+u9l/nUXyzViQB16Sg3e4hMqu42iyH/xfenEVjjIPYtIdEKgJmdXfgthfJ0ciJ0XD7+6pw
jtDjScumaR86LDJehwUDrbGNaLTBSBnt9267LLr5vlCmcHYymeIkHFYZLd2eNkeuZfAx4YJTMT7I
gX/d1Eo4P17/oqb8QaRb8UEg5Xlxm+y/sou4RIqrU/KnImHtBIE33yQe9TqHc5DyoMd1dn/r4l2D
oyr7UNlHs6WnZDcDXRuvna+klfQQHufyb2JbtZWPZ1dP96avdaFjoi/2hfnhGmZFw4sAQ1twpre2
Pc7TW3gvslbI7BjJbZflN5lXqzCZ/c8yp5yENsS1cH12NiqWflk8bMZmBsDLXjdV+pGX5xNrJ05o
RcqHHMd7MxDrMnJJIdjg+7bVU4HuwKHi3nZoVsJ2GuO6jzvuR4lbRoV5GIybjXW9cytFzKcswinV
z6aFOlZjdNFiIxAM1D90i3id3adc2gx6DkwgqLwcVZNg0RosznW5JOxqwhqoAxCuinksz0ZS/YDK
fGAZJYDKNTulxnF8IHIrvltU87U2rGOnlW8mveuz1P3bnLcfGA0CNx4iSd/+nuRfuEFYCHEhDy1w
MRw3k2ObZv9T9fQDdYEf04j345rFK8rGqdtB7jhv4rIZxlu9sDk7WRFz2SiW28Wukz+PZC+Kkyaj
sVpPrZveOokNz3/KxKlr4I8n3JvFlTOHKfNlPJF94vqlNFpQZkGmJaDDx6Ab3DLMEgQouxXzeeme
9IyMtzeSWxEJrqvLcENEMtjskva8mD97S8fvczR+Cu77rLkGO2N10y8LSpX/rvdY/FrBh2ZM/THT
HP4+6106svJSNdEQSsDMa91Zs8oNm949bVVz45ouF1elKpBGwqC0/yJktedBBWoHXc64BjTbUSIH
3AptuGKJuXjL/29wakmwSx2L3j24MOMOKVgRyJzcKrQlI2G5cbw4Se9wsYKMLEWVIbN0K6qTF6ce
4eARwNCJdx6hyRgXdyapWWv1SzkAWMkJadNi/zNzsKK9pOztQ1tr9e4sRcbsydym46gH9ej/twCz
wGGYT17s6jrjNz3OMvmdJapE229PCalOYLnyah4BVKGj1eLF7/MllPPwQJ5DsnLu95/V2dVNa0Kq
a8INZ3OESHglQXmie9qdRliNQkO/hjD9O0JoIAXlUPX4LGtx8CxCTKXrg/BokYR7+6uU6s3N9AdX
qTaqBv/UZJdETOeiNFsEUO+xmRHCdMTbRAeSZcRmrYEB4KxlWxM7ic85fvMJkRQtwEbmKLnznStY
4BPXMtEzezQB+U1EuRDwC7RUn2NDDQAzbWOP3qGg7CbYcGr51nqZRV/xU+w8QK8FRm1MmX2zFvPF
8Us7XIz2I9lOc+6pk2tzdRvT2aEv/Yc+QwFgZ4W0P3GpovKHsO2Exr+Vn5xqvsirU6cXI7W+KGe6
wZBpHxbRPwPtnA9yZNjbY47d+KchXL4I3CYXXnzsS98BvEtsuGzJ2Hia45B1A3Ju2W+zmSIJz/gv
ruXNJzGpS7NX3aca5OVBnzZsDzicozGeU/rmgeGgJA3jiyUwaxmAd67fCCYcLGPuGdZt5xp2ZCv9
kHO/RqQSdGi4Eyi2y/so23uuLkPvGWEioOr+9UT4kV5S2pmO/2xm5snX7He3wkvL6B46bUlwye7e
DYOmDfJcWq1zPBtU+JPMfKoXhBetKL5nLhDjVH2nZXx8TXLZivRn7TsRWHpGeKEgnF5hF+v7jQGW
foT9McR+5d/NpUtLCEJCyId/h3/R3vsplxk1+GeEPdl3nd2CbW/YTDGgoVw3wBUkQAuKTzjLG/Sn
wkezLQihJ2wvQ02BfSRTPo80sjUyUZOa/nLYY0duOSzw3GFfy/63nHEU9OpqWnMBvSajKtzV6bUk
yzQVzomj53kTdOY6kViRIeBMjiOZy+kw924fUdHn1sHaoLJg1zes0I6ymk9SbvcW2egQWuqu4XEn
DAJxJObmam/ez2CRFFgcAOb94NH4a24nbjegxzTguibpdVxIRM7yPS36V2j9t0nKRugnzsXXbdCl
bUU5RP4JIpTsCtpJbONwGPPEhA6y/UdyjxMB9WSWQYvq+PpGsuoBAYRg09IONCjzR5l2T1zyBcvI
ITmgONJVPDSwc+s4q036UTU6+1DI04qFsHj0hLLlMg7d61wrjnWctxDLdtQIWM+A27EcEjdkpkq6
vkdn5z/7zk9ZbKi2ttp/d4ryLnVR5Icj8CRmQV+eM6DVDQMlPZfDvC5/kBsnSU3Jg8VubNCJ7Gbh
Sjvuki567teatuHeHRW33E0U/HaRrkMargZ8ENPak4Vm904Zn1pLqpBsubCv4rUuwYoRSiBGBh+W
BJsEwAhTtRpl1HnwzT2SzHrhYktSYQhs/K2x41RSFsZ3shYph6wUJRuvHeIa4dfElgYtyp+iMyOI
ffXB0mc6+BSmJXj9veqaHMjUorYpQiyC8kx7qjn/0iFPDzS9PutK6ZFZ7+NuUXzSC+iF9d5QEYlT
TX/Ih+3O0hTIMK49PTMkBrXOJayb+i8vjPJYaLIKHX++NHVengnwXQsx3S6+4kNKdp9+KC6eS/zX
2BfG/W6rwC9/0w4GUrZgGgv/CeWtigTuPykEAdcKrG/uyr1ceh2JG3l7mLVVJwAuVE/1p8zji/Gx
0+msPbo+Z4QeYMFe1jt1nf8Ewf0lWXCylXUai+WbtByHaPecAmutLPPd28wv8h0jN1sy3rfajWEA
tBGCMMmS4WiRuP4sDO3NqLk+F7TtnmRZ9YNXutes4z61pKXXSIT6DTuHaP1CgkST6YMrrG+zXpZj
1NnOQek8fpZy+Qa36nZsCMBOfCuNxG+ZTRhELfHozhte13H4ywZs72r8dWnv0dFPX/hTvHcC7gAa
cOFbuuMmlRTY0NkPNx1HatfkBw1lqkwoxDXk8Lf9HlEWWqzifWsl+E5tkhc0t82rqEmnDA2PsK+s
Zyu3zk4DjROhHP7mQpPXdFacCRLKM1hZf0K5INitBeARl4DC1zUFJkH7VH2RgrmfGVXMbHBA7tZh
Jo0ptOzZj7HQFJksnmCFm210K/0+/dlKt5taFveawDG2nHwI5c6v2NO3ZpXdOFP3vE17+M9tNSZG
fupNax4cSqcI5tw8+15Up4qGb+BvnG+H2bpizJB49Xn9yy/ftt6xbd/q1tsd5rMOFqAyZ2Kp48IF
lanzn2EhA/LRUVrjxfPTNb23U2JtifROyhh5M1PTOuj+UzmuY+g3iN45dfBQis9CTv9xVIHiKbkb
Z2cwcWVSKmGDkykDDDGex2368sYWtWFZ7/qS2x0qToaThv63LnkVwVCGvoWkqpzkr/G8X1H6vM/o
X6sXA1b4sxb+UDMm/UaOkTHrSDt4sNACSU1Yzp901QUC0H+lKhLuVHHfddDPhD1OBrXgeWjes5m4
GJBQ2MlJ9YnZ3DA1Vw5cHODiDjjWrTgLNkKYG/1IFoHAy0h2YEs/CKvR9jCVj4+Vvjf5+mPyfhz8
bE7Z/ayLzhuTaGfelQ+9RMLP54V7rDOu9GlEBPjhriOMz/5wpjv20O1npNEi6Jpi1GnJ3MRl+WT7
2l+F6sJjLmlGjW44jtB1Dbl9l0yPYI14yLnExu65HAyaEIucnsTNBY+ZuwtsLqmo3A+LGjdJxvTS
bdzb5bZWfZxX73ZDdwx0bYSzxqEd7KM6GfSJb3egKZEM1LE05ziybRrgEaM6Ox0xxgVPYuA7ISSQ
fVW5lJfRtT5dyBSRsCoVadaeTHSHIVp9KHPFfBZTVoXcKpU1361uoTzTzEYNfRjxEx6tjLWKZMWu
NJ9099dxi3tTtw34BlR83KTaR2I6U3p7XZUJIcqEeUsP/47b2yjr5l55SQbzTDxpIzS3PPCmr8iQ
5d0K9ShF8EjBk+2vbRunxMgC4k04H/R3CsgBsfwfZee1HDmSZdtfaavnix64O+TYVD+QoRWDWrzA
UkJrja+/C6yeuZmRZck7/cCuVIwgAnA/fs7ea2cN92tv0i8J2XCHsmMLmBgSTdwjPVvCktQE93r0
FYrVlq2xtPWdHCi1TbLeYrN/6MjRoyeATJz50yMu0U3qxPi1gj5bVVIwYK5m32EdvgraDZ0jnR1+
1UXke28WlGdYGfl9WQK0ciedJlWYPSa5wo/RVrSNOSV6BakjQ6/fuwPHBHPaxQG1T5eDyxA+0iH/
wZlAzrYyHxZu2SZX7cg5u5B0JTLtza8mnSy0oloOI+uNRmuyVfDjy7Dmoa2sQzl9t2XFfWcEZEON
egPwlde5H5zIWUTcDPhurethGL6AFFkzwDywv9LYl96iCouvAYukEaAM7jVnmYREdtgVJHsEBFsZ
Ir8zGgISUrUm73a8Bu9+TjWG9SIarkJ0wldJOj23FXdH0I3wVtMWbyYurzpiECvtCjuR3W+akCOM
UNZwTa7csWrQVjrI+6XQD0p29l03OAyoVIBUCLetBG7A/u2dxnS4b0KOAkkqMnyygXcb5y+53j2k
BBTeWK2D80tW046toex590CqiBuI7+hToE/CuoiMOT2mpag3EpdSRKd7hVUzYJwAPbsbig0WNp43
1hjmuHBw7TA4yGnWS5MrhmBrWBP5AyWxRiaskZhCL9f+5NopvMlo2JWYeFmKOdWlac/El/6RniaY
48w2OI80HIGlWoueYy3HHm/nl8E+bhVmnrJZNFFQkMoxS4wG5AXmXJaM0VAgiUqqFdZYDqXMynNB
KU0/JF6FcqgBqYcMsltiYiZAYzQvaFHYgEirjo8M42uzwETpwwxtxH0yKXiqNjlidnAn+7Ne5w2j
bkJIsGdHASY+5MAR+16zRXlUM06FYBnPQp97F7yMZ5aPWtQfTOWviYLaht5oUD1FOJIS5jZhT5Zf
kfAWaAdPeh2yP+baLm2Hk8iBpI74HnKL5LCucxZ2Y670iRuJ8EQbNTciHwuDLZY0zfKLnVOhjTWn
fJvspriYzkZ0ZzYdHTsHKJOTDM/KCM5DT/hBanVb4tzxfwRM5+mHlld+FT6lHmNeW7OOyE2bpRdb
TNSdqQSO6C9JiQMITIkzVuN9UYk1W99XzG6fYwflUDlB2TcEZ7osOTlYSK+VQWMlj3ZY5MAlwozG
kZIcQKOtTd+tdqjhjrZpltAsmnUgXEStVLJXYYIiDNDv17BZglv6KgVB5FpEZ9SZw4PHh9rOXpRw
bsKcKA2wh6dQZM+RU91jMD/EfUDeV0QBOC95kYH+LrbLveca3xtDq1ZtOpDFo18bGLiuEc9ZKxj3
wBqCIr1m0cabu6zoOXaVohBJdXdVhvZuLia3uAv2JaEIyH4RspeVs41A6Gj4/VEXJQsrDodjEtV7
WsTbkvb/Ijc4ZGNxkFd1aq7diEGs42DSaSsOmVWwnz4NSNA29PfZ3TnSZ/QkBonkI20Vahc8E6VD
0wglPqR+uEV9vIkAQmzmcJNrRRewbwK8UFZNJEVNGnxn9Ec9EPUdVX/OUTN5sGryGRusVXpRjQdo
W+MBU+c9WkXUVgaaAm5/DMSp/ujo2J0KNlYUvcwACs4ZWSU5sArgVW1tvva8POPF9gbtBKJha9+Z
fF970nByWvKcyPyY0te8Gkr5nZwOwg5cSuwihtTrsSK07qFOZ8mo/1rQrWMSZyMunz2UCc4xdqV+
UYw0AAKFgBzAFqy0EJWmO3DtARQ7hb7DaP45rMf7FGztUI6f28E+ID/ejwkJg/zvyrQimkK+ffaC
6uTVHGXSSt+3tOE5Cs4KGDnicO3OwCJIX5lD5GombDZ+K7QrYLxGSKBXNQhCx2of2c123chtq8mv
IRWctIv7mq4P0pPqrvXLdV5xJs78fCGQl7tRUO+bQSFoUHG2NXHCMJZS65TuSFspfetTk+XOvqG1
yCFfwNmmvOkGCp4WZ+NicszbPlyTBv0lptZmwoC8TxWPlbvPoycj7YOF1dNWtwYILjKP9Cu/Y4/J
tJJux1R99mV/kxY3jAK/2q12UmH1PTeBe1Y9lDKfJOICjPiVx70fwABaFlq/DBPS1oag2Zmwea9q
KCcUP+WrPeRfNN3+Xk94ANJEo0aXPU509zmafOg6KMrpK8lrJelJFPpXXQ8JDxgVGm7iNrdm7rw6
cf0tC78WTv7AWfg1acw3S+U3GUuYo2YADSe4obUPmlEG150anzs9/T41e82NrtpUvLgY2MhhvfXx
tc19lKcJ+OxVRqm18AliCr10J9lmrgs1xdfpROaYljQtHO5p0ereg8dMP/DljnboS4KmDMlLjKko
HO8SiD01UcnpwOeskSdlxm+RmHs0xd2AxBWhpX2vufrXWnZUiJP2UNoNpc6IhCesw095EtybQJW8
DK+RK5O1k5f62Td87fAezuTab6kz1k+xQMBbCEAQCs8CZQgzR5/DS1p6e03Wp6Rg3kbfZqD9ikzw
HPfNd/x1rBgIIfCs5cchSW5rck6XiAwYLQgy8SKJDlOJt3BoxoPIv2slXC9jougl2Ak/XB5tptZs
UaUjCzQmD2mwXb47MwASOe3jALLxWBo2Ys5iPna0jNRQB8bOllQKHhW4N8NQfPEaVXHKcSxiPVzk
Mayxa3z9b04lvnieAH4/xHR2TY/4miJlIa8gTKQe6UEFLtYxe+v7yTiotCVn1ahC7KZWtBk6onBI
xPMPvWiPRYTqEwIbKvMKl6JvfY1LF+nTkMt9A6Y8ryxOPDLHsOiU2gKIBHM0Yv6OpmlVW4eobSYn
wbPJaWMcgukxSAQHaCUP5nLw82one3vdO0Q5ez3+7LFw3wgaKAtOG4pCHLoPez0xFc1KKFiPSUZ9
IHL07KmiwEirk2Nqt7SR2Ssy/4gykciQFulQ7GpfIDgxc2amJ7F36CbqmRb38EsyfvEITTLV2K8Q
XN9rYboduokarQc2MkTqwTb0LYueWI3sO+tOwGfPlg3itL3TimNJ8V6Hzovr0pRswvpYmxXaJ/ra
EbPsazOOyOMSIcdT42nW64N7ZXqUdTvHuYV9p26fksEpN41KDjpeKRg78Rb2YrzW0cJNUUOMSGt9
0xvRrhoU5nR+IYTS2/euB9//NHjRq13wiDXF+BW4hH/lI82AvVFhuqD7XsLAQX8ZOhUKtjE512x9
MjTeDId7LgxOael8wrh4P/H0GG3yFMqGfr33MKTDlazJpgkI+qJruUZtp88stGyN86qrhh0ZHH75
0ruodUvHf06JP8AGiqnUxw/AQQSKIMr/CP6JlkT+MoqakysNDBfxXBHqyPUqxfzKHAvOzykzTO5Y
r7KPvd84ZIUWjKI6ySnOaViqNZxr1R3OKC5oAyzGzvMT/FPnCsFNmpDHVE8J/cSgWWYzjvUeMnWy
6kMzXwmK+y1k6S6/HgCSnsEVsJhOxa3oaIFrwMlaUveWUaJVa9prnAW+AUI9oRR9oo98J6rb2C/T
jdu5VyWaCQYOsD/SwXwhaTPO7bdE1zHrclLnan0dsni8rjEgXI/Cw4wQYNiYGvC2EnVOAkTmetKr
ZBlNt4h8GDdntPZEtxfJKW1JHgr1fMNg9y3qUTpkKBuv8S0zYzUkJrSQuUbUoPoP8C8ugqfOa2G2
RtUhckx8fLSQbfz03oSyZBKVgINdP6ts4ILNe0RCgHBdInMVcuq/9oCEpnh4RU9dnAJHaDRw9HTp
cZCw8+5YMydbN2bBRwnYHcTNi+Z51bObZNczo49rabarEpbojoikDXkH0SbpFeo2FzSlHz2NQudY
ZIhX5TPmy8fSZLxCvIBd5xt/V1pm95ZqMajWkFQya8ifa316gZqpXcnYOjSRD6slyL+ZXfEF62ew
6h39CVkFZrV6o7O+XUmjvy4DbQOwLuDAqcMR5tqU5SrLms9TO2xhImoIHmEdNoPJA4EVY0j8o402
kRi47hSbZ6/jWwYxg1ezQx5RlvazmhAkFTm9eY+R+pVQ5bFJJyIafEFzb3bWwHlBJ8Sk0UqagxuI
U07CJ0dkoDxVT3SWFpg3PnFkSYKiLjFEtekEuANVskpXwOivkdExEPSNI50h+DMVDbUu/cqYZG9T
bvU2s0WSjVw04qpbBU73ZlSDhJ+agbkzCLmLOGFg+8xv0qF5G+gA75BtI/kxhXdVoSVZg4cJznpB
8wo6OT6m0XnTkMflBBnvezxtRO7RvQbwtPKEquEA4zUIFCOMhPmIUbjNIuHQh2+ueEjrtznRalua
Ia2WUdujFoXl1K77PnsUTMmvdMCk16FWvcp2PMpJnTXZH8KyXkTBuJWR8eZwWdeZFn9C+xoejSze
q0YROJcinytgj1YpTBQsRBsMASdN33pRezKo1aWi8doqXBpprD6l2ieygDaKI4IA5KWUeOx1Hsgp
mlX+3OG+e+9zcqTVww7glj2qIwaVBkqsU4R20TKeEYnT3xb+qUU3Dr+UAbUqClSVJh2cPsES0s8c
HqP6pKn8G9oij+Dh+rkA8nBlD6iAAq4VY+ybFuGEMOLxmHWkjHZKooumUwxsqFn7nrwnJv1WN8iK
qc+6D1XPxctk0yFl1SqXGVBtU302E50ShQhJVOgoJ7AEr+m7vFWuczYTzK/pMH3vJ+veVwhdNVCT
HA9o/JOUi4QRPABCyQFaBf7owpqOMOA1KE3YAzDp0agYypXb5ns/shRiD3aeIDDh8eUazjWhBQsc
35xAiX65nmaqKFNcjNMB2AXjc6zTweZs/ZJUFlYfvXgVNBfQb0zpcrBIQdeN2zFs663haDfTpN/b
Zvl9ENYxFIxMHUu3V7nTke4d+U/dOEa34VTuW1CQTWJHs/mhW7VR5+8tUMvXfU3r0UEaehOOCMVC
z2ZaFhEZbET1TAEZVpWS8tlWc4p0PwoQ2pw06h7JB5YC5BJkkoqhOAkHiS1ECx7LUIvrJZR/h34f
sGbSo2QF9DJ6pP4NFjZyzkXo1s/pIGwc2xRLGQ7OZVNYK2x3wJYmj5lr9sjSGhyKiMox9Vu547hD
LQlByTPIObXtg5jETaZ1L2k9bf2UQK+57ZCE6LpsKGpUtgB2tqPMX2gPUK127mIEYrDpVCuPPslB
jPGre2WqkxaBmiKD9JtFbwbeJnRRnGI8ENmZpzpaViYh9zY+HDgtx6QnNMNncDJ4r0VMvoox1p/j
uH8oIor70XG/l3Z3o3q2DaU5X8ZMZMeTa7fuc0HaiZQE0aua0X/orElBytf9NIIa94B4jLI4CmLc
2eT9dBtWfnvuC/2oxOgtmAuxkgY0hIa6ONGStQ4BLY7rpjW6PVOFJ4g4Gg0RD62q1b7ILt8A4I5v
VFKFpzaiv51q2kuSiGxDibKJwGbuadQiUwvI64unIrpF1HaOHNmdmfV1t5bVGotwsgHzlNmKGB15
IPgdo1v/vSicbm2UDt5+tkssoZ8iaelHLfF7SiuBNF+OZ0yd9LxcDNx0vq4ix3ij/HCZsYmKI6ek
zswj+7av8GmMEDu72rRX1RxSk+tfyoaRrFtRJqDJ7NcBqY9Yi85EjtDmieiiNI4abzzdSXYFDsF4
CvIDLqZbF2HLgaKIfq2tm6/tpH9ms09hhHaHUjYLy3HsO9NPHSzDaUmgj6rmKXIAvys8W3FhPEYN
Quaxr1Ek8KSnGjSa0m5f2lzGj52iBEpl+Ep0DK3POM6OJCNG4CsBssqghIAOY+GsY5MpSw1RwhCD
HQuC8hxMaEbcVEZHUgK63cSd2UXBuVC2eerCKTkX0ptouwwbL8iTczP/VhfKcAXp2L+2JsEmZ2CK
p57DiTH/0k605qAFdXMwGS+yNs6/VpR+mSWT7TQY8R7NcMzJNyL4IbIkBqKGM8DobQOCV/Z5mll7
R+ZgBN7/8/2LLByY4WTu9UVvHIQ3ers56GjoEwapil6cMpSA/ZNonF3n/7RQmuBOph9KgrsFE8wN
UH7hTtGYphgJ86k2gUsRPvWuI7dj0GbroJkAH7OU06Hw2hudkHcsrQlDBXJHbqrsxm8G6ybWbfPG
7sY3EHtqm8f3ARZFR0u+1lYxfKNdfiXdIHtSHhpkZqOws2V403OE3hEyM2GPxYdQYBa+tbT0lpPt
Z6+AHWpOUq7qMOFm8YYboOifAI66LxVXQmvx4WIYor9ovwbTA5CY5hS08hXfj9rodbWBh5nv3tPO
2Se9k2uWPJkgKhh0X//xj//41399Gf7T/zYTZaDaZv/I2vSchwiz//zD+eMfxV+/u/365x+240g6
GBwhXNeEianrBn/+5dNdSHL8n3+I/2OwMoyB1nYbOKT2dW4H1WayJH3cJgQS4as7zwwLnvIoOvz+
hU39l1c2BK8PgVUaQrj6/M5+eGXHH5nPCMoAVSAlspE3sfNNO9vsFvR1PLSg9GzdWHn7emQxnGS0
cSJUoB5CwVh1MCxmdGzc32pT3n+yMtTyFoqmlLkJA4+jlQQvwiDbixzwxwS22xWHjfwxSUP/RKkE
ugtaVAT7E2hbse5VcQM4FGoG6RfLfj421tx1a4/QXzLDrfyZ3XKdB2F+j6/Sumtca2NWK543TtqA
L+kck9HTeLq1yxhmrLw65pARoaR3YJcdf3/phLy8dEqXyIQMXbkO0eyG+/OlE1ET9JGeF5sQv9V1
4rRYnMHBzeLfZT5VzabmlMscgkRD0+z1g18Rdcx9JYhfqPMP7iAxv9pPt5CyOY1YrGecSWA9Wz+/
m1DnOJO35AFDm2GaK5nisVLJjR9rTxFbFPUWaZPaFE9g5ROwUxGXmCIFQQLkQzQ1p6zuOZ3nhDaW
rX2Ew8vRrdDrR9G03kfv1r54t7QHTZdGtqOUKYQhL64dLqk8pdltbkffwhipA+g8KCfDDFbF9yB4
gkUfjPdGT9ckdi0wyzY6bpg/QaCAp9j9a5bFCcoSPFhtm951MLGvfv/xXl5P3qHt6JwtbGEYpjTV
z9cTmP5U55rHO9S6U63CVaK7a9fSvlqksHToOEIy6us8++CBFOKXK2PMq4BC72oYUoj5yv3wQOpG
3w9h45rbQCYpid7tQUq4oWOWrO3ITfbwbJpNmfqMG2jCm1V3LiwasP/LH55RGM4AQyjH4i2Ii1UB
m0hveXk4bY1wWuejAZcVZ3Le2w7pRALKiX/CjJzdB153+/tX/uXG4GYQ6BDnmxiYhj5fnh9+fGOq
FaLHbs7uMeOV0dQH31T9MjAre55EY1i3pPzgbpTz8vrjs2MLi49Y6KbUHcNSxvyk//Ci8JTtiWi1
eovral1pGVnOUVtyL3YZxbciONkMKCJC+t9O/538awYCdvJAtRsvIygffWK+BVOrUbcN+nU92eIW
l/J47znm57jBYANCLHgSMS2KCorUrpa43X5/3f66MX78IRxhOrqyKMxd4IWumFf6H36IvC+JjHI9
tq2URlxhPykDyDYm1BZqV83ohWwMhB2ds3VYk26EMtIbKA3Mqf3MXjZG9olut76SYXPyIrWFlk/w
XhNsmVwAFNKd8uQLvhTB59bSk6PmROVeat1xsEPrXNIZRadbP0SjzDieu93a1E0SsLoi3TuJe65b
033wbX2h2V9qWaDvS4JjTfDwTpjZc1+48Q5q5NH3fHGsZY5w33KGJ8fx9hT397rhcemiOuNomKpl
lRPiVfr3re2H97WvX/vloOBMChzSaKdw1VSgeVo8B55O31A0pblq2+hc6rJfuSZwmyqtiaVHAMOH
PBwwB3EG6xqJWAJ0i5EgiTfSheb6wUaGFpAz3yQxFurTvnP8dNm345YRD49giJ9zCOgNTsWYbdoA
tSxtKSZHtdBvIiIJr8IxZOkfiOIeNLteFwRL0/JxcN1F+ilNvGfy63gXRVjh+sRuPsRwrmlTRWrw
jmZceqciDAlRYOQ4NbrYNPw7tAc2p7CWul0FYIuqT4yzgo0LHm0navD9czwhxfaN6PvqRJNupiOE
5oEG2gcLxbyr/HzT2bYjbZO7jpvOdC4WCtrU5KHmVb7B+oACE9Vwklk3XYoFHZ7iBy/2y3PqCNt2
DeIM+WLatrook0xRtMLCx4qjH12eqF8GjBav4Cz8UG69zAoXcWvwgdikv4ypsaAuP3oF7HbbH58z
+i1rw5Zs1WNQL7OmhDkqsJJ0EOXx0pLQgjSBwySHU4CwZ8Tm5gc/wC9lnnApFJSwlZKINOTFOtO1
YOjqxO82cWfiwiqxcRGikS6LEhTnyGGDyhZPrZDMwH6/PFyucNAIlevqnGwFlYplXSwOpc9zCVyi
22DR2g15vzKCcvX+Ev/xUxFbvxe1X/JiJGcmaC5++a/1t/z0CRvQf83/6n/+1s//5l/H+9XDb//C
Znm3vPwLP31DXvbfb2vxqfn00y/43MJmvG2/VePdt7pNmv+uwue/+f/7h//49v5dHsbi259/fEFm
2szfzQ/z7I9//9Fctkv2rv8p8udv/+8/m6/An38cx09Z+qm6/AffPtUNJb0u/omHgwKDrc5Cuk31
0X+b/8SV/xSOK222f/7PtB02wAzYe8DrOf80DSVNB+m860qQU3/8o87b+Y/cf9LgcU0+Wu4uyhUl
/vjvn/v81+P61yf196cR83ITNvlujoXZwDbYDH+5WxLDgvJSDcnGselg0dsxV1qltKfQU2LjoNOb
wWY2lgl4tPPisPt/X+qCfgwaKAJWO2M3RJmxU1UzrqJ2Qgw3pd1Dh1b4SiED29+ZtlnsRrhh13Yb
JI+abmi7jFEklcGS1EhrE2nqcU7FQ+yL3pkCwPPWvsvBTcWG2L//FwGYJv1GY02/2ofB0+712Nbv
szgmUKLssXHBIUaaakMVjOEg4BDchyatbdlnuw6hMyCQCZRXVgRfy5x4eyhdxqM/EsSbkep4EkTg
oB0IP6rzzIuVk2tMV44FTTgsaNwJP2/XbVgogAGsZb3wXzSUZydrfKDjzLYRVgGsFHQPjY5n34Mz
dyLGGRNYJcw7s9+WMmgRBhfmEht3/cEadbmiv78vya3H7eQ6lNU/vy+9N3vyDWMwmnrcHoeYBG6r
BGdpld2BAVl2/8ND8e9778eT73s9++MOwuvxYg4FnyMkD8PFScBIE/wkjko2RUqLqZnKmLwHILFV
/WqlkM1srTHvAYNjYCMRcPzEaQToWhLuWljK2VBtJJijPbnx9N+k/kFV9cvFcE1LKKUMCnLJk3VR
jeLd9+vRmBwK/kou2x5ZDLhdZwWPKbvq6UEtP7ga8zf86Wq4XA7Hofo3LYVjbb5rfijiVOHSJYCj
vA5QWqzxvQ67mlRwVI6kB9qNv2hUZm2JNkxXBnFQBnCtTTWShPTB+/jl7nQtKmHHoIrRLZaAi7vT
dUxUaroj1gMRZn3tzx3xiYrYvTFR2W388NZuguBYACyB+umUa1zweysgY7Cogns76b6loyq///5d
/bIsuXRI+CjwHAu2f+vi4iSaS7PCb8Z1lMp2E9vycUzMfI12jEUEVZpo7A+2TXF5A1i64XBU1fGi
cdbH9Pvz5yHMMBN6HgzrMNDQ2+R4z6v7ombdA5v4kJn6c9G05EuTAWO+pDbifayjYutVwaYbU1wJ
GbNuzws/uE/k/Lo/3ifz+xLSsGxcIgb3zPy+f7hPjIbj69Dbw9qRZrWdUjWsi6n+5saBdpwMMC/0
lGlUmUii9CTTkf6Ta0lM6rMNiM0C5rCchmPcOP3JzcxmGczuhBzR0imTZJllrdvt3UJ7qMpk/151
/v6DvKyDLCoYVziSDoAN++qXZ57EWfTZbr5JpE7glZirdydEctr4OSA3SukrmqIlcxCfK/q/fW02
Vcui22Uoh/vo4sp5/pj7OYrfTWjBJoPJ+lmrG+5xTNtmrVYmXrW9bTkfLCS//sQscbothEWKmiON
i1s3T4QxcXaMN/gzGY5M+AnyAVuIIBwEX6WeLAorRhyNZ/OjW/jvXtpgH3dM3VAsLpePcmoWdtoY
5MSR1ZpCee/R5kFb691FgCIfHex+dCt5qkfE/zj3q3vbYI7augRZ+IYTPTWpHy8TUY9rPhiQbSLE
IUsd+cGa88v7lIpug0I4RJ+dQKiL91mmSUoQchttfKOIn+jhk/lWM2HUsS+a1oSUQGI0jpIPXvaX
xpkl5xrHMVlXbGXp+sVHozRaVK6nMaxLw23ZF+qx6oduaaAl0ibCKhLAO7kdpodcx04hOxdS+c6s
03XSNeO+DjBmoRzNli4WxIVV0dlLzfAl1IePKoZfnnnJHinZIefdSLEz/fzMlwYrL3RwD2BzEpwy
Oy9WUHTKJSp9zMAi7w78lMlOk9axGOAGjTp5Y0hiojXSMWeNVfzp94/SL70qniL2RvoNFKrc1u7F
6si8vlf5OPqbwlX7LKnv8AVBU4q65tCSiZH11IgVI21ct+Qw4Tke+3j3+/egLvt083ugKpau7bi0
bi53KrOvSRzIQyiy1oinErr7Ps+c9K8v778cXA+3+/tvwrtuVrYp+qtctf0aNr+2gAJaLyOLOK6y
j7pzPSEMCAw33QxlzLCtcRzcMuORCqy+qZEhM/pwD6qIyPNJqnJV282O5Fnt2jRG8NB54d+anqud
SSQqVrYTUDnNv/f+BzKp8i1rdX71/lfefw91Sf3BYiP+5k5hiGDR0DJpBVNd/nynxMUw0Xqt/I1l
pxL504RGyHceCPXe2tMUPUVOgyWDaDO4cQ0cczzfKEgUOe7oWQnhqB5//yH9+hlZYm73SHqqLPyX
ZVRlx6VtNZW99nrIqrZbVzcxAvpFFUTdtnGQhge+hV7MU+ro+kC9fv/yv9SYsIqEyQ5Oh8LmjdgX
1yN0UV1YkWWtrbA4YbhCZWJE4oGoq1VXlmSGspjFTvdqa769spL6m5lWwclNxDLpg2A1ikxHYpfc
aFCMnrQg/2CSIC+rvvn9OcKwTduVcyflYukDui898nXctdESo6taUgbBNbnXQdAlm7BzPpeQDt8L
rj7Z6mokkT1BAwzJgtnW1G0zNE93VeED8QGvjAs4IFBpxDKDyhfteWykH9Qf783En+oPaUmhOMHw
sPBf73XTD/WHiWQDCmXkru3U2w9NoHPMgjOPgdXeoqRMuYq2u7JzJpM8Ay9GhrLn9x/q3100+iD0
NAxGZxyLLxafjNu6bIZAgzpiHSWE3m2oJ3unlMbBI7FOc5OjJfXhOivB3/SejSs4T401brDPWC7r
Qw23Cn6CYR9i4WjgTGO4IRMBH2NakSDuFq9Jnd7//k2zmV0WbtJim6PFD8LYsgx1sYh7OuIumZuo
Q70kv7bA+79x0t+Pfdl9h5K0MozUQzHLDNgHQU5ihnGQsSjv1FigW0jT12ngJKIiA/m3FQ9Hz+TL
ZFr9X1+0oo82lt++kPHA6GQsvUOq59UxwlVjJCo5uUOG5HD2CqQYfXdxA0zXE2Jc8KOXeytVj7iu
e9Yx2AZXCq7jwrLAgo89BBVS4bKzammzdWSckcjHZMuwXPDKioipmoP2AiuJvGYxRIPsH2M1kvA+
IDkb5DpugxBdUaZvJ91b+UEmF1aIAXGc7Q5geKIDC1J0Zsa7NGuYWBGO9dY3zlPT37ih9eoaQOHT
vHNOY93RQi20bp04nYmGmKRKUCxGjM42EnVyHcdDCMAS4BO56aii7JR2rQru0Apadzj0/1rKEx58
2U0rlRQ1mgm+CGhsW1vRKTAybNdj1h0IM3WOHJS3gQcjH14c6Oms/KJAqm4GVrpFOvYtsyrCCBAz
yrVn9/aZ0FIytJAVL4XlEsVdUKJTaBJ6QpLoLteSo9uO9qmOPlj3/2aZVQYLHQMUyqhfBpL6hOsT
i5BDllO1mnARn/HSzamZVAsFinYmZcG1TnaupxEE+Ps7e66SLhYEinnKATqbzJsuJ9iItSozB+60
Nts2OGlw3K6htXpr4mlPv3+l92Pe5Utx6KFcc9lRUK38vLvllj/VY58yjaOUbT97tIZWcRSH28KA
D4teKXtrp+hz6yjns4WZLSq0rSVSiAxkAuwxCIt1lPv9ShnhmhxpcpUL19v72viE2kXtwsQfl347
jcAVSwnUtiRoJpKr97IUZNK41jvRnrJSWns8HM8DWM8HgttI+TbaQ03U9CFprWSlQxQFaYRl3uuc
9LE3SSKWxatd5tWW2MWEuBFPW3eTr61kF43YoAIsx6LGsmu3xL5NGATVSP4r7q1v5kAc6cCzti4Z
UcVGETy0OdBNFkFnLaI8Bxw1jmtGuCSQZlD7vabA+orssWhs+UXPvfaD9XfeMy8/BZeGP9s6Le1f
ar9MVxnJNfC+RWZg6JsBvIiEF0EscbNkAtTKhBfug4/+716Txrlpc3rj9HvRK0IgKwI5ahbq9N4i
EknuRmlQ2aaEJkpaQB/UlvNafPEjGjoHaEopTge/lC2ShJgmCYgEqiX8IZe4XwBNBOUYempDGbM/
KPD/7uUEYzdyhmmEMZD8+b4Og5acFyNy1q4i5qw3KOHpThn7keqkncuU31/Mv/kAWSxoPvIM0U6+
3IlqryplajXO2iAbRi/J69RM/INZTHqwFp17iIm/f8H38czl9eQkOteAOi2uubX9Y9PCCXXVs4W5
axhW5t7GdkRsYoD9Iem3iQlvrC1urchbqNqQ2yK1zHXYAXue5t3lfZ+Jy8q99hA8LwCMDDjtW11t
8kyNED3sm94soz2qAvfm/YvWTV98yx7PQdmdWB6+6iKwHvrYKRY88CQUGbOtpL/OYjXc5i62T4Nc
kw+6DX9Xehq0eAW6HjFPyS5KO3hPRuU2ubfuNa/eSQfjcW+zlQQpSkuUhuDgeyPeaUGQ7IYWnkrW
j5/taVTb0Sn39UQObVHe0Z2+1VWiLQ0JV/T3H8uvvSQ6/AarqclzZaEhuXiq2rb3/ApNwrr1ddQV
VfzCjO2kzYVFOfkdWVqsJ3GVC1rCBrxLKdsdCtNrv8iwkVnptAviFJJYJ+6HFKF9Yfaw5UD7Eovh
Maur/i9h57UjuXJl0S8iQG9ek+mzsrx/Icp005ugCQb59bNYMwOoq4UuDHAhja50szPJMOfss1Z5
ICbPlsggWHz44cP/l33HdazANOkJEqNyvz1TVmIZQwKwZzdrk3XLHR8UVP+SQDQ8lY3/6ENmOmJd
a8O4wxQuh9TdCKbuLuWwreuEn7wW+5JRQL1xztNcFjgC4R06BdPq842raM2ieQaWWBDWm03raah+
+v6N7705Tv8+K+ly/icAxgb652vhdELX3Mrz4HSJdj8GFgFybrqbomVodRzGNSRSQK6mcXTyuNto
I6wf2ed0Ef0RHbmokeF19g+rw9ed7NvLSgyFi72hkyoIgmW1+o8TfgG5vMrTyN1xrh/OTBTZN+S4
APSL0d7USeGy9sKBBAdlVmScC7mx2vwRsAy1O9G711lqMCwihuap1m47WQXhcmHd+W5JfrrNEPQK
7LYYyobVBDRklziGd8mtvNxr3OkZ2WiCnUgE72eqAsATGTJSZ2EpJzpjadQlnaS0mcllUNgIEo4c
sj2JAW6OSMz8tZDtua/y/vXfj9t/qXh4XHoM1/PopXL6WB7H//hWnIzJpN5nZRr7zgdwXMZ3aeEU
rz1IU1Va3WEMUOwiSQ+xIvbbRrU9DM/hh8PWX9EzFy+qzw+jL4+N/dcRiKjZwIhi6u78TAs7uy7P
+JyK81w3oaY8svmcFGDPUL+nYlcccy9zznWQw/ErzP2/v5Lg7zeQz2LqlmF5FMr878GzoG6SWA+U
u9OqxVvkc9bR3bHZxi3s7tTzvW2Vtz0sCQomLH3olvJ8X8r+g5qD5S7GVyCaF60PK7Nw/b2El3ts
NNCvY9s8dGiGrgMn2+ZT4e3LjNoAK5m6mIaCyVwSEEzEMOKfRzFUsMirgC+R9UwG/kKtryEamKrr
2dyIJWacu+TPXzwYQZCZFPhwsBPUfo+wf14EhWZdjxhcpnJypOv1MAHwv2TKol/PA3he9otuY2ll
dbAHotJM5R84oTwns/lk2wlw/HTMdlqQ1ydmquhHKZgVaCTORS/k3g8C4e4s04CWmvvijMi6WIEm
VVuGKDryIOrdCSDTER6tTrOq5cpp2dHSKbLw6dT1RUSkAXMFk+qNN94krR1+Xfy0erzzue0DrXaK
c1smhClhzuwroDLseYCCVP9IbHe+IdTaXGYwknwo4Xds+fYuS6J4Vw3ip4fz7ysuDwS9I24hhMho
nfz5jjQUS+kySJdhTyhNouUdUUZDtqEbjRvP1psHCXCLcJL7WbboezQYlv9+Jv8qJZPM5NZM+5ry
FzWfb6WBvHLs/71k+yUXgrj7ZQ72vG8iBchacxb9uU7iufqhjPNX25yOOdEU2vmeYRGH+V7BtrRC
1SWohF3X2w6YtYLhYYm1Z4iGJ39kjgDU8ASrx0b05qBpAjP2bCvGpaqUyXKn0tWR+TOglF//8usv
5JE/PC7TB6xq9q42QORiQqsOXoKb2tDXWV4S/HfNB8uM1KYrfX3dRJ12ppUF5c8b0f3g7wVDIEn8
L0F4rsqV/eCA6Tt//UVkrX2YuRzPwzTuZgtMaS8Hl/pt9QoxLF67A1NHQxFdc71BEyv6eW0vVzzX
n51bWpIe1iauVaM5PGZOpjaFayVvBR6naSay+e/f1fhrreEb5s7hWBymuD993yo1U0x0i3VvR9kC
4jrss9uSU+UNLKhpCg49E9GyqZMrH6w6g3ECer9wYX/xiFw2TESu6r7UVrMb/HQz+XtF5pOxltHa
IYHH8ryctv9jYxgkBRdlUeIsDfidMb3RejrGY41UA1PH1nfgOgUqZzlgHpEebvs5WTyN+XT976/I
+v72EQGhFk7jdtm92aC+Pfsu40hZ2rBDueAmNimUlC7Wgmf2XhT3tndVC+3R0efHrxVxbJlCrNz+
OQLGczcNQt6JIbmvrfpDWtpOr8piB3Aq3qeNPUNSGow9VGp9244N4hsolReKx22lMLHsvx4SAdJ3
VRMcP1SFGyzqY+eHIsdf3/SScaFQ6jq0LzybnefPb1pTWg+eonfwiifgRcWNjhnqZTTSX8Aqn6Nk
eC06ZkuFx1Rny7BvVZAmxEz4wxrzFdb6zwPS8jmAINCoD0CPE5//83PMjo1TaEysXWtm3TUeerJv
zPxv6m7EkqSBBRSax2hsZwaHqo+TC6ZiQjPQe/RW3icMnpom8Sji8UJ58GBz1sSOq++6sbNH002O
XlSLk+KktPn3E/J1zfr2wbmJ0MxlqVoqqN8e1XQCYZTQYdr5wahtcLLXFzVZJM7NivggVZ5NkM0K
Tiuw+DFph23EtfQWMGw4A/9ZtU7qb1Qj60tmADhIf/0rIJVySm+59kU3NRFHmHiBvCqZCgOxvRxI
zMVRWajykNDDoXffZycky7DK6owJbMqL6zZrn8GgjL+L6M5wk/aqgUkScnT3V/lou9cgmfPj5Cx8
H9qHj4kKrnrHTzGFGEj9CkiooyqLS1M4ydHS1b2xHNAS1e16Vux1HKTdqZ1tmCgIKJCayLe+Rede
ZH1+8rz3JsnE0e+niqFZgMK60bmHwiY7mCB8eqDvQ6BRn7LnceYf49WnLO/laYY9jP5Avs6R+4g0
FYVendkrIpPVmqFs+8gl29ghHD1ZeFvtvNdeLNky9KTXb//+Ub821W8/Knd4h+oytyDfsZct8T/W
n9nIfHJ/wthZTLxCe8jtS8fLcCXb+rxhyuyitfqC2FYdhJIEHQ5jtkBGkCAqMJrsToEPZbQ+5nNw
NTZpAvEjAADa9f52LtVzwgTWipmr5bbaiEffWAYJZ3iAy1++/lUHRm7KtO40tYSF/v2H++sSzasW
LIsqvQbeffuvPmOaSm3KG0BXjNlmedOsIzHgb/Gz8QzHz8dF0FkXSBv8UOgttHQ/dq/JljvXvJCA
s5SGx5CRFF6t7jGoo3w7eEx2/fAp/8vKS1PPYxZkScT+lYWtjIBMtOqN3ZAX6ZqcPEW8WBUrHvbq
lDZYiUtAriHGku5Ip/69M6Gq//AZltX9+2MQBBR/SYe4gfN9nCe1KgpkqQ/Kt8BPopjE3MRzEaAv
qNKTJWJzYzJ6uk1tcFIDBNadsr+knQGDmiNP7qCiH/bs5bT35ydaSoQkVfhi6HJ9v6BrE2+9yZ2M
Czrun6+SPrK7w9d1nMvw3uo62GSxhcV7cn5apL8fBNkfCAoz3MR9jZEK/dteAb8mqVU7m7sBYclS
8CnlBHPTvbSjoruaaPIC4PhpnOC/PK7czehEs/1SlOD//nwXra4nwD7h3vFUNO8AuHxoo6k9NmS1
eexQcZiOe9vXFujK7lXqwWJrptMR6WrnpBZCJa2EB1yP1+DxbzVnqn8omiwL/LefhJAFcRTIq8xa
fG83AqAovYpvbpcLNV5XwrfuBmnjmZ9GomaDmR+Esvsf7ol/9ev4LfghSIkbVByXPsGf34o+4TD2
4RTtYi1vt0Q9jLOBcpzZiI5L/jRzhddb69BE1nGwb5qmsi8p1pVnYyzvtQp+JkE/JgLsDAjcMLln
HzApJQlsHo5RXoA3bE/ga3Gy/PuV+qs89nXGMGmkc7JjXMn99mvKsUSgJZWxY6qfsoRZPZT49/Ya
XZgwG7z3XOgU6Oz+FcVXtw4S/Fj6BNp26rrk0CmQFY5/G6fTp6erHHRvwfyvl0cny6OuEgsTwkmv
/e+/672nf394+3tNefnwrJyWwx4H5fZ7ZsTWInpBLi0D1bsCH5xqtjptOWeV+MCy9cr+aOmRnXxa
j7Be3Pohyv3hLP32F/a8Sznn5inXlEFbjmtNGbn73raHDVhKcUC9Y16mtn0qk2K+tMeOQod7aVI6
tkqV7aOuxXFbzU+jkQ8heev4Rg7ErqgOoph3RnDoY3U7zdS3Wks05xl4D7sVAsrRRXLTpvaLXZXq
XPW/da8EZZ7Po43GGkxj01Z7CtfG7b+/rL8KcR53CkJhLiOYyxH6eyUjNl2vb/VuBg4vgcg3Sbtx
gIWF/Zjgd/Dd+VTI2Am5mU97qTvyQh8OU+0Wd10TLLBiyKOjefPDh1peiz9eVj4UI6HuEk7io/31
2viJ7ntMHO00XTzGEQpbE8YALW5UN1ZVp1sVYKANivJ14mQGryJKtyx15k1pvP/wUf7a4NgyKWJb
TGBw02E07s83eJzq//t+YheUVSYQzboK7ffUYflOZCNOHCauR+YnKA1cz+7k/LBw/bWX8AHsJWxE
TowO5/ccSYVloIeMOWMlwTTiyNkHmWRfYhOI1nlKBTvCy8HcMlycUgU/dIO+psD+/CUMNlXmJ4ht
g6///njMfTRVeek5O1KhTAPnPVAuHRxaTgxoZbU6h49qaI9VEtfMvNOR7wf0ixq9foDY8JZtIHR5
kf9m5BXgpbSGg5376paviRMhKsN8HIv1wBg7rDKqJhuXOujaaCFLeBnjo2Zu3Uwcfbe0FIB82uAN
fWCbiKCdTfxs+AjxIISEX6exgIU0FmKGFdBjEO/nZi05zG3MxOnWhQJN/O9HgwmzvzYVqqH0koio
kcwlk/XtVhF7OoXyKjB2tT84t8qxQLP7DMKZXYdhMyPoo+eZvDLAe+PYdBALG+VjLzpMTPeeZpGu
TrL6IZtMf0fQD9rE8m/TQCMNbqF9ZdB764wDkiEPKDaujofUMPYecpSVlSC0irP2OlHpcEqZHQq5
gvlAWXpvn5u9uO4YZV+b9ajo6Tufo2Mbt+4CvtQcJvjLichCkg7DpqQ9cCXr5K6pKiP0KYqHM34N
Z5oAbxXw0XSvs3aFEUwbl4NzAzgCGQozt3nIMB2q8jkH+mmth5HyZ2sPx7EjkW5b/S7zxnfoch9N
qYPKqDAfgsB9olzbXki/D2uz+6zn6BdW4884L57qqt4l/WkOgOAPTaAjBcA+Q6r0Bl9zszc6YztQ
oYwtyWRai1hJ1N26MoxNF3jX0xzDPk+3XosSAVQQwmhwrkA+gJmwzRsXJCP2UHQmYnlOupVIimI7
B7G+CC+6jZgWAStW46G5Y5b/KWoW5XRvJBv0KuB27jIvxiEgH+zB2inlgmJ7NKtgRwmggzzEXNNY
SbJ01ogwzDHBYyqPH43/RZkmVDNnd94mmFdjiKLdWMEA6qrfiljMZrZ+k568RyGI/qkAMGsbmCNH
m/pC5pirQUMdFidWvnFjwmKTz5BzG6/jGiwbI99kVaFXiFw4aF42rV9dSqZjd46b79ymOPP/70/A
+2HkRnOoQRTKYGTG/ZKM0UNNf4K2VW99CbGs0/p3aloTRgIPKziJe0Ko/cHuyccmWvUq9LHZO+Mv
cwQ7low+/O9qfnNzNCn6SGtvMEj3RhrY3iIDl9cr/3YkWGKjS4J3ioxN4hMIxD720bMtw6Eq2Rtt
ETGSPb7HSv2OxHSQmlzrgRYRCUbnbBj1FUePdwvIsd/hDrPrVl+ranzq2wCajMNwS5WN7FTihcUQ
uFKXHfJuwC+kt2tfo3kS6bAefbuDVVmd7JxZuD7yL1JodWHURkCbOakYvrRWM0XGMOk1humkNq85
lK1SAiyQil46hbeTv2fjDdWBkuJvjYx6GMe1saIebq8gxxmIVqsnawj4Cpjz6dyaG09DvY2qIBdr
nkhDny7rXDy5CQRJhzGf1ZRXVYgvqMQp4MOc07rQhbW4dtD5ibLa1RVdU8PBH9AbBYnMY9qgeR3N
pt4WgrZl26DBk0xklE1v7dzaXate3emWFBSlrPtW7gaUcxetnT5mibdyfYNSTQzaUjJFu1I2rJMg
uiFEAeHLw8aa5Dq0FPt3VrrW1oSZHjKwn/O72lVYRtQaoRJPETQWxXcPWQDtpTfyPHGxWiSjHFWi
geODs+buA0XIr650BkPDCp4Vg8ZybWY6kWIszDmopQKrWaTx34JkckK7nRNC6wT+M3YxTYc+bmpY
WBP9wmt0C/aB0YQxNExsYpsmGJ8GHdW2xUu1nlM6abb1Qf1i3gwqfoWSYlABHdV0pUa2KCTojwHX
dG6uGg8ds6BksBrJLxVMJ2ugFU1npQ2pG8F5sNtfmU7/g87qRHxg3eNKWRctQnrsWU1q3Cqq/Jui
AbERqWND/TMEAoIbzqMLzKgWIAjD0aiv1Ga5EaWRwEEbHxPtqKcoZFisJ9sroWmrFM6Ev3cH8IQi
N4tLBz2t7idnJy17khbmo+dAMaIulOPBe09S5zy32ubrv22yEq1HvX2NA4zUDHnSpx1Niqryl9a1
rPqo65d/cqZ80DLme1HCp3KjvuCnnFg1tPKcElLZVAH4wAh8nk3SsoIz1psBKOZsMSzBRCRdHDZC
XHrSQI4KGF2b5RNyE74HC6KwssWFUfqkwB13ndjNtWsydeYo8ADATjdq2XK/Phs4ize/mD++/o3u
otZsGvmofF63kk7qBloRiI/klyet26Hvb3SjeRsSd9d7xnYGNQ+jLgm9iRcGAsaHBXvl66PllqC3
wle3UBSaDZwVBHvqt6ZgcNbFrqUovjH9OAWxgTfLMBtvp9ZNGgOsajEGDJF8FlF020Ng4wAjMeLa
MI9ph+XCrYDoefE2BkVd5O0Hcx30A7T7sb+aO7qJsx+5IdewPb2QEKc0mI/M/cQmtiX1vcBCGjhO
HjoCA/38pq6dRyHzHIwbRl0CWajqizc7SOh2WemtX2G0VnNaYex0ILeX+1giXY8acpkdnapygI9s
pPUO5GDMAJxBdAf6jB9aUQV2DN/IoTLFUe+td89HPZNrzdPiO/KGKYOhgIkTnB4fBxLrXCtvazmo
wpLuKXe8oxml5TnT/PVI0IqGqvtYom4KGUR/04KqBB9iH+taPvO83ygP4zRYtJYGoPLQJHn6gz4w
NeOXdygK4TxV4omhRIIQ0cqzQDwToHy2ze69VxbjBE71DKI1YGfL+5X0U6jNbfFKyf22BLe/aQvx
OYlpjwHIWA/t9GBHnR86wg9l9xzB2A0HjxNfNLJSN9MdgG8Glx3z0zXqj0bLrxCl38GVl7sSzF/U
Ty9zBtcKfnfJabW9nerpwSyaWx8a42aKtOskC1AG6fhqVNS2eBskMNXgE9n5o5rit6CJy/VgXxoj
jVBryOZt38pPy9W4uk2bro/GK+Ltz0immFvWorV0enp+UzyBxaWcGGgxjTB+JKegsm1l+oWrZ486
6T5eYYbScXmRFmbeXbzhCrh2M6QBfXVLaXwTMy5IYZJ/SFlfD3azt2scPUHT4mip86dZmSRXS8hf
gdTh2s02Ay7YGoN6Co2IbTVSwJ3H6V73THeD4hveoa3vOT/Em9abvNBoZv7zpX0xiAFLEF1shk49
C/5ZdxJsymsamRZc7f5JPnleN4cBvsE0FU+tU8WoxeQFdZ517Zf8aIkGOVNDuFu6qBFHZaIhT0A/
jz5UylmBc7fGl9kuHlIHzV3kanxIOF0gWjz0pxbzONDxpyBxGbSNLyaJfIhm4ar1IPEw+S806uVp
NBfUaFCWLRr5enml2wQ4mh3WOguhGjVzWyTuuNaq+SbQSMUudjF2mQDliM37yD/mopyaLYZAGlT3
ifDev/6IXTnMrHnGIZjjgnZRwSRfdz0tSzIaO/zSIAxWdCc6XonJQAagnNu+1cZjWXoHgwTiRqoF
SCUOyBR/6QkRJWZYDvxJA/DCTVhrPSMo4IvNkqNL1Jwy/KyXdWu/0z78tKfpoSHKgiCA0onac/y7
8iVa62jmY8VwNldN8To05im1ZubETM6jQTd+tI58If3+MXHj2ZrmKxlHG9ii+SJLnj5z5MM6rfhI
R8ilc1JOG90DNBNwHu5clE4AbvfYt7guquRgCfXeEKmeOytk3kjB42RV8qQmGAUhATUTn9RwGJTF
zNRC6V774DPn3L/ijBFsufq6xyKqtkM8Nce5yUNq9Px4trhfDl1VVNwQXH6WTsKZu5L8ZcJY4qaX
gu7CHJF7a2FtezYcSXZ7IPz5i/qURuQdWauzrjFZ2b0Lz+/isM8bSKZZlm3Y4TaZ/gkxqwgpqxHW
nspLy6zvBtetrzuKuUEa31W+PLTKfDca8el6yHqqNL/wAkKpmIS3tGt4T5v0pbRBpVqifIs1IXmh
pNyKm5nRsHXKKODai9Wu86a7fj81/OfwwhoODnQAg+h3Ec/1ygQEzlxH8ODyxYSDDo1HDOqKeU2Q
jcwecjDJnwejRXrJbN0GDBxNeEI7+lys/cyGyJwyPKOVfs9ULQc9kzlvw8NL6HmIL3yneW3pzMwZ
jM5ydPdjOQbbsSQMglnrEGi5oiTIpGUKv6RI7I1XgFOlQnI9mMiaNIt0ONeRV+Dw2iqCJsjZ4uiZ
HN7r4LcD+GytyeQ9tQVrFWSdLUeinRtwSTZSQfoyvbeI21ojxhRIxdzWquDctgzqtY33KuzrxC0P
k6LzPpR4EQMn3XQpJiJPNi+V6jte4hrGIufA9LWritdRuA8djvpwLMkuibT+JUT6S44Q8pPaCEeM
pqEZdfcw3+sW7y3Ey53nDA+ZIBXP7lRrg7epjLZlFNm8hwf7rJnJjsNptO1mZ9x61YdwkDh62KUT
X/zycPpuwbBcm43+WgTD3h1HYJYsJtBbWYz0XN222ksc2AyVF9oj/dvGOxZ57IZ+i5WmHx5jh+ck
c1gCowGqvgaWHwS0m7bqLuNBFwWFeyaa7E1SIMClv7Qyfes5GSUM/w7oKdlHTGLmq0XMctUMHhVc
yvYwi3sMt01nrTLTuej1/mbK4485K7YQvQFxBxBAbaFJ7ol8U7qsSbc4AQu3KKDS0Mam8xNp2ZNr
xOOu9NVnx8RT1EzgOidxk+OuciLm0eKNoXcxTOL5reo9SLVpfaUy85cWlPdOk3+0es5L1430cDOi
UnI387LkcX9fSVGupKnzMGv+q8+NEIPtp9UaB8X7tcbUBzwP0slog8xCGbPWouEhGuz9pHUb2/PV
GrboWzprv+vBoXUGYW7rCFus0uCWWcc1B3HmHJ1tnPW7ysosAgLxKYrRJfs+hGQXb2xnKoRUQVuu
UvaiSkASbWr5Weka2R5Bwi52JsBIIVZEtDaAMw/NGDxpSXurtOBujFrwAdlR87CzEO598EcdlMNk
VTuqRn1ocpCLveqGks2zmuT9LOOr2m1+D1zDdk1EbUAYV0Fv3szj/JA32onNN9s0jnyz2IKBHZY3
kW8+OQGjFqLhILJcKXm50C2nYTrMiAnK7lakJfKQiZ8wjcQ6r3Hr2FxNCe56F327aSc0tE5rNVun
w0BdstKvWzOGN+h5r2U3Ykct6ktdxPAcGUStiJwrjT8+ytlwGHm6uqJLtp7q+BGt9tQF9JNQqIdk
04NVGfi8Fl39Ag/U4/wimfGR/AJO3mzGqZs3GdrP0BD+Q7R1hceRuiz52pKrWnX2lqP1tBpd70nr
TE5FwNVZJDu0hWQPV0i6QH6Xza3L3FkYJ3oXSh9ZNtJEjDslT80Ehcjx+fuDHm/j7L5SE0AQZGkf
CeWFsIoxiCCLGcNM0/bTCdwgUaC8rJGHzYfIWsp3bXclxhwjnW7undJEJy4Xf/RU3Q4Dk8Nlf9vH
jFAPJHIurOgKTu0ld5HnNF06kB1yZVcQQGm6F1uz5Gp0LC7pJVM75XVqJ4w9Mr+5bn3N32dudG9W
7ZVWBziVZbARfqJAcnO5zVolydiXT4k7GKugYmyw6tgGogrt+DhnLyX2saFu+fMX0HVY87e9qXWX
M9C+cSoO/C+dPCjYO2/iDyD1uDtEUoXClKs2mB8mtAlBx60mww8T8oKfaOF2YTIwhJuL4lpTzrrv
XDY4bW+BnKbL/DGlaYQwaZgB6SZ7RuSzo1dWl3il3+PGutD1BL2euOZWxFcCsFdLFm18BwfddlZt
5qf73tdYikpPbWwX9y5T/gyFpO+Kn9/rDBjaQhk8hvpdibXNrO3DyOdZ5fa06Ht+pz4HLr8gv9fW
8loaKJUMB1CnidaEOhZ59ba9mh085owwk73DTpLqJryA8S3CqBa2vl/tmZ86MmHgnnPmTLuCaoiv
Z/12bo6y52jYgcM/izCrB96AoUZcaizAUILXXRqhQ++cnV3LgboDG3AXsAH3GttVUOq7TsxHyiM4
HATaoqlPqMVa415YZkHWwfrVTuWLVaMCd0pt+dAN84amjyAeoH5BPBJeagEk/zR6iPq0Gex3Tcp+
TxFQbawIATDFO+qpfrGTS7BvAhG2giDLfKXfbQiTU2hymc4S+zwOYMManOM0jyjeUDsbgUv+mOY6
14V1LRx9HyO+1WLn7ElTAQylhE1phk3F4d6XOgkTbvY7Zml2K3b3MogvXYNnmjeDvdxftvdxuAiM
sjspy7lz/PEsENBRJ+sm0htT4JxNT1D0EVxC0OE+67I4NSp9mwXPF5nsKzllHPfym8ERGm2y9pLK
yN38teO1aNoztz0GeX5GKVrT7kB2JpOZawg7Yh7z53Z72LRBlm+agXRyNqU7ut30mwlfislATQP8
3Iy4aOvJXbJsfQSr/f3cH7vCnVYJZTHVpggYpYw2LCKSpvC7wTH+zGTiq9FecTkhQ6TibTIbHER6
seeocMYtmYGgL+6nFvm6XhoXbqnbYd4UW9nVOJGxuU3NSNTMbX/VjsRhWFTell/i4CfOZweNnpXs
RC7TCSftru+l3E1Rcjmp8fdsUQloPLYaMd0byVIIyqBVWeMbfU/UddZeLN97KZjNaBUqBopcPeqQ
i3JA+TkM3m8yCGXoT3PPcmmhZWN9SC0tOJg+JoOc4zmVA3FISvlil9awbbDc9SVkfR69TH8qBEoS
Jv7RqAvUSVXk3KuZU25gdenGkAxz1c1RawDGt07pHkVvPBgJNdK8z+5Nin2loYZ11hb3OVbtlaE2
DoMHq863eHhfI4VpkBqmsRKB8w7n5JzNO6kj4aiLm8q+yQowJwjubmKRvomYvKVZY7gY4tSDVzud
FHGydUnvzRfOIbuNKvVkZIvHyLiedI72wtMu7GnYJ8xxxcp+aE59hlgeGPtn4vDw9BXTf4Z/V6VA
ZEW5zfOY4I2BOY9UT2jX09nLkpscQm6bgkcvqwdAzpRqKvMDxmzK35GgfnaCXzQdclY1OkfuzdSO
qCVY0OrU3afRcEIJsGEiFkUhGfFO+Nc+9/e9Fe0Cn8FhAn2PNk6mVe53jzFXoWK6B+LMb5eiHQa/
4aEQtENVP3NbZMXX4g8kCWc3ajnHJtYlR81N7dcvUDC9tTvjrqsquXVURIe5ba4K+OMHXxY3BgQl
CJ2eUc6hUaaPbibL0JjUNg6Ss5kJ9MdiuhYqCvWOpjIIAxoI2kbLE0yFyPiQ1+Q3qXBGDjEcvltL
Xbhkthgp7bdVaXFXFlQyK11/RxLEgF5ApXasxF2rG1eJZFs1vb2sEZOXVBREg+OPEjPX/nodi+Jm
9nVAx7naD1n9GE3j2sQ+sS38j2C4FP20HklMUzDPHriTvQRfTQnpHamLHCpocStSk/zA80XilS4J
ccmZ8JKAMa+C09ZhPuqC0yJDqdk9jaw7ve322fC7jzx9XzOAqngX7AdXDmt8T1xqSpYLc2O3gj5h
jpjFL8h0MwHGUzpg747VS2VPT7hf2WlN+1gtNyFgL1j/fukS+xcn9UNaqTArsI1MziYvmM2lT1yv
ZTyPXHSsjazSN+DlwCooGYws9L7EyB5EEBnjt1T9/6VXx0ZrdGedIy6PvnpVlFh5WBHsYGMsAwp6
prtTGa7muMk+cjc5s4U9z6O+kW0D9sKnvKaSTSqnfUDhRkXjwxgb2xYph0njv6f/KLqnIY3WzI2c
HC26aCPnaPVRANXwJShLxUrZWkA0IIezMFLI2Ov2Sx6nV+bAkRrAw7uRjpzeY0oOynsN+MfnxGXW
BJ0OyTzzoMBQdofgDFwlozeCCRXXdX+RSYk1XFnXQ4W4kCnPvUtNW6DCi8tj3LXb1u9AVCymPyY1
j4WbAn500VvQTXgywZe3UUmWTrM9vrLmxcr1rTvTI7TL7FF03NomjefCQoanYueBdfCB6XX2Du6k
tFDm9mkuKMf7DfuBGd33LQuYM/Ph6uNUWweowTf8fVIvbotEf+NOtdWNeDOU6TnS1NPgJB8Qyfdk
rSiMpM22VoiPOAUlkXGvzS78/mGvN/KcpeObrXEH9qh8d6X7O4qccyGpa7TV52BuB8bhOf6O22ky
95IRnNR/5Nq30ihukXV00IcPx7yoHyykz5q6EVr1bgp5ju32XtQJBxKtv7YM86p0vdMk2m2nvAf6
G4ex1pwVWtd1b5g3AZpGPEoPvR2j0jHGhkoXh10+xtDMIQzudG1Ow8GZH8dUxwfuH6dhOAkdc27e
KH2jDf6DOVX3s2CLZebhypDpc+yAebfQWqAybBqU4RQUVpmmOzsyXsi/DTpfVtG/WH66dahYl5xP
wS1rlMlyevX5cI3V/boI3GljJYDkouVQ4bgvXlXe4iA923ZHB1FvzqOprjuHH8sDNp4IFlanb4GJ
mg7rx4jwdeSfAyee9/h51CWw9f5IsxaYfXMZyPepXk5VWp+so6W20TTlZ5sFv/JWD8BEc+/WLEgb
9fDLYLm3UU0vZSeAw+84D/Atx/VTqc9XpRcvXmoKM7SdL2XdjCvBcLu+7FNBjFHbHyVRfN7DDqVq
zlwq5YJ61c7yrEG4oDa9igsQoJF3ATSGeG8cvUgXqPO4HLEc+6GQlNb05r7UqlNFvNvjRqh72XsH
sJR8vREmLtZcIfsrOzYpK4j/4eg8duNGtjD8RASYw5apg9QKrWhtCFnWsJhjFcPT36/vxgPYsEdq
kVXn/JFPV+se3K67dlRwpK2FzwWhu0WoC73HTMa5QQAfBdJ7NTz96jlJFDmCHkYC+3dhpJNbA9i9
gaxlOWgun6UrLRAmIFAns+OZP2Goplaz+fHN8t3reU0H9uLURbqpu48tzUKZMdAYTkdacMPlNQcs
U3wGYqTieS7kydpeOjtT9PB0R/R5U+ht1Ih1GbXSeWA9qRyWUs6SnjaNu2LIvliJolpScYdT8FL4
SEN9ote4xnGGUhP944Ildvnwmin5GyzrGQluKHcoqmFKeIoxQLKTyg7gR22Qib5A6DvTFhA5ahli
i6dSMsKsjnMkVhhE1qe2jqiyavoqeA4JcSMw1tD+9tP+iHvEDbN5dkLLmXse2rRlmk/weg1hoP5T
k/0n5wLlhERWNh/XrPjaOs7v0r0sVMNucz+lqh3+GRQsFOtwYJepYCda9Vj2RuTMfMrk9z1sPsid
JQrKzVEBAlM1c+KUVE8P5gZiXH05uxDxxHpL3ZfbEy6yIGDI6reSeuNbe1yk+YBxqtsFGMFCdsMf
0/4QEAvR0uWvo/DLmPjmwu3DUVWSX+b/MKJ1YD0T5vlKgRhZvngud1ADihmezDL4R1EVhhxQb0Nl
j/6WwYI2w0OxOVmaYYF3unKOVX/GIQ3wV/FlN4v+SEIVVVn7BMrkPJDQ9GYPUzgb03/1Ovxtq+zF
UvplJuhU40YI+97R077Knmbk3nqL1blqPgJzlolOWhIu4+w/b7sTuQZNLzeWC0FCDaHAMM6W8WNX
2sNmFP8KHo+kH4FHFNOeJFioqoIWvTjb4T6tHw5ouL24b9VoTuli0gpGJyyLhzxxsY6HwcRZYVZx
VpfZB91CC/LHRzW4QOnbR7a5hP1mXZjJ6nEFkYKqFo+WvsOtDaeBwjXEnB/WqB1NqztMEmcLjUnp
qtdnc2EIzyqNo32ZyA1o5TN03zVogqtHWUXoOXVCXuFMRLF7WHwOlQVGItor4wVPL5ZNDkgaTc2w
dQAWp8xczyRyImZBe0lh3Awy81T3EPN2/l+/ZzQ5zG6EutiJFhHcWUZ3VgWMFJa5JtKG5zFr+6hW
CxKTgIj+yQKoCkakI5Bh1fx3aukLJc1rpo/xMbhFZuUmDY3aCrpqG/Ilc60Mo+fMEqgd27ljqJp9
QkILm6JbkkyM0q6SYfcaQFVAJkOOnyzGbJQIfbCKquyhUxO8Nd02rLVpa88/9L29tn2xJOZmPEgo
p80Wf1Q/0bdEs1NiFQEdHbTUzVPqF78NBU58M7QUGV330iiAImN9lzWHVK3676y7hU/aHiIEvYQN
VCAtNF1gu5TO2c4DnOkKU8Xtk5vocQptHo6VG1HqG2dzrw4qd8fYFkeno/xduP14sPNTbWwmRuOp
uTyO1LYWEHQEIjIYi+q/XDcpkvXsT/ijDEBnn2Nqh5Hy6PTWursfY5niKt3+tZPM48lhjVjLIBpy
Z0lKK2k2h+Rq+lcxz/Tn/EjrA2IeawXcKi6qsB68gUp3LROJ1Jdf5XnpvnAOdQFFnMLY41qzjZOG
lYwfqPY+umObukFFpwC5nZ1d7giDiBkf+++l5cypGIQQlpcxj5EbS5aUOk92oxL3VHH/FaWfJcaO
Ig574yN1VQsvM0r4ZS0fXRciQ84jh/pSFPwd71HSDoRa6bXIU00Hsyc41kjK0aL4qZ0oy2v/cygu
7AjVTSahOgLP46waJzhryvqClnAcl95QOO0rHUQgfb2OOjH/6elkDwkGQW7I8WFLaDrX+E/O94QE
bZEqOOZ3q6upjw1OlCRk9z5d3MiOWUrd4p/VWpFFpeSJXs+vEZFTGwwiXYncjtQYXCfN+1PI5YHk
mSHyqYZPTWqYwqI8N+5G6eTEe9Oo+svbGiBqtBu57kwhyx47Sq4+lhmRBxAedqGFtJyie+VweiyG
1LVKAkhXinAJrIssR3tWoPbxrO8Hnft/8oL1orLx5sBW6KVz+jMCd4KUndiOPMkwPZ2gq2W6S7Z7
XdMPpMM7FKoq/hzTQrj520uR18P90IHOaT2C0p5D9bmomyoEXX6im3DvaOrp5fBhUDkOMj5Q55PZ
16pqro3VayAzGyoEl0b5dVxICq6CF3+yj86mXarstlJNAv9eJY79NNJIN3LmT+5PQKRqbI/uaW39
25vj0oLS0fjWNmmPB4pRwZZgTKyYHY17RE3x6pIYRnWu401Y+OcAg0ojnvZGnokeaOKcto1kLYjp
cbiEgFZvKfzZ266tn4j2MULbCMr7Luq1zKb5mJjjKoNXBwULykCRq8l37Aq5J+5c9ty/y6ObCZFo
JJ2EuqDIZCDVlq+IDKCCp4qttS3pCuI+9kigSe1anTNdmIm7cFZYNXCvLhCuEqBbUxXcZUAwxdRl
ib2T/NtW7oEGlMjIK76NFQp5LsdrfvMKWeVeIja/TY16hfyRi71dOBrXWp8OZj4c7XwI+wHIkYC8
Q1OaI9MF30yVe0fD835ZevXQkYuK5qx6MRyQV46/8WCiv7On2+69fAtqz46QNcaouXHRoY3JaOei
JhW5XOfU46Hw3GOGYJKeZwI42u1RbDViStXrMQ7vIiyHrEzlUmXRYNm/qIjGROsMyGZvj4q58Ug4
j3e6u8LakjlztKBoeHgkr+PJ9odPMql2gA2EIb1hR5w8ZVLkF6sK7rGJF3c4PPU7hUHJ1DLqxaVH
DHB7NU3mUUrLyP5ApeiNpDbVC/lGWX17f/EtevTShSaKV54LJ49qR11VbVPP0htf5Yhmw0I87a1B
TLFqonMVRIAIH5J+1mM/DnjIFElRN4RD9P6/RWIetYSDQFU+GUgLInoILnDfXzwKbmq0Xy0y3kOx
6t+N1x0qUlQjlLzXMvPW2DSqZ4OAlRTuo02qwk7nxkmawRqO5e5BN6z4hCud3MCbdKAi3C2njPLf
XrvqUmifcuLC9WE5iK8zj9KY4wI968k1m9dl55HwKzOILQGs3A0CXtUpzcNinwhxnVH3ZORfgRIX
Q+uevXn+yGYQj236zmfWGmtXY1QiyRmRqWg5j7zWii6UukvD4DYE4VCeNosSSyGxTSNLgEXKzFTP
VBuu9NQRKEX/WaG6OMj9SwCAwmyOadgqUaeubX8U5ouvFRiLDR3ITBsvwS6WcA5G/VQv8E51E/FZ
CGQVk8GLA3fHu4QEw9lMtJHboctruCpJ4IhRsbBQZB6MlLGPpA5PyiBCiReYmViMC9XZyKzREnpt
xC4ckWFuv/pgZvGqe88ceB86iv9LP233bbGhwFTXYp4PsKTNicUJ3my6lg1IGwEGCPKmh2YW9L56
5nGjMjCruMJRgm5hP9LtmOOeHL29P6jZH2Jh5tCnlDzqU33gvTSj3SNGsaSByKzFFjtLo8eoEChP
/jJV3h+mhNVji3OPiDcaPXs4I6R9bkn9LCduMbPW+ygb03lFCL3kn+W+O3Hb5Zdh7thWnId9bjOK
KkmYJCyjiMq+CWfXqegam84Nson72liCsDLVifOqorO11lPUmMxVemzndQIQnfIynEXmo6F0aFmx
sUo7vkqwMxShy8IAIDn/dW31a/RAzU6bVo2lDibvDXbBDmKRUMAPo2h9NvqJ2ZEKx83ronFdtdSz
R1q1VvEgFBTIJJuT0fotZ2r24BmjfRJoCFFOtEmnnzMfgYE/7cDqXXUgY+KzQSkiN4NGMFekbMFG
rBMLyxmj+osmdN6RL1z8FQ+JNd2TapEuPWdXvojDbkn4NWOg2PyPP1IZtgb8hlPz8e/eD2Q8JjMD
mfJA/jkDSrOnBVBETMLxq7sgj6byhr+S0ae4dlusz5ofic3/DfpbSPxg0bYWZLSjI0CiyyUiB5cR
oqTDoRuWu30x/nrGvSPKVzRTCgWtOszDeCflcqQmUKWZ1d3pDm1ht7eAFwmZxsElGZ8F+2qij0jK
bHy3p9+16dABsl72GoBh6f+4XpEgAJKX1t2+gSV+HUUj6bpyOs3gKsiiQQnL+6Cf+RmZW0wOAedJ
a6aN0fupq00ybXBWhdRMvyKu0iNhze1NhNpHgWn+Cl50mF42/I0kfX0Tn86cIa8jvzrCQz6lgfLv
S2T6e5AnYlV5DB8+giE0Jijz4ujLnXnrHvXKX8cR/9nKpXIY/m23GU8aZ4qczZUxLUrsg4HSDg0V
dEjF1phWuhCX0cVvtTe/7kne4SYsZ/rrbYeByghip6lYVlYV535AfbY+3tHA+5yTLhaNC6wxURY8
tnsl0+02EXj2H0/lEoU+hJqu0zTvKPuem6N6GWWd9jbBF5UM7rXhhcgPHM62d5HFBcWgFg8U2/GC
BkmzA/3t1eeOewDH+6RAaEEP3KqrTxYCuYpcLKbVPaPFmh5tSRcJldjebsc5KT6wzrT2IgZtLdtC
GmrJSJNHvtb+ukNzoGfjnHNs+RzY7l9HukZMvdCtczxpjHo8DoSMxL4Nd+sYN1V6mVFtQ0xkzRZq
Zu1wMLXuZM6k/nA6Pc4zIQj9mpaL+evLZjhmqkIqS5LyUQQtuIsmuxgvw6GddQTWyzrGGdwhESGC
RsjgYTBysLfN4HnOPx0CFiPC6bnqzLNByag3iJfcdtyT7aPiITYTObuCb8h6WnddN6XrXOzrlFRN
exajQxh9DTXS2bTWTSutfCUMInETi2hOfje/UdPzUmpnYiCv2eZ8ouOkuZRbJPtrC/slN2dw31G7
35uWPLxgvW8FX+1Qp3ZrsDpzHfNGsEPG5Ir9UDbJba81fxxLp6y6lZ81E3Or3Pus5kdPETXAVrVf
1VC8aODnHaTBatZMApp10gf30SzwtbF2evP2iZDzqTar+2WzD1Kp14k8pXqrqQIiztn4WnXKbV35
7Xfmk5YVB6k5Z8cp32rXfJCKKWia6l/VrHU06N2LVv7TgI2nfzWfWReknl9+qC37t5DyouyncqMf
0vJmsAIhkS8ub5ODv93bERqZJpmF+sB3Dy4UBMja52cBxqM3VbIV7HGax01xY/HR4UyKNmKqi+42
szBC3So5UC0rHl3NOhKOH6rRMCN9h2+FcIonw8MJ7kiQjc2Pjb29IxMiyisQYu12ovniKauhHoKC
a8WC4EcZx4F1K37CTf60DwsCh8U5ox75Jk1bi2xCkKLahYccGFg14l3ZQnnLHWRI4fDuCf6juTbS
P4vXftmNw24voL0IcG050MCrfauKADQ6RuVjW8OJbPrn7XhuNJwUJCk4Y/He66DRahB/69F6nmpM
M+TGQY97Kuzb9Rflthtj/CD6wY73NftPbDNsvdGdPA0wczpjwH7XgdaTdQKJDbrTsKFsL5bmvlXO
g5Er9HxgYuREQtlPnKSyCoOFC4v2ljrNSf+t2rx/1HdC/dc8Xgf9fbTRKQwL01GrWb8e/XUFduoD
i0i/AkVvrRXOe/aec+w365JMA8eHPQBFOuhUdSIj4l07VY6jU0oMANkMLG3aPB/ZER+wJg0P6qcf
SKEP8tYmm+xIqNmTnNryPFbjk1wMOrYy9e4F+S1ayw+OBidmQFmXNhWHZsu+55ZloB7XMlxpjuS4
fcgX9iaZrx2cFp4Y292PDR+eb0rwG1P9WTQ76hfK1wdsUyCDHo/ndiWAL/FwmFE6jkbFzN2Tz5mM
uSG7cYZXBIifu2gFoStjJOrFO5Pyf23ymyaoRmQ4DAi/y8p9gTbloTTzn0Av0GiDepAOZ2gYL/AY
++XvzsIspELTNdo3XDX7IhHoT5shbFqW7nl07dSXFhGvdYz/wIeio0FXL62wGssy1qrywdzphp18
MEIKjs4TCqqor+b8mdT7c0Wed4jD4EAbPeooE6/ZtFt/dpbZY68PKbM2NiRIMPAlMp5TMVh+6OaZ
gdJXpS35e7At31o71GBZ3X1TNUA5+PEYrJDkdG5z3y/myQdJGei4d5VTxqS+WK/ODspO/MSEINFA
VJGvTzkimDSTXoFGbCdN1ySI0Ka5YgcLl/kbh1Pi2Kxtpb2N2EY4N1sAqlCHMquMElNN02hpOdGE
N9f+X3k757lJTmDOfVxRMkxxlMEPNGNO2lz1AvihhWvO0ldrNHkbNLXGpPm0j/36Yeu0lm9Y8LNl
urQlgvV628B6c+e0uMOXmDSoNHs7kKhSRmZdgPlllXMscWGQbmTeBZTnQmc8tMKgfkKZJAmHRunx
LzTt06i6L6P3/hLuaGBxEVfb3hyCgInfycHHlqx/xaPiYytYwboJvj50VmMyDDlwx+vt+S6L/+yN
aFwtay4CTLPGCNUAA5M+5KNmMAPmJGUwz9kXKxhpmMvkejCXt3Gg1RsOwH0SNS+DMT2XHOKGrO4V
Uo3VLNY4L1qY0jb4t7Vk23QYMOjmy6kx7Z6ozWYZaoBPm744SuiVfWfR8YUbafX91KHJNts//eoN
9BL7b7XVsSlUzX1pqn+1XMPcbL4Zud5Gd2Ap27qUYYl9CWOJNF7ccmVWGEEKZeXGdtGe19pEs9I+
5TVAs9ZpH0tOiN8IjNrb2WkxHHFnOGvitTrZyM2Z03q575pjI1l3QQQ5DJ8Aw+j1vEkDvOB1Kgqq
CTiw03ZB6L/mwZNocFDVczuelrizDIpIwbi6tmRc0C9rYV0cReSnPk1lKBvbiNTgvZKkAL5Su4jJ
6TxBuEyCq7KgIqysOPLbf+lArOLedrRQ6C0iGP1zb2u2Ly7yrq0u+zyfrc1CXJJZqWYZiWuPTyT5
pMYmprhn1UdLlLowWaj0UmPGe9Yjt8hNr0sWreBG29ZoYqrBoMMDBYZxCXJEd93O52ntf9C33yp4
9J3eRU/KfwPu2lR3RIV34aNraXZGooForh1OVNChi2k7MI6t+TWc7FrcsiHbqcpf5/yi8U5jV/9A
yIYQqz0owJNkJJYpqsuChtTNvLqTf8mf8hEzlg/ynVgLRqvaWY9LK6aQaQIhSjG+la33YFXYMlaE
accm4ILUikNQgx3DFPq5rqV6PZsIvLyEMZFScay6ERRVxgrIm4lpiDXTUT3t72MdlSOqwiwTL7tA
mDh0NgH5Lrpbsz6wiA3xVJZnIhfd1LULjh5XHudsfx2DGLwXFXSOYNcY+zif/S9kP5C0/j+N6WlQ
xd+82e8t89sgLiByTKrVORvkTXlJq0bRHBxm3WjXnF9sKrfwPUcSZYRine5FrBOevRxU55+zynue
MqpHywlyemjvTGuExmrNE9HfCWjHJ9LjnVUCUToHvS/EHVKoA94wlY70s4eiJ7YsW9v3Ac8RRGgy
eVqJtWs7EY2Q6mCp+TbDDvtaR7s7kDzkM7J19+JNzUfZMonUe8nmX65v2wRWoROvg6YT+eDGXZNx
VW0l//d6pEvR2NcGE2r+NDTVh0vy0BH3q2jeOQNuRy3mLlQaJqirMXpsfi35RxqyHgFjNW2KZahG
t7Xe1B4705FbBD+DuIH7BaMDPotd4KyZd2eOtQFwBxVdoU8g6FVi692TJkHiC5zp6wiv59hwG5C0
0H27pBYji5QL/0VY7rWugEDxTxBLntTeAJMCe7+3YCqr+ej3QJwo0hR5merA+XYpDWHHnoAPyfXl
6rvDk+aiHplt+VP3N1ksaboBT1VulC0KO3gVr6/4Nplh0mxQCq7HPC7oGtiQ1WFVFHztK9Skb6s2
Luzp6LjdkNxmQuTvP83EdNaCJEdN6z+txVaiJYeXrcb8S8vnEw0TsAymjBVnS9iTJTQFPXwU/tJ2
Xu84qplFkHO4Y36LH9redyXvu56QeJRYh8qls6A4jq2WDE4933DKKqynvoybjjQok8SDjWzD6YfS
eMzz5B8aDixGVU1aXG7W78Q1NpMgOmXb96zNx8xo91jPxJ3rzuNx2ioX2nv3cDTwIHmlQcFng8VF
u123rc55WBhpjdmhpKLvqOpBPBDT/lMOO18TOeDnIq/u6En+xA4nkhq5N1f437UofxlVJIryWoSV
KJ20paVe9TTcmbTjcC7CS5YIgP0aa3+gUtPJ2Wpn8MgWj5noZx8jiuZTu+Q851tFy7XCmaj1xWfZ
BHeS6mXuQTx3M1Xc0TwjxXIaULOdoIfGdjC4NDNoNcsfXdkA5fRZQqThq0QGc4cfBNOSI3AfEpwK
PsHtB7KEiWYwn1ZXvhc+aYK6RySST92lnsM5DHQp4yN+qPXqL4aLMWrs7qPf6neKbtmLY1iL554I
iq0E5VrxbRobAqJSb7TopstpKmsKkZOOuCyqjw6lLOIpBaU1OvTqzeZN8XOhKni/+9Ay9R/trIdS
8x62qrobMM1G3k3FtTUbBMmSMYCxMcI8M9Pk7VFN+RKOBlifcLmc/v+LiWqVp4LxeNMGALSGhD+v
fqLwKQEzwhcxB8F9QXM6/Rhupn1I33v2s/Ft1fUH5ZwBBi5OP79rC/pIQ/PJI5DYZeC5FIDBLaUP
l1FOmOe4sgzhFCvbpw1xNiPBQq5r7n7rnZ7Osi0TN5/+UbJt497B9qH69b5u9kNeAB1ovmaHZgmM
ifUtXMxgjgfIpqRef0kRRfw/sepjM3vlIj8TFJQAr2n8O+IfBEwBJTYAzy72xZiXf9gWsGwu7NhD
4LtgxTImTCDr3DfDmp8Bx9I6GD+7yX3XAUOLDhyX9lXwYPt1h70PR3O2T7ylmJE7ebH18iwXbvvR
HxDJyAuL6wqeipyqIW/U41MLApRy+KnK2Fq3J3MA/uHq+lRye6lyZZ+rJvvpPabGAYG8lSE7KZh7
UdwjjBGTH5Ph4SIQNpJxfN6Ful+k/l2U81/8m79WXqI7b/7TZrd7dVTzoIzhkjfBwRQ3YB4lAkkF
yANpJNtAHzIwLQrTKZM1pqaIVjYdw2b/IUhci6eFkiptKa+zc+tMnIdQWsBakGxgnIgIpGPXCfhz
LKsJpCLwPAgxeagMrBVu6Tz1+fhnUs63pxguK8YgWF0z3Hr9wdnvd0f/MfFL3VxfodPTPd1P9uuq
yTdbIEds8fEiKx68k7LxzIjs5jyuiejYBCSguDM7HmGvkmVEUOC1tN/ELX93CL7/T78b84xVwLBe
dqWRC1bDzcETRgXJrqKCtKw2mdKaRAvFpnwaOmokGKSTW/YKwjsyx/Z5/U+zgTfJqM9DU1WvajJe
eH6OJFWIVORd2Gc/hHrGO+OQFN4VAdbYslAw6T2vG45dNrxQjCh/SC8qSOuQz6ghODbcGXB302Kw
mqdhNL78qr+M+bRFfetcDGfMzxCNKHXbKtZsHhQsDk6MuKlFuVeiuTbY+btqu7oa8imyTTkDyXyf
UuGjlcIDWMGTJLO2uImdkZqyOtupyWo9YYH49clGabp9j0sCAXiTU6vHJF9I+6R0+xE0gOtX8Hzj
4JUHZFJcS2K99/b6Ec/Une7SZlar6dqqhmGxvhrC+7BwDc4lJGAwdnZSNhaa0ndgqgAVXJyrjl+m
t7aixm9q/nY1Jd0GRk0N/fxVqeKplO1tNETTm0tcXcZSH9etfmkR/9et6R2yoEFco+/3fApc4hNs
Aepm3gjGLJ6mM3fiEPtd9x1sA32A5GOWPUpz69pO+ffojA1CNMSHGdFEoYMh2qLIIAQT+anIcBW+
c+cWk3fwOv2jdItIr/p7hU0A+Q9tMTqbjqzKZLoNYXtBEYZbUbplu5I2lerk+/vRJBQx0VZWxL2b
gnDq3ryGwz/Pgjuk3KgLBpuIuPY/IuXwMqPxuccijmlASpxrHUkN1bUrD3lrQkxSQn+ux/LXz7Lj
7nGcLFOlUmudXgRJWKE+sJhlVvOcrwEicUN7wUearPlwizCnzU+vrb+ONv5XmmjEiqrF0iD7yOog
DHYp7qpmmyK0VW+WLk4mkvdQDb2dFr4dOukq9+Kw6ESFaPt94UM7IABHoWAYDOVICHNkf1ODs793
SH3Whw8KjJ2079p7nawWxjAO21JwHxbWnd4u72NvpbuHS7ye3hG82YchsA/2Qp1oWRtx4a6Ug0FW
j03/wYZ52ynXmA5IxkafEbvpIOFGs0lvBOzQ9uDSEJYLS5jAi0QsnxU3yONC9zztpkO2uYiI8b8V
Ovk3Bw0Tiz44dqSCBl8l1YPGGuSnGT1LuWj1nVgIJzRLrE2rbUIv7QPWMNk+GAGzj611+1F6BCTA
76GqQZpbdGhe8/IZ/bQBfhJ2ZpkfslF7LfHoVoZPHGmDOHEks2bE9LFUwxXZiFuvj7LqXLJrAog2
inOtFSWHGzAcESjxPBDt5SuhOE0VEjaMd7N3yYvvDcWAj3/dypfhQpQ+3GDzuHT48MsyO9qN9iw3
88+MIjm6cVKIQNAZ+Ja+kbw5nIdp7aIdJze/TNySoZV3KHi65ccd6vbkNvLR6G3wM31IlmI+0oUh
XlEnTWC3mUwInhTWrkWNRl6du+Eu31Ri3kzUt91iXCc9rn2dfxC1XVQ+1lPxLPv+NZ/X7Fht+73n
2thlSQGOABki4C49IrOkYNQoos2asUFr2lXvigsT5Z2urdnZlAKp3pbqXHBeBh0cWEY6o0gOSi4y
8Lbu5O86Gids2rqhJ6RvWLierwVZQANfeGyuCMCCtrwTK5+6jZw/USSrZtM08PQRqYkC9k0VOtYo
n5lx3QC/6v44IXqcAgged+yq+wKVe1zlJhPkvB5uCSl+tpIftdmRtPKcy2P7mkdGRnlZSI3dgQH1
boLqL7tDj1Iq6jbaDJsFgzREpC4JnNtJay9EKxMP5Ei4ZBkx3aV+xdBI9MCV9vN0LpAtWMvZ4KxJ
SgatyKs/Kew9oaaKWx8Ix5rmz6ba/uh6K0Ph4fEX8zejixHn1fAIKYwYwf+xMvu+stoqzZkMDaqj
AnJqTKf/2AbaAS2NnJE8qJO+EYk3tk963d+hJvPv2lxL+sz413cErfTZgPnRMTJgaudQsaynWtYd
x5JLBdGNSvL/B/TcnPi7a1aP7dShDciclIdNe5i+MU1jVyMGNMlBxthiXESy2x+pmDkxklD6VOlI
3yZ5dr06A1PfqU0l3CQmTYKmZRBgB/MEdw5amVu9RKH9WJg+z5qV63cWulTeaWi+lUKJFd1aOFdq
J8RgMJPVnPqkALMh9yEHwN4PXlAkoK7k4BM+5G1+n5Z1f1Ir9p+OSRG/mommyh4QLqmgJIrqptkn
ZOMm5BpurowJmhOEQWOyIy3FHw6Vr18Hf01l5/3LLHtHKjhMZ10T03msAfIgsSOcdDyJjXsp8Wmd
rdr+W5EMdcE9J/gmC4VMsb2igb/w9ZIgOhNf4HVWVE4eKrkZ8FotBuJtIopC0Osi7blAkxXu8fYi
HXq3/UO9fXHSpUXoMvhR0NVWKrSyCZdyFAdLR7m+UsKhf1fBRR/a6+rXa4LoG1HrZGhPLRHjd6Vp
XqxeCog4jIpowE+kG41Pt8TKBJ0dSb7AayHCkhNqIJTzxZu9oOpAe8WHs1lnixymyJh9Py7MKiCR
gKg6m4qTA95tCLbtocdDFk496E5DA+02UzGR5d632PbfsYbW9N23oa/BgAS76TowGoNSv9S7ldYa
6Xv2CnxFjw1ugMlAZ7v+aGQ+JChgMFzk5WOwlid7AEJrlJJJTxILDKl8mfxtiOR6V6MfjInm+KNr
7NR6+2cdYc3spYaEQ6PmwJK7hEi7DbaHnaGLEqr1fnRLeS676l0sXhkZruWcBraq6lnV1tVYedsC
2/5xg1beL2NpH8X6FChoSbECJiGaQ6mO3ilRbvCEgwwYVR/KZG+rn9aAS2pRZ4osqw+o786iDf7M
PZSylkElOx2b/AaNgz486b38v8XpUoizt23XMZabD9r2YuoL2sHC4tlT1hArjex3r3+0ytk6GU1L
UfT2SSpFZOlgvBvfddwI5+wz7jwQRXmhugRBQbHtkfDBmRrK5fdd/XAyuhFtG6lH9mJVI1fsm6YN
R7cmgQ0fya7zYwteatz5gE4bFVquiCobG0C5U1fjcu1GWrBEBecZj51LSje8SruA2NAsN1m5jBbH
/TJvQM28G4mhsch0imuytce0X9YDMpi5uHX0NG9Kc42k1ZcSGtu42L1xN3ggi/1cwaBbfjwq/coC
K6DJ7cTX9PlCf9jFaW+bewcTsjsyJJed6lHen3aminke7FdoWBG3polH0NZfXJb9o2toqAjt+k5v
uq/NWMbERAYyKH8H81juLZXfIq/wntvSLkKDGES4TXHtKz0pyQUIkSo5fMV3pV34sarzHzThsWiB
1HPIxCJ7LXPuuE4z3vNcvXBDgL6J4k+riq/WD+0eytzK5Mz4ueNAc6vvkRAxouAsJ/kfSee1JCmS
BdEvwgwRiHhNLauytHjBqktAoAk0X7+H2Zcds9mZ6e6shLhx3f14DDSuYRppR1bmIbFFK0zSWzB4
1d2iP4TCCjZoGmjI6X/r0TVzMN4N3BUGYm0452QfmuVZnPRWGno6fEvFNl6p99xRyY5aZvtB84/z
DiShJjJA6kV0wbVEWLmxL6A19HqcCU4ghWCnrJILF9DkAsolubiBgSvOqJ7+60z4738mIxhPfs94
2LjMOIP0z6lncNrTSUhCpfr2x+wfj0Q6/2XpJ6XPeMA8DX6Bjj6CClu24TpPr1jy5VrT3Lx25D2p
0rOYRrh+s3nDyPJcDpNkZcl1B684bvBUt/xk3OboZrDHjYEQTvDpGXNxKzz7Fvh4IQQjizXXH7I1
Hy1d3IETw8yePNGQc5gQwXeJcotN0E2HOC6HrWthzp678GSgN6bu/BTNCw9ybgWQvtBFOJlpM5mM
O2CyT3r25z0bEFQUaxvQdriScU3/q7T5s5VMrQLoGMzv4iDAm6zlPBAPmF+tKLAJm1V/RdqM5yFN
KCIKIfi12WcM9k+mXXUP6cVCb+E7Nwp5ymt33A29fo8IfPrYOEX4hiQCar3OSFNZx5mTYkNfUwH+
sXvWmlemkMSC4wivZlXW9rMxqZduNrqtEhMFwQvLt7KMkswgmvebZSQhjOZOPQmEanQ+IDruva6W
6FKCSZPhftfl73XjGmsGdxcjPs5QFqk3xbLc9LBPW+kHsVkoeNHFIMKwmlzsv6ICR78YshfRKdRw
QbTz48tEnCSCjud2v87IWi0I2/KRkeTTdcPgA8jhzEreeZujyqQIEg/LkMICRPmgTpule2kTGwvN
ryKllMl1NOwH1GcuzPijWQ9I9DAqEVKKgOHc8npZQkfDtdM3QqX4p4kQ89qKspgUWu/dJzh+V5qe
8JX0i3Pij6fUWWys3mttsgXEx4jjKY64FGczK5JW602bsDqYynmVOJWgZ6D57tPkXRB5HCVx1yiT
667tR/6r3IkUN0oRhbvKY+QRKt6j4+OM0PWByoYcMejVMT15mejtHAQWV9JnOGPsyDp1PYll24wf
XWHf2I/fj5V8HMKmw5DJ3UUJkLx8dJfC7Z0rN24sTzRAhjrBjZNY+SbAt3uUIRVi4i71x/IrqI1L
lOV4lic+/Y6UchcRVBDGW9gjNFk9ig32WXvtWsNLvfwJPNgVBz+P76cM11jcq6d2sAZgNjQZaEOt
O8MLNvSVMzMVxmOL71n61nQqB/6zSnjVfmBa8VMmQ7jb5bGxqb5ryFGwtF4m7ewQOEWwayLrvfPy
+ypkH1j63NRi91csyQMzeXPpBD30AS6EvrT3SZTDk7IKueozFKu4FZgg5iP8g/aOksoVnsC7ufHt
DQ24eAaj4iuM8r29fOxZGF2zSL96VaPW5Ll9jsEIzzeJzJpVHzzB6jL59r1KuocOK/5WDMZX2vL5
9S2GWcniYs6iimlOkXGNicMxiz13zYQEhBsVba8E8ayqh6qu/JXvte9j0bW70fu16abaz334FE0s
Sm2THYZFH5ECYcT1r9rEYzRxpfCelLODLQQ0fuKx6jBXrUPVvPp1/pjljbs1poscsJvjmeWAK8Uf
HXMWpEnTXSeU6a1dWf+Cu0RqLOE9iSm7m4guMKuRxAlLk1LU4TyVcX5hs33D+GmeR0ICjRNLgF6K
F2UGlLDDqr8njbBNZMwQxFHo5abELCDeEkkyWyn8JJksaAzEeoeHZOoLrG8s3whxGDvN1NEtkA8d
3c8hmQlWVxOTMPo5THFcLb+mr+0doGrJXwatO2oRvHJN08xz6FLqxckgJHJ6FM0G37/osY3zALyR
6a3U2LUHCCwbmwI5vjn3YWBs+ty6Y4PJs1ca7HoGm50R1jzeCfEeJCZOQp18Nda80/0UH7M+e82C
6BVy8t/o8/yFFf0xFuVVQNiLjTdg/gNU8+IN5bfNsrO3KXNybAX5ptGfneawAS3Xr1VUn3wHzc4b
2D8GLSdK2rA9lu4dVBIf7W6qzn7VnSNObCAqyUMn/GBFiBOL+rovyEG7SQx1yp7O7kx1RSTpuigw
20N3WHMOkLwZRnXFDJjzs+NqSdQ2O88eSfK2u9R62o8h/TaWWwxYBNKn2m+rXbPUYdQhG2NS7d+B
O087qw70pXb2UYADLP3x+qQ6Bh6TfGpG7+bUkFJfXGFwZjIYmCxgBCMOlEhVtDekAZIpBlY+frLo
gOw4vZH9DY3cVl5Gp8g0sfrXzJFRaF8Uf7YzBon4VuXPKW6GnVfYEJX9mhLWHGRzxDU8qvxw3cns
MW9hz0U9L7xiqAvIeYBT82R4YCU3nJOuPo30aEPMY7WvyTWsuHKJ9jnuMY4lYt/mBLYpQNPrwY7M
jd+Gzz42kE2MVI9n2n5HF1JXK8TcAVmVs9PC0ZK6f4VfRyfdA0koCVIzPrFRwGndA07fpSH9J63H
ZlqzmIxSJ9yGuf0n7QEg1IzMmg8NCIuBGYcNfYutc0DXhrOSRPYtK6p9Dod37tW06ZrWXLWjTM5l
KJt1ouiokyGVJgPMqy0tEe85BjKmGpNZgy5vYKrIO1a8S5hM8fxanH+kCIJwqSakp3THr5DfmZRS
Ls+0NH1B7Bm0ToyCW382GclqD2Kjn9nxQYEI6p4m2xxxDKKUdET4YWCwSXUCgzv7Ur2dE6nCS3m2
0E13jsTNS+2dsS2xLG5ZfEpuLvskK1pMknKhnvXZelSN5PALINlB9GoLZRFHy3hU8T6H7Gl5K5Qr
t+mfp7F1MUCP9a1yMpZfVdWss8yjhzkpxkOZkD8ZEjR+VWFarIgArDJ7vub5/GmLlnVFUGMkq62L
jd0MBxMNGlqiEySGUWxHt3EQoOHGpnVwHX0yWcSrLKq0jviM3CFhFYmtGzLPsDFVvs5M9KqI7rht
WoasKVrwoabDZR7/Hjdwh0N8RtLO0NS3befMjxj2OdIG8nE5SNmGmuldLcsvnTc5lXD9Lp/509AA
CT27JhfWivy5wHv+bNEICDqRQ5jcnieNP/KVXF+NfFPpsdp4PoNgF3Rn7Yh4E/ScE94I1cRhwbEa
y8w/N9k/u/kccxOguE1qlx3vzOHcQ0zIMPMyIZys6LUNoxTiguLtho0bAwPPjLl40zLB0lNm/J8h
G6x+6j5aD4OLOpU1IlsRs4mhmHPr0J3MizY69X32XWVWvB/fDQ9eaBdx+xufXOHh3PcJUmGVAOO5
9po6vhRJAOG3orCVlCvr0bB7nFMsAW48IVGQzg+n3IE53dnnZsyMA6dfucGkTqhGTu+1Z8kDsH5w
ShLsjQFtS4wPvYqecqOkbkBRwfQb+Ml4o2gGmlx9z+sTIdBi6iY4XgA923bpa47ZSyaud9AaoGTf
5OeK/fK61IO7cxO8dN7sjghqABRS8UETXk8gJX+YiIsc28E8+21Q3WXDdHGs5NZjwagXEqUR+ZsA
tynGSG+6kLXkUUfsYQ3aOuHBjng7MecQg+eLMvYnBio8eNGpdZzowyGcLq20WU+Nig4gTwhwm2B6
GIJWBDBJDSZcoIMRUFTgibU7pi9Ysb1NZgNDyIRziNLq4Bvi1ov0uVQ4Iww94zVxiN8GShJ61QTv
cMWiDq/aZqLRJXseB3M+UbQJysOfT5XVv0XMOA/zyO8AlwU2jI5LnCo5g828XZj0/WF5uUxV+WIL
Zd8qo7VvswBpFhVM+l1PPSt5Z6KO3HsqRhnZgQmOSrA/bYtyIBE1Ru9xmCFt5frKHywmK2XZGPuH
J2dmkrKj39yZvqoONKAu27PnFvJcddYXPKp7wmz9NSygS1JBsR954kKHt1fdZdtSWmB7H+qirtdT
l7o7ikb6JZLXFQMvIGxVfotL3Tfeqi+fWMWhq3O2oKhPGfP3jrQgGYaABLHwh4NvlcW6y51hx+2T
8zNm+d/P/rNqiITTMt5s/NA8OEvrfNE7xMLKdu2PkNJZXK2CIO7evWR4bUV8yxz5kKf9SwA+0C71
G0oSTbTmq1M6+AYcy9vGiXdL6nRfSCCR5ZJ0NnlA0tT464LpksfSXM8Ob27WQ7slYHYFs7i204U7
z25NNxsCe6wrs8U7zgpgy68GGqb44Lq/JQuOSzrCsBpYISo9nR51kVI12bzMliJq1pZ3SelycYnL
91g6XAOjEwthY+eG6aPd8jCVnfXshNTC0kaDBucq85xb4dmm3CAcE2/t12210Z24AZQyVoPh/bIS
+hkDMj7Kp9pLa/fTcWDljmVZEmIz4uNo/IC5I3gbCh4If3K2WevYa2URrFORv22DRd9dMqKew005
rPppkyNacYoxUBZ9bJ4Q33DD+GR/SjI1bmOaB92lt16a7H2kC1g/lxiIIC2TIUsx+BlE0xBEATs4
5LwyA95zNqwIAmOq9mOaTkliB0V+4m51E1KQ1DPdPz2KYZ3L8Q5W5T3JIQfLQurt4tR5DrCIcevC
kYI540k2Bq8zvLhpW9hvuMIQXKaWy0uCPlpOH2PCF6jMRHinrXwrknBYvl03L/XMLRtbNOsavbaf
KXXz42mNqvkJjfLJUbOPU8J6KiAlsPZT/0InsTd969q7+WriYMC4qVBuPDSHbH40xORvitz4CRP2
GaCB5bHV+VkpdenSHgVi6udN2L0Tz8Hc4MXtWuc+EgT2vpUPsGsT+97RqWaCQdlXkI8/STuTEpv7
ea8JHtTOYxv0Fjk2bDXWyN+owL4MxBYwvXvUv8jsbq6DZ6HGMwQdrK2QYldydo468bhhRYt/to5G
DMZIXrAWsNkG3qtrIOSdLFMxzybypBBV8XqqnMh/xcejZ7ivQbtxoX2tZ0yZO5JO62YaWb6pf27u
8Nzy6oaT3iAJtvJoZuDNCKlMCnE7zSp1K8jC82XBLGQnL2J5xkYoU1y4YKhY3TXzO0k1jcM2zrJ2
tpzALiL2y6k5V6ndr+223JEGi9fem42mw98cX82uyo5aRduqtdGfwAfuW02KLR1/PVL95IK74Zy3
aKxkZbF68WEZ5snIIwWjarhE34Jg5obm6wG/EYfesj9gQd+RnXJFRGy0+0oK0BSKBI4xMhyYS5qX
Fe+6H8QZHCPr4QyK3wwlMSTXxIxPCGRgniAGFq1HonPMc+pou2xWhAGbu45moi8N3HHCZVRSdFsc
xbC5ixz9yad0trM+M27Mj+ngPJiDeQqwMyaA8yvPIPCQWNyaWJv4tZNd7UCey6LuTxHM012ZB9/q
qvlKXFSJKa0t2m7jeYWz7+u3mY6/WrjLeXyNyjjaC7lYzIvyq7OdbK8ciRFNXCI5XZoAnWlx6ujk
iXjTna1gTZTuaO5KYPYny2dVUctXOToV8cUiOlo0IHKus4BqHyxYCXOL8yzkNG6iNN66brObrKbd
R34wE7JL8+UWwpVjIhpMpILh+tfQJiHycPwZp/xxiJeaHktdlTnzyfI8EF0EuoUisjazkKs3gSY+
nR9nZBRVGUBTzOicEeKe4pOU+XDoDoHHdFSjW6yKwLjrpnc8H97Nyk0ggdwxKQxAfhm7BEwpIQxo
9ii4ufQYutqOoPCw7yb2kRNRbzLP1TarHOCcWTFsiha+SmfEJzFG/8aRSBHkR8As0rpxWfuD0Ees
Ox6e0vA+K0f4wVGSoPZUcHWtiQz3tE3BYSzCPYKPZ52bIbbXHigFXGIoUi1xLJwok+N8WZpHNkXa
k/EcUfbIxgc/0y26eE0ybeqZxSbVbCnf8fI4DWQOOrbL5ZJBbWvPXOUpW+xFzIEoID6o8vgYWMAm
DvKSOrmgJ7f4geq1Aq61xTfCSwhh34/UrRUmg5rCqln0PShyzyFaDQSCvPCq9ykNGUtFXD55ktlg
MV5wiLvsY7th8rakniHPG/Y+YF2XF1aIadl+lSKK74tAY6DhIMn07G6bkU9jqH15AMUsLT6eIiRX
q0v3YWKdgUxHcqZgENa01fg11RWTGH6ogqFBUs/4USd2FKnZxK9xPrzH4NX7uE7Qi+lEgRNCdN6p
KPtpQnBO9yK0h10H7O4ZS+0GFOJfjhAAWlsCAEE7xFv64zRJcBiDEtFH55yXYeygeLnmxpl5dGH3
35ocnnpbcy0K+FVgUe90G711ql9SwugxRQm1N0mNtUU54aGSNmCIwq1Q2dutZffxzrBCCg3T8lra
/r8BEf0ONN6p0s3Zd0zWkWNG3me8JzGr9smIS46kFvUtLZ64sAlWpBJ6ryZ36T6ykKbFJUNyEsSS
NyZK7Sq0bMFAawQ7ARN5LSd2cfNkNuuiwV4wUul6VzX4SPVc6yO6HnwlhAGBRwBgK5c6bjWepDop
tO1t1HR3PrkP2g5Kop/Qw87TnGxdEzuZGJJu77OjB6XiP5a2tc6PPoFXljwLjsDqz/Cwm11V0H+5
2Aszx/2dI/aMGfbOdtYLCYgIVmnydYIHTzeHOWTnOuN7G8fmb9RaxIgtwYCfJf/o/gC70qMmSJfY
q8uIBUvkg+F8vJacmYD2X5tW/Jr9wOszH5+YyuNT7r+5jrxpF7VV+U2xHajLCeVXTEXQJnJmuTfF
+Fvn/UNrNNWe7tUIA/x0i8Ppnyz9/tC2Pjttk0/Wif2jC9yMAN3z8lcTwmLlQGyXCS0tQQ6Yib4E
/hAtNkYLBxv9i8R38cEnJHP0HL7PbbQTNs0JtVl4G8eNNrE7+nzvRhD/IXUu/BTHKuP2RDfVKuDQ
wmv0p0szWTt98V0S52ulvQuToLnEk4cvaYAEP+u05b8IXimIHnN8tfTrUXcEAn7dVDkbWifF75CH
r775qZeyDqe1lpW6ltvJXu6noKE4ePDKUaQJG2tmR+7Zew1/ghsnKKOwvJdo96kbkGjJ0yeznXFs
NYcxMpK90zBJuszfiCkYNgDE5+WV3yDg8f+nwt9NH986vspgnfbxKexw3UkNsGNu2PiFdBVQ2HEd
TOfB9tyllMngdeylH6robkYAvQiYwrSCs20crOKSDNwiMl7GuG6MfxPWVrTyCdpQwINmjXG4gw17
laUhWaWZSGFDc3QcXVyUiYO2zGuP8EHPjyHIWn7v/LgK0gS7Mtrnmg20cEzrG3rKxsr+qkreT474
7EqIwpAQR9841wlwwbpzw2NbDcW1zqCyDqLajxWOX7/BDD7Qe3QI6JBK/YDkbGr9uaAad9bYLKxH
I7immqAqVO2d4zbXybHFzp5bhHkiThz8GGcYC0PpLl0VbnfquuoJxwx/3JBKJg+D7ltj3dqESz9J
orPjYbjme71zY998MQZcnQUppGkIqsMwDfwbVWI8Sv1aKveS0yK3LYyZOtssI9nSfBK1vY9MEoeR
5CCaUVPInnnHhmSOxm/gKzqXTKW+jIzQeO9GGAz7FisU14iDLX5bzeIGt1PyVLTGbyEXBLdvpZu2
OXcgNLehgjFo+2RwltPZiM4tFkA/l5wn3hDs2PT/ZJ7UOzg45qbWfAqR155pqOrPyfDSlhgmZP9I
jK/cGjUpMiT/nRcDNzWTi9dr48SjfeAwB8vp4VoivKQLsAK9r0ZuC819mjjDXnS8AURCUgvHKi1D
Goz0wvOYWMfpgNgstutijxL0Gpb2P+4W6Q3vHP5D59xzSwKJhrRHCvfQujMxGK87g5R2V1FlDKB6
MBgZDZOLYP26KbxmL1JkOZXmd23H3iWwiQdQ8c4pHvNrwAlPm5xJrI523EswzqeQo+j4dE9EQzj8
zoCV8x3gPSJjGX6atOFIrEzzpJEkLWGHe1J59lm8sV+OVpZkn+xP5tOI5HQam+xWz8iXAL4otxmY
9OPEoCW9LJ5ilF6+3Fh58oavLferc1Ja+jj2/ARNqKKXVFqEcAb/27S4kgwBgYoZDt4qZ8C/jVnM
5t2u3kB6AjpIZxL9EIKOVjJUfKtBWmaxNmjoVKfa0jnxAFeinTssmWo/2ndOA5IzxhpcyYSpnE0f
xW2YiAcYj2nprpXh0841lc/akOBlnYq8vfCfmZEzYfnnypgO1BHw6ZyEsP1dLMn4QuFC9OiKYF8K
ksUq1npXL3cIslvrxLKq21B+qJ5NJOmD8TBS4FUGdILHkncTHXP5nhqv+FYYT9reu1kUvdPvRyA/
m16pjYwPSTk9GgWJqmxCOelGMgF6yv6zTWGSY3m6CYhJErvw/1TnUiIClXot+Ofp/Mk2hAxwNLNS
TaGUXWRpbmSVPqBkXdvwyY4j68kcafSjGOnYRVa5cSo7vPfnz2Ss73HDv4gpKLd8Yb6cSPp8exhW
nNeKvOfNQWVZynI3fpNY+7rKB/Lf89FwAVbzyVUrX+QYy/tk04e+vwFGB0MWJU3N5G8inLz6laqL
YGW7yU301CDZAIKC3jfYflXGSb3TmYEbH+vi1ioB40enoWXwmhmjCIpB7LKB2nsV+XyeoBxTA4uj
acIu5pPksdFQV60TcB2Q9XhnsyWx3eI5cF8rhutjaHr9ujDwVcazoJMoB1pAFTibDGARCnNGGLJf
8vD7OfiedY4Zq8094vFUqpP1HJhiyL0xXeJMUTZqK2BSGOX2Et44DPzSQRrwMpsnXgZFAV6innEc
bctqfCwc9ehihF2zJMYzoqs9fL43QnBfUBkxUZvjSsQshiE7PmHEJF0cTT88QzMNXceqcDYW1u81
oQpQyKzh+ZoVbGy7i4vnCpPmJclGmhFcO1nzLbqfuuijEfrBLcOjmYqvrJcloz/LGyrSOMza9CTX
kiOrLiGzjRHbnNI1LiPNU9QHqWMlJVFLR+Lji94MOxGXenTO3uh/obHUG08He9UX7JeQ4SzxViaY
L+2yBOJmg0stkppVS5C415HtWBGb5T73wV4LH6ukZAMzhzQ7XlvD/+srIgZwCNtNM88PsYPzSOsf
G05Y6+Jy69wBxgLxuRVeYLLSBQs/9SMdnIta0nhYm4jFJgVOpvrKJLQwaiWxcXdwoKBWdJBQdrpL
fp0svJdJgemTTAkLn2k42diI16OVn8OpuUAPfWsT7Glmb/WI32ofz+FDYBn1tWnvs6kXm8riv8Ht
/MBvgj+A3zyFuEV2oarfixn2ot2wKw9s+ejWNTsKioc4ZLZcHOSpL9/6vPHxF8TwNRyDtA7e1slo
z72S/wB4GOCo6dQamnO2fN+bGZ2RJOmfkxlMCoPpbZIQV4nrzuW2cNmmspLXRfeNcr2snDKOKat4
9fh++gKDVd7uaB3dlx1fBr8cUFN19CDg++EwIXGzvKT4jtv0Vlq/Se4ygJMJD7cNCXAsuP5xTp03
VZtwxAAPzE3LKNXy1kugq0LLrM6zMVuERtnOmIHL8mmSHfm1ZVQIYODFf0WXPrSBvIfBXB8LlT/r
QjtbvOa8hHWCZwvMTTElX77X3/VDn+4RuX6decnf1e/UrNu7RtakG6BueHX4oCpjZ5XVc1Ybehdr
zEfa85iE48+6CIBaoR7xtmYzUjOMBV4QrZuwvUOKyY5kPFa5atJ96Lp31QhRhobuu3rWX1H82SiR
bfToCnaU1T5x2QVHFqLOoJ/ZnSIbQi6kfzL48Ur2wj6vbB5kNt08LcBv+V5KtVDDql5vucwQsYC3
gBp+g/xv7YfZwGzJJZw2ZAa4HV3m1hrNEFxavdF1+0pqNDuRkB0UbuU6iZ5ocDvZI0plUQEYA+JR
rOwu91CKOrqhvNNAzm1KyORlPtEKgn+wyo2PseHzGNGQV1ULLHLKIInZIvsV1vyYst9DCtuODjlU
Zo77Kf3oW/FVNsMr4AYmePBKs3vRRXWtebPg544fszp6Yb3PzSK0981cRlt2i7ATgwJUFntTvz9H
lqSUkSQ/XSxOlnBWbsUkyn9OdK3GfJuhaXpdjEaCSwib57MV5SUyEj8m32ovuSvuJg+rmCfitVH+
TllCR5Tp0RsYM9EM89HjMH9MBuvABHbAy2IhWYEz9CZRbAUkWXGdFjFwTkuaO/L0o6jGTTu1yc7H
zs/BCK4qlachVKe0YM5X40M+Blz4BCm+qCHaJoQYjk305PbzK9nitRVQ1sMk5PIO6w6iITvOU4xj
1Jp2pcCGZ5vtkyqdJza+v0h096zf/vFp/Hj2L+MKrbYeC3Pj4LEVyyXwgQGveGlVinMeT3wvoaZN
qtkr5ZKfSfENYr288+zsRdJ3h9hZAnwtCC3Bkxc0KcUZJmXOAl/yyWOfAylZlw/tUjhauzZ7PkXC
1LbUO18SGDEkJLt314SVF6P6ohvmO2cyuXGckzF9Fb2FSxACo9fbDyUSmWED/Va6fpimYmuR0sts
Iii+Thkh9KXqsG/1g373K9orCdr3zUPXIOwGj/it7W0+jnc1mQgvlpdkzqoNTPK/2eWF204v1NRF
q0HyCLLPIpsS6ztlwu9jiNqrApq0CPU5N8M9zME7o3OAB8nou7ftxwhTsU1HDu9SNF0vB8dZ+9Bf
CnUYSzwoxSxKMAuRyf7WodEzJ8Amm2pHMvN+Uv33qOH0NmYLG8W1qZBpKRnBrMjbf7pnfDAfzGjY
BkwGq2qmlSCC6qolz+bEarsYODfA0K1VYXw3XvUg6L1ECFnpDvHWkuI8T/q9GpJsXQigzaVoOd2a
b90Wy6jJ7lDx8CxP3WSmp75r3yKeplWHCjBSw6BT8dDN+bktcRv3nn2ZZ1vtPSgPG0zOZ8epnH1T
41D8wE4Ais1/NHTzQLclkR/xaPv5WQ5X6GFUjghr4lpufvSKUbi2PoC5nDuLFJAupkMwjXfk1qN1
4tJXaXKb8Wv509gowp3pvrY4kkOzfikbsPIBdjpalQKGBRb/MwmSrXE1O3BZhojwQrjzJ81fK7dc
7tGp82OL/AWcYsrOEVHyly3Vgnht8UvzjDJ2vJAoSEnw2i7wCboHmptnxbgmw1+8uPdYh+BTpVW1
C+kCgxRI8bqkWArh82L6wb8+CHnyS8VcXGfflAwLvpe8Vc2lLasm+kD8CFofK0nY7f17W8afpKQu
0TDS/uWDfkgMzJAB97DYZj9DCp3mN6y0caMX/AlANVp2YFRp9cFQsVKO+Z20+Ks6yz7mmXHDyXU1
ExPajs/Jr9Rnx7vcd2NjE0iTBwbPGNnDMvV3xlJDYCeEfoqSn4/xDwwNtidedSDYaaGVseVsEouC
T61iaxWauXkSdnJLBXSgKuiveuTMoCjk3mbHQagTkEQhd7px/YOZUnU3xW/jBEht8LrPNGasljw2
xtCzh0Ts5TpoyuWUs+VzHOCDkCo+gVdv1vkNT2S5qc3wb2jhSVVQVnMSQUfZT6+lZ77WZoaBSoPT
hR831IiwqZt8lyLae11rbPOEPa1j84YwY+a7FggoWaVPCqqIPzuLNaPQLHJ76zyZv2FUBThQ02sc
QI7U80e6QD+lT6eeNMHCINdthtg5VrBg16pfQtt5/IqtG+2HSFvvOIQKq/JTNvmfmhkrOqZaEggU
4FrvzsjZwFuVO09d/CRzeF9F0X3txM5BzOZhtnEhUA5nbrDEBesiNHEc9vgiN9xMkf7j4Bo3yS9Q
Dn4zwyaoFIEM3QW8nursDOqtzbuvPoGBO8Tmh5rfSgqa1mnIi8vB+LGaihG7bZkAoTFx5Wfy14pK
XCu8QOuen0cSa9zwBvlqO/zXuhZbvGC0zlg8txOeww02AJKIZtXzNdhXwnvxqdGxe7ZsZoBeifue
SxqZJTXR/mebAfVOoboPgk/DU/XdAELJQrK1zVCTTGgMdP9bWCbeanAoZsnrn3iwuJKPy80YK9bE
LNcLY5/NpaQq0zf5zgsSw1QVrbN6LDf2QFkkYOX3Kmi/pRu3HOwMfHNHx2U5PwckH9eNRWsi6+il
SA/hE53/zUxGh981p6hltuT0k/48ODX05IRyHUZnmGuR9Zc75aEonYpOXIN6hU4dco9IPiQ1jP0T
AMkpgiU2uvLiZ6590xO0NW8msJqQTTEa7zJgQDkGOqU1PbtNjtXciowoT4kpx7RRt1pomH2b1Cft
A7eGUFKYEipOScQ1DKMz6P35RKLjuyYf06iUrmOjdK8mRDNfszEogUCxQuLGZFgUUFEY1MAkoEKJ
URNM67ZZWLejWTu7yUZuttgf7PzU2FQGfS1JjyvQN70fnzjwhuZmh59tInHAMNp1VnwuyVzUxvzC
/FJepuA3Bk2PfDm8D0lIr6+Ju1RNxV5huRZMl0Q6mDKoaOeQi5f9QUVEyw26V1oS78AtHpPWfeKC
bKLrs4IM1dn1RbkVosL7/Tt0M6+yKoHDSjgmBv29FQFRhKHxXoqKaB5+tVsPcoh3vfOkUo9YSdGG
WxQZAGVD+NCNbBGRhPj356eqdX/BmEdb710VAhCokV5ihzM8xXa+yQ1e9DpRoDjpMuCXAZdhUfud
KeM3IHsQeSFZegrQMorPRv3XAC/e2PHP0j7Ay47+cPFoio64aZ2oAzRyAEj4M0Wu/5U56haBjmGV
FLIjuODCKqnnX55BiBq831l/8YVcUnRxUIp9j3lXmBT15UP718kpuiRKvpmpy81QrgEerAxIufd+
4a9Z2tiPBqSLYMTklMTeY1YhhHV0CLXqpZb8vFnGPIcWKfN0zPdZkFGdnakre4MQchuNSgJxfrb8
NZLMZ6rG6SzzmBqr7n+Undly40i2ZX8lLZ4bdTE4prZbZdYS55mixniBKaQIzINjBr6+FxDRGVl5
r7V1v8AIEIQoiXS4n7P32tOidRPr+JtjvmaGoaIotzV7mdveRnPKvVVgOzRSBjKF4nIX5J+mr05h
ZxiNM76r5+x7UbfGpVNfJkLKHtHTvkiN5zHGKupbBuZZZ4c27o22/bAmQkk9KO3Z6LTqpNSBt+ly
GPJVYDE/bc1uLzBwPfeui37vrcra8mkk0/NOVsjDA/pRmZYpZ6c3wwf4ubcqH90dBXordIuLGqJh
MrQh3sMBOxhu9l2IMXiLGUQLvCDf0S2dSFKE8WdrT0kc2ovaz4FKoZ7ZpzKylpZhpc92UL2VCuhk
SCkHN1b8B90lBFZR5bqN+/OoJv0HEOydF87hLXRTYF/RE08xvaWpae0yy9T5NeOtbXXDZxmP9EoK
69335afvXf3Ygr4Jzvg6byqTlZAJCXRrw4EHLh8+T0liRloMtPVCbnWN+2oblcG0mTZ9OTklk+DZ
gbNMoU5aJ+FWdAN74D221Ny9RQWD72JtLcfAtk+qaRurUPS7fPjIClyjBKO7R9CDzZX5wnfi8Iqv
qIAM7PRky/XSpp5nNsqz5kIsiYVJBthwrMY2WlEtkhcX8h/GEGKxTIqo1Nit6RuL31ZpxSsypfxc
VFA6Ol8RK2ZzaLytg0zs/DFBzXQkw/HdMWmCRkW7T1u6YfqYXiIif8511WQol9THHPjx1gzFmyVy
+4gCzj6W00bodNGLWmgndBbVwBdLVfhb10TsPSYWhlomZ8aWdZTneMNXEtWYwujQfbSg3YQ9bv5o
7IavLurqvOmTtToMaIQ6xz9GOGyOIJKY2hHNtgCe4HEnGksA0uYD9q/wgV5g8BDbI/3dFIFQ3OnB
QzptALex5Ioo9CqKpUCmjhmfuL+vfKaayyC208dW9thII3MjPKAkwC0qJNZJtUWzPVwNzAJXLEis
SbYtkIenanSRb9IoWs7vdjreyfzX8Xg6PmCMe4jpmTJ77ryLqSbZLlezz75JvMu8gWWFz42eagFg
FIux2a59o1TPopburlYA91SaOyBwBhqoBMpwVoP02rVJ8TFw34GmuBqhGpJy0aePlk0suN0HKD/o
fTwGeLPXgOWjxbzLzNzaJ3YMrMVuyFEf0nLDqOYSO24toz4sntAgJ0dDkleqejToihRnb+MpPzAV
hyQAucmTWREDR1Clv/XMIn2ilIOQWi2j9fysTPMnKq/iNGZhd+1chJsKhXnFK0+F7rQ3t3GPtN8e
Kj1txT36JqVvQBU0crgPbFwijYyUfdWE2jpp7YWoxn0p9A+FFvH9ICJ5xG5W7rOcyoLr8t0QqWev
O21AjNbxyzOM3jujq03qvZzVd2riJUQp5Q16elHaFAN6Ttq0KtpDVXqPvYXst+hhDkaGV3wjjeVY
U2LRygDDMnbv+Ipj0lq4Vtlc4hqJfW3n+hH5U76hrhvtMaiBZTdi5vMSJhSLMfwNwEDuzbJ+S6Mq
+NoY7UuMdPqdYNB0qgrLa2qhKTYt59WxWNHOm0JM0nm/xy9egBqrXUtFTj+V0Gvbf+zaRj0jsrjP
6Ut5jYuVaJyobdOjrqWlgPkPBJNQ3gbFDhAPJfUxJ/ejLTKUISNBdENStLsUD96d01gIRZrR2YG9
WanK0K0QQMlLGSPLwQnlfAuZ8aHLsz6HkMpNZvrFDYtPt0a9QJpS4Edbuwior6hmcxVJJC6+soni
pL0CH2mvcTKOZ7UUd/Pz83EBnO5UDExu3BTJhFu8oPZObw1IctEmSFOLjttUof5Q3cZ7cc0xXQ8B
/Cg1mhq75GumpHLc925pLQ3Xrg9DbW46+gv3OhzvbZQQpwmEGrb9u9MEYPdpHm8LgnCftLqkDy7l
e4HL5t5GGA1VnLJf4Y+HyMoRlLbMaaThgl/txzO4SugP3ww3kTcnpJ5cO3rHHFCAcsQoudZe5gPC
8OSWC8WQigmr0VR/M6axfarhrqYDCqLMk80aLX2MNgBqXV97X43OJs5FqdS3uE0XdW4Mz4pQ/f3A
DRlqoje+oWRjKqaQq60LYEAQwGmOTk+ERpmysJDhnklDgU5IwECSLnrMhkp3P06KhhqdpzcG56mG
QEZffiD2glSX+VAcDds+zmHRxuUC+z6Ubs0R12r86GKksG2h5U9BCt3bqHV5qWsEgmHk2LuyxroZ
ppZOOSczXhVCmfWqUx77KSJJwZFF8C0LD00q+btU5GPjZ+6tTsZuB6B8MeZZvYslHDZ/9M03lv5f
o9ZFsZ0Y3M+4OV1CM/pmDVmHNCZN6WUpaz2X5rMv/O6odzBY2ro/lVCxqOBO+X/UZxAH2dW7G0HV
YlYjL5h0fFBsZrqxR5daIdoskARWfYHZs6ByAeDTWoWF5SBUNF9MhOIHxPjeZcSGQpMXQY+puBe0
dCQ/W42DsLN29jVu6TWhtI+4nFmdTZt62shcwzIUem9du+skK1PLN/YqNZkj9ExKHVX1gr8kvaCI
IalFILsu61i5FB3LRqvBMhEbrXIhbq7B24JEiILctyRScC5JVtyurDqA8QaWjCz27zNgRsVoAD7P
hmE5VDQQR4qeG3QvL23dOmuZpyDsLedHWejVN22IfhCEQFZfVcFRbUhKkKXaPZv6a4arcT164tUd
SWhqM9W471PGDaqCYjc/ypUrvwDqXAt84BCSOGMSlaj5df2RWnxH1bA1nqQVYYtXncl/pEMfSGtl
G+ist1NvRM1hNhBPTH838ZGxy4LyLL7lvj8VW4V/bAha3RchRgNX+ler7pSjNfLRG1p9nbW0p3Pd
fHRNp99oJGitgbs9dd3OF070LKrjaOJkzHydCYtsT3Y2EoIoFfi9MfAnydpjP2/AfjGHDNtiGZj5
2lTb8ooDRi59s8M9B97zmlmnFFzzpYRaYOMcPTTNuBBeMd6I5kBh2mf5Dkdq+lLa/SOaHewLLHsH
XPLz1egYKNR+8NVqTrrPW3mvA6+D/fqW4Hl78OCP7Io4Z7lM+3KVKcrAsiKCkjltMi6xrFJ0wOhB
4i1EoeXcuCBwg6Im0oI7wzXFER24u+4DApSIqatOSK1ZkOlilwayOoQuXM5WDwsq/2p5KRWBWUif
CICGjfjCVW6SjJyFGWMY8iT5YXn3zQGDtemYm639oSG+wwie4hFZuqpXcp1aPmJCr7D2DeySVNPV
bWUpNDD0YJD7TtDZjDtMolrJHx8gHCalxBMrv/LyVScmHLWpOwetM45m2AzgRFGd1LX0GDaK6Ioa
Y6mDZzEoOSvJhtkmCqwELXmqJ6+gP3Cpjc536K87mY3jgU7y1bD1ap81DKsJAK5Vog7byhP5vaY2
AjWo794zrb/wncO3VxZ4EP1cXMMKKdnoYcZTFKUDKh94WMQCbUt+p4FNyhSvHR0ZwrQLkmbii1/Z
GLtyHx8XFlftQLZiC0E3Ibtbp5UqiBVdRNICsl5yo+mxxwHtkah/1NZiZVikq5QpxQMlHSqxZnpo
EUwEovRWPnfT16B8CsZY3Y+yRgWkAmmKQKs9Roa+QB2ofPW7Olu60iBoq+nfRKEAkyrdDbGOyjpQ
yETQJCmqIncvXQFZXqTgvwWtH+6I+aeKvHTbecmxYqjaWNwQttWIKyxOp4lB3QFDrOBGlqoQ61Fa
cuWyREC66BQHsutfCoGHRNcKgrE842vvNKTG2m261Ue9vTm13V11G5dDI9tbrhrxwR66S66HYteo
vYdMGUsfemYdVLEcmkM0bZDtELzM7KBzGxICHZ8eahwgrTTH7gBYBPBAgbiFlSSLUxm6pDtRU5xn
ymQ4A83yoaB5Ttc8dKp4U33FZ41DQkytU4jN8qJe8tHEBVVK5rhCB9pGF/0OCT0BQ3DYbzVD+YU2
HNDCfE3HKH4l1QIJhUEMli+faaASexk21l0N0B/hDZ/QbLileccSELDh1iw11E2N997JUX0zGjKZ
GF/NqxKE0zQHL5KsnGcA5wjCHaN6Hdo2JnpE1nROrI/UycGXK8OehMjspJju2YltfTuifDvBpGqx
5Y02CmtbW8QKRPaK7wnr3Mx6VEsbpKdXxURAIBmIHAFP2jIxg3mudZ7EPwz60VlPK9pUlXpFT6xe
e7JBQIx+zYJtZI0NDEbpO6d42mDbATGT1esmM4jP8cmxresa34jjIxlzvqPPch/c0D+NUG9e4140
FDKsejXgq3kMYVcEg3I1FbN4DHNT7lJHnUQTxkFG3VfC5q1HO4vGhx7TMzZe65GadXDVWpsbkW5x
a9KBOxjIoxArGc89VeeEdNssUh7dlgZeHIa0irn1POke46PQtIQht/DPonR3wq3FmjK3u6gykQBh
oKaAW32KMbG/A1zOkLVYxt4WySdr2O4tGMSPLB9OTimqV090h7orhk9bD1/o52XPZqFFq9j0o73N
Tfc0JnwsIaOvuL8vcY9qDwyz33xVKI9qUHWnJsye5j0n1IurEW+sHOC67XYfiag/osJ11j7ew4VX
etwh1BpDicW8xEbNs7Nye+txe0HXhBTOiz+Bykd6nF3IqvORvmGZsGgDHMW0MfF5LD1LQwXVoXkO
dAwiiGX8DeFVOGmCNjgO2St2n/TEjZDEKTc8UiDQUBdTQctIxmDMJi1HTf0OInkpccejKQEBOn4t
jeA+69SnyM+8DxQgKxbm3ZvjtD0YUkVZA0BmLZC3+6pQrYObGHwyEZssipD1TuEMyjljoZ5ERXMK
sSv42Do2pJ/01KHMk7N2MWp9891+O6oKMgAv+6FgJfkx2Rcj5KaJ7fRXr0WQp2qZ/bUt022ZkB2a
kktQZE67ZUaDANn2d3mpWvuSwlgA1PI6ahqGUmBpYCdzFHHThsRNHT5bj0itSsbgkvvBMibWlSbQ
W2aRVasVSbMpAiwdWuEpK3KiUP2r7Y2m69QOcZ7zrpb7ZNTlPpo2XQ/7JKuiZtm7aXX06fP3KFXR
r9JD07xq4NYXmPvWKVcQm4jDrGBi1tWwcxS7fxkoce8qk8w8uyQ9J0avjIxCv1AArZdOxCctqJgI
U61u9ibT6b2cHhlpqWx71BE5+esL0gEJqpEfY5xlFysZssv8qNdVWtjYDLaj4I/CLJwbOql1RepH
O90Vw0PBjQlVfaLfdOFi3xAc74Lqs4FWZnWN/S7ziXoSts1b6JI6kI55/OJVoIkqhutH0SC2psD7
qdGoWGtZGTw12JJYX+feoYAI+yRLSJ4sJD38bswLwrwxF9gqq3UDuWKg3P4i23BTwZL8jr/6JktK
SIXR6xdkJ0MlnA+lZw6QyZzfy3KZU+muXDXxi4xde5FHBA/FrhKfkBnEJ8C32PMH+H8O0+0lA1hY
ERra1eOZ7OOOUtGw6eMCaDXycJrb3FbRlNJTQ2VqGJb5wP9crsI07Fgzcduqy9Y4DlPnqvJDfYuV
nxZWnL1ksIn5EE8ckESmL4npN0tXqI9eydthThHeQqEGt9JywQNJPPlSbzZVLF4M3clwyOvmoTf4
KEsCyMoi/QG9oX/pazx/cJUpMhFDhxSXKmTmFtljZ5gPRpVkpIiGcjm7sV36JCfU/HjRytFZxyO9
rawBSeJ06k1MmT5d7maHvo+pSVisqk2S6Mck0qguU/A1caCmba8TAp87B7Uk5YxsMxqIIUlVmM+q
cxHmFB/rJHjrcmLBS7gKW9VR1YPT4GxVWEFkNQ1r20RdzreSKrav5hR3Re3v4e7k0ctguR/V2BdU
5SRpV8AdL8SlFcu8SaDtOK9DruZXJ1sqpS8YyyCmzEdKfG3YcGEHuEzUgmcflseGlmGwTlMt3zd2
8aAaaXrS4L3uamvYxlVBv22tMsl6aEI62n2taCjEimjl1qO8T0uxsVjgP1HEkzuTHLV76n0OGgdH
2Rit1+4MKQm60qDx1IolDzolgwOzA3noiQBe2Qar1t/H+NC8hLDmb8oAxbqkuATJoT+SYoSEGpg1
q0fTWyOlN/a6Ez3Bp7CO8yaRLrV6HRM7kQXWscfzThywOdzNz+IGtCAWqtlaIcnpDlYF4GZRJ1cJ
dffa5yMUjMnO46XFZ06VY/97I6fdsHHXtGD1k0wGkny569UqtcnW/szpIZ8rLEhnO07iQ6VHFFFt
dxUQQr5XFJ1JsrihouYvAGBgbH3tMEbdz8VI10XZoU2ND77J+UVqBXpszfC/aWQNE3Ky6yM//gDv
gbOw8O47Vym2gE7iiIkr9AdSd9xx0UqtesKYgRqQhh0ePjV4EylVEZJ2niFIwogIkIlgAC52mRLI
dWDg2MsmY4XvpenRL1DrODjAXudHflZsNUVXgWvAGTGzeFwldU8y9sSyV3PPPOCs/+6n0ab2yQxz
izelCUlMKXQ0H46lrVTZI8qcGnsBsSutHY/c5NEiG9WVNPP0AGHxFcnluKIEKJaWSqcj9Vu4EGpz
jjOpHQDiL+e9PlKa8/yIVmezTxO5n/eq6VQWqguU4/bSGZKp1WXwIzKXBju+xJo6DS4NbsC+KCd8
Q5orCyvL7CmkZq2FMYQCOQSbqk3DRcPv/6aAgbzLaQaefTi+i44G91LmLeZTCrX7KM5IT6hUunUj
4Oyip+zfDXzX61mbo5nPQ5rize8S9NVdCfEIv/adU3vEoPWROMKfeihGXdkEYWEfRPfi8ynfUw5E
VBPhUSZOS8Vv1Rd3GmEzhzSXLemibBiVx4VuhNk9HhRQzUzOGJrR9xEYe2/rUAOkg27ZK9HKMq05
+VYSPwZpRVc3iGGHmOGRch5rND06p+5QU17IXhsL4KtmI6QvPbWAbZeeldFdAIUgyZQ3vTQo75/9
pnOnSvcBgldC+1g1l0Iiwk2V6sacKLoMJY3LAMH1Yt5NXLIoc4KiFv3Uc+tNkhpCX4kXkBpixI6p
uccUfZdQbrqn/rIckjg6guvg98GFmpL2AC2e5JMKEWsVqMpyXtX9XOB1IitWZYssE0UWWOt6+rZB
xyd7IwnwupnZEsWccURZcZHgv3YqJOOHqiDYyo02vhfm56HANIQCoGBGXrsPBfd7VpusVRkHH4K8
99cdyauLwnQ+xirzz3Gb20uhZSyo9bJ7TdsfWtuQiISqd+cBMgBUrXxzdKbA3rRpIcjzz5sSqcr2
MEAWPfDWaX7npYeiFusjbSupKtauVQ1jaad0/engOPdWaliYiq36MG+SoFHvB5mXK5Gr1iUZ4o2q
BdZjjHMM1VT23tpduqu1fN2bekaThPqiD4j4la89s0rUX8dkBFRbgHZXExdQcdLCzayUZl/kxNXH
4jvKoYLYNdPEEJXp/LPzzyDTjMu01mZa5hyguMYrvOl48lNaoOPwqBpqd1bMN8NxzX3QGM/JWAoA
+LVcA1CHNJER/dHhdLnHUBQf9LKB0m9r4tjqmTwNU5oucfEDenzsHaPFqhn1rXfu3M5gpoSXfd4N
4trF8J2hfskoQ49Wv9U0Kog0Ip17KrKAz1FDmcwsnrq+b5eFIqaZW9zeWOdHd3oPTwaHJh5lVkzC
DiimWw5V8HEU7pqJA12uTkCIrdTnQQxbyHI9GaAAp1Mv1reR0n9XWz5SlMbFWqV3cLJRzTPLtq9Z
I3tY2gJ1NlGW5IUch6A2toMyFcip/W5z8FWoe9EB0PkaV+4kQzAdMYXAYmIOU/21TN1NmlUZRiUi
okMi/bYQx5WbEzVkO0PSScNiN2ZaRMOFTetpTz9X9koQgw2sbehhA5Wtwo/6Z9P+6bBQjzluYCLo
i+jkeMQZhNWbPY3G0A0R2U+7g1m8QS7urzmj0TkKbfq9/YB0mE/gvWd39sUbsCwDuHI6bQ96NbsN
Yz3wPzjT7iWnI8O9CzirOJZajpaR5Bv6NOxSSufz5MUffd5mJzNN9uQ9ufdqQZYEBnFvD3Im2+IH
A1/FXqJvg0SIPbLqF0vR87Wr5ahcCGHwiRulI42IrJDtV90o7UOT1v6thO7XmMWVkba8+qMHjMWB
zYzsTJzRfrHilD5VCgeyTyMMppxEmxBopi+0mK67q7uY1hCbBxKfeU1BU8EARlxjQyal390mNCK2
2yuB3SmSAMUyDp3m+uDhsuIbPskL2QTQ9ajxrpMugYZRSQwN9KoAzMXh3krrFhEKxhKHiUjdCufQ
Gbl5J8NXtSBoWY1t9QYFzbjkkbIoieGC9N4hZR8c4wQDzd2pEO7uchtlSRLR9a9yyshIb/h/HnU/
iTaDWb3iwSvou43KdkBWvZjW2cUQ6tcO5ajsravVJfWNlZ+2KVXNJPDOL14oSGg66s4WBQ6ZO3wG
TYOKJ9TYT+KluBO0oK4sL/VfdZqrd3o35Ger5ZNVuqZ6J0zFWBMI/N6oVNIN+Lx3QrrBjaWPcrBN
61EKQAxpVQz0H8z0UmDfuxTkzfuFaR6xetSse0m6r2N3r/gK9nbsHgATm65e08xRSZ42q5fCaF71
Ap0eElx9rRPLdxfrhqA0aiH/ih3qI/EjpRxsD5kcn4WP9tDRCYhB/2LjEXDRilELV0g7XbdaKlfF
gGGv7mN5X6hjdCaSOF27wrgphrHCLjgiW49efMMz18bgncZ+2DWyi3egH6eiZ0bFFuzywlOhjRvU
jg/Z2PxwFcieXZfLbaGLD53FLH+d2DmVMV7hqfjtMvNb9A1fRapP4Xre0JeTa89CY6XYNUXNepvp
Q/eAeKdEXRF/JS6Mnx8e23yEUf/nJlFUf10guz4YWdofKQCcTamQfJY53TFucBwMWZMSjl6n1yZC
fGS0utwGZpRd52MAcKktMvpvVBbKhZO/U0VBJ67T042F/loV/rCXavCsOwKFA2Gx53kjZUjun8uK
kKzD7uy2FEOt0UNU3BnDadDC4RR11EhqAe81qocTxbulY2C9DIPkltqWv2OGPaA1ZzeL64RZu/dQ
VvglKm5UGPOq4YjL794QCEvNkXQu8pHJh5xb13pelQ+5Zj87bp1AhGOCPvj1rR1Av5ASgWQ4CqqD
5cRTQJhPET8b+OhVdJTN/pNO1sKKzeGHB9MOFSY9J3JF7ns9D4lihSFlKGP74PtVS9sUY8Xg0zgr
sEscaUPZpBNFU3ZCArhEgK7Iu0sf++UibMv2JVOrD9S6yVvgtsjQZImnTq/X1LuujRE326jPolMJ
O66S+D7BzrQHR3VRtSZ+jyvcLjYJ/LS7EN/OVan7aheBBVia4Zi/NQEZ6+g9v8WFLIjNpnlo47xZ
BmHkbozYg/gx3dCEwbiqjMXBy15TdQzP8xQLBwIW+kaDcQ+5fBFbMEEKhdFDiXR1X1ngxhPExNtp
TmZIbkfQogD2qo795NCYRv7p7WPUAPuYGyEtZ/plio0dF2w9guF43JErD2/edQkcxtq3m48VgV0u
WAtsSt9hMtI51WM2xO86SuQPGTqvQZuJx0bQ94/Mdj+m4XAZAqO/CCb4olC/StGZC5PUzT31oOKB
sJMftY6HJRtbdW14SXU21D46KkX14hgNb6vyrVuDDG2Ds8fC/hsB/6u1F1xlh9xv7M/pATk27Qnl
zXhn00bYgzaNF7adooGXQ7Lo2qE6IhqlrpYyZKKBdXZZNsUA9iDPmsa4FiTQ+EGDjMEO2hsJ68X9
YAmxmXeNbiALE9jY1PTqwizq7uaHVYbQDTx8t6X27u3Gsg+o9Y/hEoJG/xwGn8YQwr+M9ZAEH689
jD0L/mg8Srxbh4ywT1Ltq/oYThuZR8ydBJWfyNXrI/0DgrT6kmAbrU8Oo4oFuuu9BpwG2j2b4tO2
06FiJOXT3NpSo2Q4kUBJ7l9TGWetEtamF3ZzYiJJGhs4a3CLmAxL3jLztAZNe6utWm1jylI5tl3z
iQu2u/cj+VHxpdFUJ3rIocc/oDr2t9In7mM+Nm9wnmYL2chvsciru6ELvg0mFN14kNaB/AtWqWOy
NmPSn1q3SxdJH34bscYwuxhY/BIurSrOSyY/ZWWES0uM8TMIWaJ04k2rKfVdYCrVpURwucEdEizp
2Od0MSKmgmZwED06rgGIiEAHUhHSFnah9RTpLQTTOHUfWwMQsD76l7zyHYKvybSf23h17q0argKB
ylMvSc7apBuL8jh1ePbC6Ok1qeFXwxrVq6Gr9imjXYVNTp4YFt6TDq7hHZg/UlR8y7/Haw09wIsU
rFzRRxugNNbNKXmg3xMB9zH6FXrCONiGljYSnkye/bEBQ916GVNTn0e+6zw7EZgiDWIrWiGkP8B1
q7v3kiBQ3r6erQiJNa5ozr1FNXK/6sIC2FsSZMOyqpktDVN0pamfcU5TiqlI4tIC3waopF4oW/aP
oXDhGCj8RXNrZQg6/UCN1eKrUiX50Y/5ZtCgeDN45qxNG7Nz43vVjCkcTbuK3jwmrdOtwYpVtLjp
F1tkSG7VoGHeifThaifuVsYFYnK7htyMP3dPxZlsCEBcVD8mRX+oHe1pMz/S8EMyMDa0lxHoMXqX
N23akFrxpILyw2qSvOt0obdVpdz6STDXOHKLrbDbzi2pasjRP1JL1EotXKWll+87rYlOXdYT0EEW
UVqbZGckVXrDSQMY3B/6dYQPjew0PBHhtJmKh/uoBowJyw58UIAeuCeLIwu99BwCHDqHnnmjc2Oe
+oaGFKQowBW9qj8Pdb4z1A1BNUWRm88qk64vf/zHv/7zPz76/+l/J5o7GQiMr/71n+x/UCoCzxPU
f9v91/G2epxf8ecZ/37+v17COCy+f4bv/9ezNsuH5d9PmN7Hn1fl5/56X4v3+v3fdpZUEevh2nwv
h4fvVZPU8zvgN5jO/H998o/v81Ueh+L7P798IAkJM458+XV4+/nPL7qmu/Pf5+efZ7r4r2dP7ykv
+l9V+P5fz//+XtX//KJolvsP01V1mzuPpbqGbX75o/s+PaVb/1Aty9ExVwo60Ib+5Y8sL+vgn19s
+x+OpmmOqmnCxjPsii9/VDlG5el66j8MDKGCNqsFScxS9S//57f+t//b7//jH0yuLjnEnuqfXxDa
ffmj+Pn/nX41YRnCtCxhaXxDDcu1DY3nP94fwsyfTv8fUNbxfAcj2l0QrZLUKb0msLCUOf1dNT/O
j+aNaEeIZjhH5uPMQGi1/f08MHL3NFM9SuP/9QLz6+ar1BpVkOmMeaPBQ9ulmCXHTpSHeZN2YVfj
qsTmVFEH/v1EWQuPHL8/T6RNHG7cMb1qddvWOHa4QpcP7q9zSlpy6HLSa2HEKJjmpyV6Hs4cyk1q
SiQBSotJo7X0JyapwUHtqg5+TWb83B3+fbcM8O79fvb/67XzldXpykWmwfcaShpmFfGGre5GK5Pb
AJZeWYhTV/jOPomqlTPtGfMTie0RLfvn2fMuVMNgmiAVDvMiUn6d4K13RuvkR0549idS9UAh71UR
Wg87jZpiRKzqKyG4W93sLFao/a/T5uMtgsK/nRb0RBvPVwNbB+J5uhog3b9ejQLgdj4NYkO1irua
rBVJaEjAkLegHIibdtolZJYgkelRVbEm/3lw3p83CVrmXwd/v3B+jfbnC+cTW1y9+57Ys754CIL6
EJctStqyMY21GSpfRa9nx7bxcwruPOqnR793saG8w9REYv3nafMZ8+68cbKs2ozV8Pj70N+uMRCj
BYquDFr/GE8zrPmRabTXHqrXpp3nW/Ox35v5vKDNHwvul5v5+KxI+v36+di8WzXyRTKar+dDf71c
PY6bvwxSv8aCf/vuC13925ffsXWbYclFn25rujD/9uX3IWyWodUoP1qSue8aPJj2naZYAl9RcbBi
iZ5m2ps3et4C/BokvvLE/HloPp4WulwbIdgoJj8KcQYOGiuntLPV79fOj/6ba5KC9/Oa458/xknR
h7rhttTJB0plH9zmjRuKJ7XX7MO81xbj8PMMs0hY30+LfPSZT3R5Bia0YbQp/C5GW2USixzrXxn8
vFWKMuMwH1fo9FXoJNn/eYrf9yTNTC+ZzqYM5634YHEsULEN4ZBRd0llfwykLB5L1dGfpj34H8xG
K9146n3953MMpsb8XNrIX8/lLL/n1w0jFDHN0Uk7tukGmYFenQl1PQn+Rztj2psPVbL8y3EUSvWZ
9tz0glE7tUpt71oWR9SWqmalalF1BZtiLwo1gIE+7/55LEQlSaAbuIPhvzmWZ8GlDQxxX/VNxQqN
zag5+UG3gAfl5q9D83GTphuGt065sbxLX0cB5b7e+zHsWUxnojK/uTUrzPlDHWlhQOzytOz4vV8L
/Vs3ur9OmT/a83nc/5D51ka0bcBnrAqEIoiti+pn1SzJp9rIdGwuotWeW17/dqydjgUKKmEjHqFU
5hA3bGA++jxo2tP4GU8jp5cPLe3LBHvLPGjOB/NUI22mNhE/cp6YXzI/BAU3KbUyAtBHF6Jab+So
hCd12c+HLXSxvQthUoHtxENSyCGjeBUybCdgYvxz/y9PzQ//sj9KqrvjZByp7aBY02EMd1Y0uqc+
DdJFqSfDm+8Ge6gl9feuLc6+aXavvo5E08aDdEpRT+w0IxarqgqdW0UGGW7UsfkOHEYF4vVJvA88
ebqXD4Ow8nWD4mgXDfmv64fGOLwV0t9HfdR8D8aMFnjWv5qy+nV9FrcGDmTPWSi1UB8CgL6XpoBa
O+3Nmxzl5hLbsQcOx8FbM9rJLm3T5pTLWHuw/jdn77EdN9J07V4R1oI3U5JVdEUnknITLKlbDe89
rv48GUURFFvq9zv/BEJmRCRQYhWQmRF77wIy6SgA/LlFmJpOvXlKxmkbM+BtIS2rmIwPRoN4LNyD
yAK8XieDzWMJ4CNv5zLmD9x7Adz0nXFhqQW8VsMn7hVT+TDBsXjF9g/kzyUEra8eLGl02FG88iGN
pg8QblAs6gROddgKIarhmweNzt2Q+sWxKiKtbCgPqWFgi5VyiXgOPVLZ/tEtinX2QIBlnzkw+kOz
ZPjlqTkl6841i+qWp0Z1C7rj5cxRVifWn+tusprvqEP9lUAbSmafnbF55stzPJU2tZ35niQ+tNB2
30M9xCJ431LOkE03Y9Dqn4bc/Qf5xO5vk79UnrjsuFK+emY2Vk8eV/8ncAvjU17FJJ3N2nnIAA7u
q361DyViIJcDtSIXU2A0t1TG9zu+gusj5Uuwoq7Z3zWs1JBbs58hhzhyy4u0p94O6Y4JMUBz6u6G
jteXdIqP9G3eVc2EQ/pWi6zRsszV5RSMEHhFkYLnRtbzqsHnVYZ5vzNVE1Lst02xQjz+YpVYcbZi
3Xzehvpd7GaNy9q+CFNUfuKqnW9yZN1uHEejqLRtD/kUksdZ4DKGUEudFpTvXo5GfegmxQrlURAR
pOjeTkbik1Ir/jLaxrjwltDxIDJGO9k1/W8y+Tr2zXH215KmCM2kt+Sqlq9GYYAMLzNEdLLQgw6X
Uo3NkMI3c5etq3dbKQOt5avuzj0PF5cI0qvvIzYDyozOm6HE0FNUdJUE3v0fr/Mu6t0NwJP29gYK
dWfvhnp3A4YXvXxIMcA3AbNZ3A+XOQxslyjQfZL/HcNd7Vs5k0OTQKcl/08ywd0MErU6+aetXya9
QbesVzx1r2TWF38yulw/zh+3maSYfjud3HymLyQzKX94nYNu80lxCgzoc4oxt+DTNzPnAF8STNwp
spRaSNJxGfM5fJZTuEL0cv/OrhgF9iz9EurRAopf1MEcmxHV+gWQGpQMap6/6ocg7qj0lVPxXMjQ
w4Y6gnyBUnFVFVQFKXV9caFcWJPyynO/HFti6Bu21NDLBTqULRE+cqqNA6x3RW4XoOjU6RsHGSSp
vx4j34wup3rlxGcGbFOnQ2YGD03/SPEkcG/IJsOzgZTOHpB0/CjG2XmUBgp7ParkUwd6f+j079ba
IpOpMKhBAY+fpSXjJ4tn3+LN5Jsz+ypZfO3Urevl8+gBoSX7Xx4M5TWFN3VssRLxsk/tND9B2Vac
meAxLkhhWc/StFXTVD98aZJ7eds8Wp3eerYKUpoSO5uBez7qKISRdvp7yiL3AWm17CbN4Ylr1Rf9
td9ysmwfuPmHsGlyIFiolo32aD6PUCUem42a40UtVk2ReUsTvfuWVD+FT1ZFrcNYwujQjwg0OQY0
34mbN4eJ3YBdlE/xc6sjk7kYVfgj/ALmV/8hMb41k45Oc8oGYi28NpqRKiJ7dBF/tKorb1bEI2qB
aGb5FWme9MFU61I3r666okwfqP02n0ujeGPLaYlN4pQtKdrnCNFC9nAtnNlzL4OcWqjCVLE0h3V4
aWYepFRFGfRXTVTxHkH4BygC7wDqfK1DGtWkTrURRHUfHpvzNDERlYf8q0usXg3bu0D6q7jZreK7
Daf6xK0IP2iwEFBVnH4Ej/2DPVtFUvhs9VP3t8PuN/pW4fw4scO1b6aQn4URZzdh4ze715hmnsIf
RfNRYjwVU7skLqxmIlHU9Mup2Tve3dAa7qXX9wXfi9yFe3xGK7qy3L8pkD4xiqX6vvJ/fvSdXn2d
lex21sIJ3p5CBcMkBsE60+5Kkn7QNHVQW/FqNsqHAIDMST81TET+7dG1ENUUsMDfjIaFjqv6RciP
odVvYjcYPy3OUBy8doGRS34jr17y2+iam7FuhrPMTCllHpknFG493zDzR3o5Kad9NgMiPK9UZ1uy
8+F12g1VMQrZQKX957XZEa7zdKuo+D+1Hct5tGHxe6hMZObn1nmUg28zT+/J2V9JM6HYBXjPap/y
q6PsK2rDh7SZIfKHPpGyy4uQTM7DADPnBxKHSrQFkdZ46PWcZJBy69Z7z3W6DxMy4lfQh7Qn4ix9
SB6t1M4Y87k0xZB6Z8eFBWABymyoj6nOWffd54YZXwYeiOczuGcrKE29H9St5DxNmxHiWngVT9nw
/9uomMZCzKY9oIIRPhjLh6ls/HtpAJ+0DuQy74/umbHa5/Vo1kowIzz6a2OSA+tPx/02hhq2aeLo
unZXJUK5fGgnw7/vHSi3eo0pfmYDIITD2vK02ygqEImwjSm+q2P9r6gfvQtpySGuPUiV9XY+C0jk
nb0zIF4dXkTr/P19vxqN7e1s1m63YY5O7Xy8hoy8xenhNJ/JfYkha9C4HHN+NKsz31ux+9CCS74G
pbTcH7siWNtdp4DRVHmIobNaIHuUBm1dsUPAa/jWb6lwNjJfwsXNKJPq4JL98RXgEwECxi3z8Hhl
acmhY72+S2J/RZVcw0+uCn/E4dgUH7kixG6nS5vblFWwoqgce0Ynb72MBpYgcsjcOgKs5vHAVX0A
mowPdlQjY+bH9xI0VmVy2c+FdyIe0tcrMPxo6+WV9CGCt1BHv1yy1NIhLcrQOKHS4mVMifCCGvhg
0FxMttmduNYQP06ON527fAFOKaqJH6XPRbImQm/tTrrqRZ/Oc83zTo9GFaU85mDBw0rejiEeEhXY
/tGjHjXnoQo/VMXqWCD3GrO6TcaLDMDr6xQ9Vc/dIFvAXowvz2lNtfL66CR2eTj/7HaHIrstvaQr
0nOH2pUuAGUAbhMuRjP1buSQGTDDh07XnEVe/9IHNBdRHGlTi2yM+tFV/KWX6jXvpiyGGcJp0z+V
PjigQioPi78AdKInNBcdbGMc+F+sLqSvDnXg1AY4LvKyVC6FCNxQfKvaYjeDHFn7xQQy5+n7erYB
jM1J82Vq6v1EnfwzxWdsUg3ucCr9ltJYqAdop2s46B95Fl5L/xYeT1PzxcrBjanw0oqagxNB+zyO
+keoB+MpgMBuoBxaT6LzKNaS2+0sBbB77ItfzzbrdhZNU3S+Onpy+zu/FNAsjKNawlq28KlmGmvn
y9D35vniUk9wltsBZHHQAUDx55hfPEs3z6tw/dkHdHedY4f6P0U5YwwfgkUbn/KF6k8HkBWCZsX4
ZLC1v6ut1t2LNa7Dmkdp2p426To+oZRb3LXtcCstOcAcdxIG0fihUg7baGKcekWHMi8uVMkjC+0M
IP+ahh+sBOqnTr38rHi6172q/phQvHXexFV6OetWANF7nG8ePar1p8YwhohJQX6k6t/lQOU6k+3M
sPdSGN9plX0PQvu9xxB6NnQURIkH+JOjhwTpVJHAiv6Lh7pKbQfmBfLlo/ZYk30jQeag78qP5KtW
3VL0Fn9XVBdnprcO12BYugdIQZoTMRhh/71jNv6IqgxqfBZ8+OaEUKYZ3rwLpLjfv/W85TTMtBUN
w8U/99mIvZqzIT/EPayNWQeNuRXq0JTUvfNJ07u/SdNkPwI2W1cYKVFpHiAMijP9O4RP0Ialw/ps
lAvctI2+wnfi/H5I53XIKqz/1iFkA5asPmxfLGeW2VI0Ni9UkUaD8fMU6mnjMjLsC+kTnykqQOK8
cbcG5gQVJFI7a9Z7HgT/Ga5F5fdmtlOv2ZdmTza7qv7Sh8y4M+DbfCaveKo1gfVJs634YJqockiz
BdGwW0PUqqWpgqA3Me5YVHa/C/IftMoyD3Zrlcjsud1e7nf7EG8+aDCG8IC05kFc3nzENx90G+fY
eQyftNg9yJjTVJAPN/TDBC035GlAshz1CPcMe74svBQgmWrKwZ6GZ92c/EOj3gXgU188ZvRXq9PS
mZ6BLfqgb37G92mEEJNylr5XD9iCnHPTXvlSkMWZzuroA3hG/VBZeudcJd2HhaffSdlbbEKk3l7W
SqFObgduobdNscrSSazrulLFbLewroUtss9Jaj0PjmPtpFmrpiLVPjY7tWiQZqc1P1Zg6GgPLaBO
oZVjrs7ukNoZlrPXfmpTAYQM80M99vB4rKlzZbhQbztzFn7t7U9uG43fkwI5Nouk/GH0iubOcmNk
YpWhispLKgL6T6bVpHACrsYFZXVQM8buszhQgMdNQNz4gEoaco0utA8uq9avUfFZHEDKoPTmMNlj
L7K+c9TQJaLk3xXTaakebh48V8yEvYydUfWARR7HcFrjkLETdCM9cnjX1MzTcDCMQ6pCNq93rj/H
2rrleb35y6h49VPUn1ItutO0uAIW7JLlz5qXs+j1TLPL6kSf+J7HMJncyYE3dnORdIqk9rVPzkAm
oVTK1H//zlCzxvLm4JZdT907+R/x6foRcZHkTLe0DvQMh9o1gU8XLeTsbf8BMTPqvJBvONk8rIFv
FShYe7/1QVS2S3SvvZMuhNOsvUYsNQ1Mm/kLAb5xZScNVXL9xuq/DKOW+ucAWX1ENlHucFINgZ/Y
acQqe/Sp5lG/FlOtBhCWitPGXL6in0IVYFuYt5CBpPemhgbHZnCUoYdQ8b3B9z3jjaGNQVhrIIxv
tCWKrss6aAEMrC11ohDKnPlkkk/aJvZ2ubL47Hj7l2Ifirze/49MnE5C/00W3jOg+PcsO3AdJJFJ
yQfvEnG6a8KDMbN9VDrfB7MfYYDIxuvZM1/OvEbzIe9WbTscbwMkJ89/5yd9nRpgs/53n+HMx+Hk
ir/z3e5iGxPZIMhMIaNZnGuniy4A/1HXwhYufOBhx35kqp+MTpJ8hxrxedCs5qlLoemfUq/de7qj
fzHYzRSHlKX1MbKGYuN+WKG10BM9/h7bPKhUZM42zZtIEFRHB4mEFLo65LBillBvXVOJufKen0n7
hToyZWpTzrLpklPZepOD7MSJmwX+RLkdI/nT4AzvDNDR0F87OACc5TtsdBVkcKq2QJcDU9eLFsx4
NgHPOxs1+GEhH/NBDylLOILnl6Ydaw91AGpDdxvnIquix2zyGueqtWCn0KGOLdaRJz1ly9PN0LjL
9//+WrlUqfzyrYKdz9ADvrCWS32dYVB68kttB0DEJbfq+PblL7WmjfOg27BKTlZXXgdZUj2tU3sH
5nP5OsIn/66fnNqiRKd+22+qcZAQKK+1n+MYeRZQz2nZFxT3MrkvXMg8YUgfLwA7/NKuVVm8o1J9
4rM643jBPOOnj7RTCBNu+tH4OgbM75po6r57yHpDk/dXW7Ef2rh5cjtYtnb4t0M2wlc3x9OLw2R6
3Vnsht13AGF/HOEPDtqUQB+iRnBCZKP++28EVOT9H4nqG6B7tmVDpx+AZv71j5T5+WDPEO7d1f5k
nYeTM0BMUpxWAIAhB8xRTnztm/SQV7DqMmEtuy0GaIlryMnM5qaqTfPJQh/6KjcRIYhsa/nqhtUN
2XnzyVH9WYpYyKv/iLLBE6XpwVUFe9AZ7KlQ2/703/qbvKq/9KE+a8Vu1HwK69rEQvxw5rmYoYXc
eqP1KQqAEbPTkt41ZhN/rCHAr1W/NvjTQZ/JxYgbbCjeDkD2ch6qKeFvomTwhrnCMSrj8zxRW9qc
o4Jun42q/iQoTERpI9246aZofu6hDU9UWctSauNlaejICammuPlBbSA27M7PlVYfwy04vC6jGNZ/
3a2vplnvFO11rf2d2k7j7DWmLycFpsuQp/4TrKzMlXiKgRTVT3Kj6u7ndakPejUA5VAGvYdcYm31
L2VJ/Us7Li+RcKw+i4NEQszZ3ZMeRudcRcqQNbP/ZgnWY6RcM65Ifv3314vKsF+/XjCDUT/GCplC
Dx5blu7/+vXq6qlZ6sItdxYEkPwVHfh0TuxhSBV5vHEJhY/7CDD1c5A1yfd5giDCG3L/3kX8m7Kd
DD0LZQBUBnJ2qL6yzfM2MiBSHCRSt6aXyIKJM8LPRDY/I2HUgwyQvYJzYAZnVqAXT8XAdgFsTcWF
NKEuci9CFyrhqYnLJ+4jv4cE+0Ja4lGmziHPzOoOUvvyGN5E9Us49+JeoJwBCtXqX8Iz0ncSLgEd
88/Mjeo7GaxlqwjBwZs8b8r7pAdVEEVPntsk3c7zQb0lqaNfLKok3Gr75X7y0KNZArDg0meoPonq
u5eoaKGqRKJKtIyRKQ76txESlriwey9tq6FURdrZvBayBjlUM5DpZFC0HgbgFOmL9DY+eKkFQRhQ
la2/7mFhdVO/OxeD+LboeYmvtIIZIErQR+0tSq+7YjGrr6Nv6We9NmU38NwEB2TjnbMOkNyXDHGb
SSvSv6uSsvMKirtHUE/5RdgG0Bl6ERjPMkXrSLn8OhrfPtQKXQ8A0R9G4zuUPS6R9efRRt+uHngh
UTgzO4dsDr/aAqiioveqYePyztEoI0+phT6ra2fcV5VLTuqn72TFzqN4zPi37NrfSVflBi/+YqSy
yTnUY/NcgLyW4ZX7Nvzv3C3N+7r5tshH38m15VaGQBv3cqVEDa18xThqzUEfEWpkcvo4KBhTSl0V
sGVUNWOFdezb+TPgXu3eSlb7QXlNyiv+gxfAC/uhTedHCa6GITuHTgMCNTUW4l6f/aV4GevVS654
9NKhA1JX3LzUFQN256j6gPg/1tgfrTIr/1S5DTulk5+9P0vd+sUav579P/hFSbAv04E3eb3ylCwc
9I4LANggbL9VfV2g/jujyFggdlpnbfNlHC0oySJ4Knu9mj+P7bmdOM2XNWtB9FP9fIx2ivZbGgOF
leilQM5LRt2il9aUaOiUX6LnvoSaLS/X87Jus0OjUJ89BNcdAN2fbTkrvJh1bzMW55Dzf/qzizjD
6MHPX7wTz/kkfSQJnUvgWA6/EaN57qDZVwtuSu23hhbXW0MsNVIdKl3355g+Tf5ujiUxK64Xs1Nr
T9FwLllAadTGuQMlzvPPhuQOed6Km6QVxVIa51vjZ0yl6lOd0qlQuoSNe3TS6tZ3C6AxLqAQ4U0y
CuivoskpWWIubw0SsRk0YyhPhFlVImBKehkKfoGXoSTCGbNhVxkdGMJgYg+sMYNbsPftBaVzmX85
O0t7gHWIRBeVjLeN0kc6OpqN3x7Iy2CRU/EMm+jWMCiPqZ0enIbK7TYBYlTSlGRuUasdFmWVplgX
+FuOzXxFn8ROEPlQf5ylutSZ2F/otp9dl2gKZuCEDwLwlkNK1eH7JmuZo2+JTmaF1mrHumLzzhRB
EvPKFSLvEhFD9gRA7JgUc70703hHve/b/BZmWEcrmMr/Zz8N7uh73XXaE1croLzR3Mvtw8lnzQyI
DaRva2po0pKw9kiV/vzfELetuX1cW43rzdMl1a295zX3snnFYuEGDof2Xjar7IZyAtV6tW2eyra1
/hA3dv75f0+eDEfNvSsBP6jieM8BCGP5PmoGjm2zQPfUAutNcbzT23G+jpXzhBC9NSEkiRYQm3ph
8W0cvBz8EFwuDunPqyDXqRZkokXSd6qP1uP+trJKLHT4ZB5W0zktGq9C5kSVi+VDf01d9d5d89Y6
2/pSaBikdawyk4g28LprZXjTJz5NnB9HeVd91gYm5KhTsfPb1DDDM9JhI7MfJG7ILV+DOXo5aAPN
rU9zC6QQOn3diYsYjnFbW84k7l3f+wuIj4yYN8O6k8GkLzKG6uVO3gyeRSv3543mcP6y6jD6VckT
lz2s8n653MrBqZflFhJfyDlB/60lZDZbv5yVRmZfkEn8Ki0U5l4ipUmlQ3+KFPW0k4GkT0aT5hKh
LGQV1XFIMUr/65DiuvW/G1KaZbAkl6ubheeIwLG7IFsM6tCFMPqPcw84R+06qIM1gjI+2/yUS104
/YUvuxmO7EkUHnwMRTCiPqxAUZS1pefU4sWUndIcQ39YrshYP6TuZF146KXeiGE7SJ9mJek5U2FU
b+Ie/MZmPrYzZ36I1QhiAHqcZedyqeDwP35aplp3vPlpebqP7IJhOr7Hfo8BseSvP62oX2JoX2Ik
cyGyW3jGLsxfqa7ok1uqteCYjZEskaYcUqq6b63cTm7LMdSu4wrRAvFVh3duXVpcorJrXL3rl/Bs
8s2TqqybvQwpLmKQswIEf0YNBKTXp/EwlWdBp8ONMoxmfHAL4AEnM7VsB016O9Xra1COGgDhxEes
bxzBisWHYo1/jiEhLgBEYMxsl5bITu/mDKy+LH1df36kcCl+iJIF4KQe7qXba2v/aoLv9VSW1WUP
bVq2esGFLKvRgHmcjSF+GBvgYH8K8oPAOaOKKrhIdCu8tZz5mao8CyKf/nuYZPZtS6oZ6MjPM9Uf
h7p1kcL+jqyaskqAIvSsvYGCSHFWftJ/7HsdM+tnBc83sweWmeu5s8DR0qmqqlU1PdWUN69Y0XwL
oAandj6LkhUqJyc4S1J9vZkc14a5Cjx0MjXOrZxBsGkfz6Lf9P1f/TSkH//HV1qgUm+/0iYClCg5
kGgzHNf71yZuZTTB5I0tOyDtDQSexl3qjgaEfXH03QEKmM2j+/eUWyBpYEV5Mp02OUe7Vbuscs+4
G5fije+shS++Y13/y9dCl2IeI6q+G3TEOtJFrJj/feZnevVna2Vow1kIndxeqi4SuJMvx4A8yZtS
jMx0QNTr1m3GohsqmBkei96vrGOI1I0YjV1cAsKH7EyVi2xFJkbkACDWKL5/rTHJwgTlyNf4owGO
LABv2Zcq7Z7awZ2e+zhF3N2cUDMmS/OYOOU/gtd+daAYcjwvJ/vFAWT4PykV2X/9xmFaNP2x6Pr/
owO0Qk9xwJ7O6lvBGwCDQBm2wxS730xtnY6QB+nfQA1/cnMhmzlnepedwrqtkcwO0ls5i17PSmQV
jn3b2f/VT0vv//v77L97Qvu2A/jQctg6ciEitkzr1ye06UW5vfSQVUXaQTOWBTrZIKv3+lgvgJAj
IA/SW5GXCmcnbOE8+hZpbr5fYr5Zi62lH/KxzT4YXjufQHLfXUqfHIa8Oxkzb7gHd8QWRoRmNzL0
waUf2f6O3V8U0Gx7+TwlzWFM0/yxmfmJDJCDnUg/eVifasK13nlAXbUwC5/RcZlP+5TFgst/6DP8
wgqaYhpHa2HO9om1v3fNsryBeK+4aQG430iTqXq0T2sd3g6xKoO4SFMOpRn+RUFfcaE3fc2WtppO
TK0bnVQdb4tj59Ab0z4oUFHrNL6ZvZU92Xaw3MJ6CBZ6rg14W9tkN3hteilNB0Ymveu7Z31sFhjf
VuuER6DxeZqc6cxI+uDo1jhw5Bh9fQD4rTmf3ekfWU/NTV086/oHGDf4r//vP30A9PTty9m3mfry
HOPPb/Gv8f5PDyLHzlZKeu9CzeJDhjb0TW49nFtxrN0Z0H0iaFm1z56uKi/hFPgGDeWN78Hxd9J9
1GG0Z7dwre76FhQnD0X7zjNG4wzshHdh+Xr9yeqLH7CNJndp4VafLNgixuhTMX5Dg7r9oJfXepWE
/ann6E8gRuBsVIUp0+rapw0vrgspTNEQGGy98K5qqmo3VaZ2Ggdrd+caKCLV/qqf8x/4nE59SyEV
EKja1J7hfc1QQcoh0VHZ+CGCucYup4eiTryHtP64WFX8CCN+dQdvwwUVP8zmwYQjAm8s1rlYaxeV
lLFc4SvJ0RW1Vemms6bxzkB09FKKnw3H21mTFTzplpndmimIUU3X7Y+m+U9SjtWeBrrjqsx3a1LB
0txPOeWbcIUhRh2sNqzCqhjcA85jgK0rNYo6nArhjBRqFQD3bNnJJoE0ScsXe7YOn//7e8D2+Lvs
hGcBMiaNZLE1GOguj4FfHwJFVmdj4mjJc9bDZUGauNwHjdXceaFX7PU4ae8CdeapPrFWevdyJtZq
Mn7vdxzFHkjq9vPDts1aLAYsAmxXnMkOqxiCzgyuXT2/lZYcwslmX7aH2AtW6+utHzFB8Dm54Z5J
n4xhx1BzqXDZx918vVK/c73evJZ+32PRDx3MTNZvXY34dqAy+0RXgIegouxdSU3fl5Nh3aZh654c
S8pD8geTMvQQfzDLkeiO2fO9HVXVXYCSS6N2fFYToqLX1vyz1Snba0s8X+OkgPvVJvXbr63fxA1Z
v+5Sf2lhedPs7soe0sc0bbqLPstiiid/Nr0+jm+0xnN2jgtOB0EwKOGM5Qecz+3DoA5L3By7JEkn
/dO/u14Dj2m7aikD6Kh/xH6IqDf1bztQXNYncqi9kvtqrinnQxC5qHZF1nZPy5LPULj6H8WrSq23
QUY0M02AKv36aCXIWazfBpnJmOzMtTs02rReCV9wdD0GcJSgFDjfBAZzkhPplvaL7dgtPWJ7iRt8
yEy0LST17PlGbDPoKWVTfMQSNgHD4CF9KBJ/54b1+KjXS32b1kAJ5AVVVXq600Y4LSr1HiM7vg8q
w376nRuw0+jSitrls2u3+86LnaObbvoD7I/0F2q0X92GV7fl1Q2dVwiTJl27gFB9ldG2i67tTbSm
hlKOc2HPjfz8RrYv0K2vL3kheC/bFyRyHslJFjeyfbFZj1sf7Jw+dihGXPQCE+B5uTRFc5nCe3Ai
AXJQY/zuCpuHD5lGbY/Fjems2WXk6tDUe211u6gDVen2HjkDKsrNOjJOakCblFPG6kDFiRvU7Fur
5maQYFfFibXPAcWdidmBJes4mPi0/gJqDy2N4WQIKxSvgiQ/TXuz/QYM6GPlzMbjmDrLVYbg2g7x
zu4bO2snqWsGn8Gek26BevC8N7X0M0ivMwmMWihw0fZJr7PRCz/MifPVV4EzBPonc1zyFs3KAXb0
MDsVg7rSGIUvV1rtMNvJQOpKvp6Fn9cibM/HnicKCuLHK8mtBF77ciVoEI9XkkAXRaWTbPDju2Ca
h9tfP1MN4ecpsnUJStrjdKDIpjmR58cS5NMBAGAL7xuPIbFSKoWQl2puVnn0iFWct6YM9bvY7UKb
83YhXV1XYuURJxfarrvF/u4mfxf7u7v6XSzVXPZZMcKbmJBjMuLebfl7VHse7Mt9gHof30gzOHWd
VTtH1iB81NBYvNJMKlWSttAgw+nMR++7mMiJhY8dmrMnsVeNV9JXrYNx3iLcTdYCq5VAM1qGwbn4
ioetmZ/62WpujuElT+wQmRugo1yttRGEXJP4m7TkoO7OQhrmzd0ZTacdR9zuTi4ndzf9kDjpkLtD
y+ft3bE6zs7kw7zenQTI/ayrDtl23DIr5nZgifrX3an/t+3TqLtz1N01EDor3YsBXtbYvOtr92oK
ItgSzc68k64oghUy6dGaVQ5bf+k72eVYmD/e9S/a3O5SGFXPjNl6GUNchsWxTqwBYfJ3hsXzrjzI
Sa+3/tZu3l90UXcUUpn47qLSbyRdu4vKOT7bblAM20U3g9yNuqh80qDNQLhNIWv5rq/3TouCiqSh
nBXKULvMP1oUNF5TxmgCISPp5TdwE2Z5m9z2EPU/Drp7K0kvCbeD6m24ExcfLbSmfhveuHEt4TKs
hE+KDerlWU/m9LJhG49Sg8qA1DJyQS/UzbnKa5zpXuk8JlFl3g/ZvEu4DkXi/+m8Or5xj0zkTkaS
+DwwX0ZfHYSAapiV1pZE2FR3kEYH/XiWsGw8eN6aHWBrIskm7cJGqHAvTq4O+Az2w8W8FC9kwbND
meTD3oP8FPb5YkfBRf8wUdT5lPqwX2mg0q7hZxpRjbCnXUcR0l6sk5skV2jWaidiXaFpuodkCxon
b3yKrWR8eh1NHHI1mh/a8bUYwYROu7EqSuivCYCYNb7SYCw+OVp/GU3i1Wiak/QPaH1ARlUa7d6Z
q4s2sPKniA2Q2ziy6xPJAvtZ3e0MRWor6V7QW+/dpB/OqG6na5l+IQlesygvKkqET6CaR2I7p4RH
JhQIHKDRp5fjzUAl0DPvnFOZKfQUPFyaWmPA/cXEQdwQCh1u6jF1xU3CxU1GgzfzS4Se9Q7uhAod
sxneKVWMKmfSh+o6NFSqT842PzkD84IOkYrd/KCE/9com18FRcixtg4KTWGI0+1mvSsQaRhVLl+6
jMn67i7+cnBV7p8Vsb6HDdM92/wRObiU1qu/Ey4Lci0UB4zOou+rGk0LMQb1evuSLXUDFp2xwhL6
TdQf2rXzD4mvxzsIIvLPht7drgaShFYyP5jgCj9trkOLzBCEuC+u1TiQYsTVjMejK+XRT6x9wovG
mJzraYUp2qUk+kyaTug417oPb+2Jp06lLZZj59beAqXPAO3HC1oNufm8iTmehlly7juXC8UzyAz7
E8zAic1H6WxukoM03baENA2BU2l1HdphJ8ASxp1nRopLmAhxljBpkq09zZrOO7zrl6hAReXQu8PY
avmUs/QB5D+heT9F1fJ1ta0G4aYY5uZ4CR/XwL73TGf+GoVUbE0gFq8No9Eef/V3ICa4RhLxz/5c
+T73FY9ou5anCwVPMD8X9v00Fp+cfnavti7E05szSOvXnfTJwcqRjQVn1JwcmyqUUqXxzmu+yTib
6+uIW/824tZns1d9HNFSg4nB0+rpbvC/boMlfbRAudhG8EWQ9Ar04FEKAZb0pSWF96rlFjETC5X9
V57+L61f48T2OgoSyPGhZyuY0jujv9RMZ7gIhs6+S/2spG7GdD+h3frZcSL7HxBY0F+5P5oRful4
9quPYVB6Z2Ezj7eL3veXFkqNx2jTAZvtOqn3SzTQJecYvSx1/T66jZp1T53jqa924zxgQaeyt1+a
nndZkqo/lYz8OndvrZuz5AW2psRKMyTL/Sa2ZW/+xD4uuTVIU8/Ddn6MSlvJXPjRTdArIIvXoFV8
PFXmYJ4aGEiURZzELGdyUC4IbN9bdclM4bQe86+b0Y4TcFnHsUy2Rs94ZoynleuyESReRwc53ezw
YXtXJZsSrha1l2EzfWTZa8HBW8I5ow7SRHQ+OZlHWCXFYPgjP87RtRuJmIP5xW+LlQg9zvML6Uv8
DDKw14iJCi9Qv4gdQn7iMBel2j2A8eu8Wz37MdCS7jqc1/JErIZy0VBto0ghetgChqyaj/FbQFfV
cF1HGVLhgRM99OXo7X30mc/MwLfgRwTzjCaJqURg4ZlBMUZHT0mamZss5LqceC/NtC+H69LlpygR
xZBZj0ydmTkVx/DagHrxXXjiLC/h+jzxaFHhEvEzPG9AMx7JgFpSRyyI18fZ8csHJ6w/5NAgf4rN
LLnMu5g7LjLrk2E7TMm01bqS5pDp5100rfwEq+qBfd7/X0HmmPyTHLOZfldSLwyxMTKp5eNosbV2
MudacY9WU38yR3qD6BJKjWZB8aH4VXb9GI+TVim1wBcXiRCXxJnKi5eXWDeFHrUavBi9Klgf/Pbl
PSqvz2qK+5MlgCRd3n0OwIZzWC/846s2tGYCkBXcXrUSMEaI/MqQrsHcVQL6Gj7s/7Gh6Lm/7iyz
o+xZvgsAzjHJkv0rRzaEDvzg5HY+xi0FFE1eW7t89e2zqfJDaHw4+Av5F2qmIPlZEWiXPivxL/M8
Dm4G5eF2GWIefWyf5exUn641L2oNqoKdnnc1SzfQ9T2gJGQjevNGrH3zEGpe/dFs7Pnu/+Psu5Yr
t7Uov4hVTCCI18OTs46yXljdbhsAIxjA9PWziNNu9dXca0/Ng1lIpNoSibD3Cmk6fTetdoEUklf5
DCEzLEgNK+BUAVVZTHhTshtDTV7gxVMtMhJUpywJyQuFn01tNd1NWUUG2xKomphRSk+XsBJvVg8S
SdMxLH8CjNnC+itD3K8eKu8bTMxmq1kdv4QQ4QGGhE43GgOC4Ke9f279OtjILm8PI4HJMnRl+m0x
uwnUZRexWPdLw3BRPQEAomuePNGmkKD6u90hzhnms80TVJuGVQwVpYVbpsnSEGC5ENBFFj474/VS
8IJPnnodV+8uDfwV1sJha4ZleQefdoTjYxmKw5fbg2mCXVJO+x1S396JWe3TmIf+Vvaxd4pV5Z1M
u6kmg7D2KbSHYM0aQxN4HtJ4yIqmqToOgKN4zIOKmAfTxczvyiVY48Xb5JY6AtVmPJheBpp0N8rX
TsHjpYAo/SKcR9ltDOY5dUESy6fijcLfD35P2H23Phjkifs4FXxtBU35ipeqPcZ9TRbpnGLgE2HQ
UUKkWhTNwcrs4bmuywgGMIDdVBrbp1oO1s7s6Biylt90Au3WULVHu4bklEl/BxDC2jJOEwB7O48u
6xzCDmXigL/pwTQLZlPe5X+WmiD3/3fv0BB6hvocl3m7oZ0ed21Y5NccrCCg7Fz3OxxuFv2cE64q
G86uSMg8fo6tRBP8G/TJnxlHvyezfZ8ENgTYCAsd2yVfdUHtPCHYOVAL77Saza11cPCdMF4XMfAJ
+GNZEW+T6hXqsfDVFuX0I2vgDS006KxBSNaqihWI5MDxyDHHOk0y8MF9HHrLkkHkwUOWpsFWdxum
yKWQwvaeY9LKQwk72YXMCXkSNdRPHL6uh5kOAGNr6ICUYqOxy3wofVtFFUT8PhqB4L8oyV/QA1u5
SUy+hyGMwwoH+Akr7X7ePn7e7o5r5J+dY8FARuCWE18A9KcrrM0/S0VvBUs6snLHJAGGsq4vJmw5
xm64hpgeb2CsAl1+bZdnF6eiM0ytweGdTqbS6Q7hRVlSthhzDWx0EVrykJKWbLgDWTHzbqbchXc5
Nip7824i7/CQCte6wkX4RUEMfCMh9LnTXQfaU5i4J9UO7groKfWYD7CVAGQifi+ouqUKHh8LftW+
ctYxU3JrcU/tO/w5oDwOrIUQf1edoRJRPQsMwLQG6cUM6QDYmFEDO7NYCL8DtPpG0qxrFIu0VaYw
O3EHdwfrFaT/arUASg5+ltXw4z8KCJgPP9gYnLilqhfH4sTf+lpBNnneVgg1BdBvxUnD66EhkrhJ
B8Wjh7S/VrBb2Jm1vw6kvbEKv1yanUHmF905K8qHdt4LgIt7rQZ8qxBnxrfKQ93Dasx5+AwXw3gg
+pdlyvu6TBHfse3AcXzPcYPQM8DA34B/dt5DBIEO4g8v6G4ZDuCg0AbJ+rcEtuO92lCCP5gUtzVU
I2J9kPyZs97mAhuSbjdqeMt/tpkHQQoK+kpzYtx06P/+oBQq4SlMLf/pISSY0u2o3GnhWR49GRmG
Lki6LbTm3py5SYlMQ04uleG9N7CKP1hcc3AiCDrMHfd7k1Cb2+4dn88z90In936baTdPNqUauqIA
bxSv94QK4WlxjIds0U859Ot+VRmMcbGAuX6x7REGWyOJCFH6TI+YVmZ9IVNH+nzcGHmLT0WhsTj2
AiABmHLWD1Ctmw5uRp5MrSDNz6Ypdp+mWeDys8nHKFODoNXPUb+a6mkHM+Q5D+I22t86Vs5uLnZ9
ce1ZL3UiGCRCJZBxc5VLOAfAWgeS+HMVU8OwbKuMghgxD4aBBbQeh+BkqqKrl1PuiifzSNY690cC
Dwv9/PmREKfir//8yMbhxaKQ4c9Hwvl66Q5Sfj5SWzJb/PPLTr8whELPY9CR9h3A8Ygf2t4XJF49
JrppFCJlwh0mvWzkfGDoxqOYmXYkDmA2AFTPzSmJvRtGAQ553GeveQ4M9H+OYJAzGL3zCIjXoVPw
rgXLnS6JOengAIr97zisR9hcefAOxMlH+4GCQ6q1TQKRhRt/HjPF7ZuA+2IPR9lTOlOv3ZLhgAVP
lDVF5nCvZjmMQuCvN9hbw0Q3BPR5w3fxVfwC82h/99nEXfdRj3lxMflaHnL7EZDsLYd2/UWXIr+0
mXQWJmQBWC3+7hU6oLb4s6OgJcLBsbRXIFHQUzdfTMldloXr38umFTtfKKlAjK1cKuFX/zIjUfol
EY8MHPMBMPPoPDFhgp37f5uRqtoXReD39CK9fprO1G3IFk7MGngq4q0nmntRVnQgUH7W3STvRdQn
08/+OpY+XLHwwvquek0V6JBzAd4O7XdEvWNP/zmb9D0M4PafksIqo24O5WQxnMFhzuedKlVZNcAN
MYW0BPK8bZXXW9Y18UMHIBvw7ao5iiJr1hxuikvusenMAh9uKk66HmYtTfgb4xwUYqcaxb0a1sh4
HUVMu2gSfbjNY8Wfi5bfppn/qwnS79zygosIRx9G9ggFG6DQMD1CwGBFB7+6qKpsb4lji0OcgWgm
U7u9mTa/aa+DQH4f1mWXeCjcPYAusHCciPNiF+PNnnTyI+vtZ2zv5Auccbq1l1tq7/FN4jVV8hek
/nxARPn0oIM1mYR1tRw1PlTMopeUYavc4hWPupS4J7/Pd7HOKxn5JfyULLt+vlfx/iLEAXFUIKVw
r86d8UGFVrGlMJVAJGF+gvk5GVEEUqhzPYap8qr34AR+rwc8RSCtUHJtnoEM6KJDsvsACUFYMc5W
bR7kRtcWgW2d14F6DGOJ1waidzjmYQ8LpI+84iRS7SFq2a05y9MXYXXP5v/fq+wbKS37RVrDbhhw
AKhm3mYN1kZUYH98MOocQaBXnGfVE2ckxhEhwxyRT2zdl1Z+NiVnUMW99NkGb8/iHPZthkz+2LkX
CF50Vym6DztU4Z+c/2Ub6ZPahqogDOe/VdrHWSF2+TMr7XAJ0aHkEieLcYoS3TvwYLGw4A6lH0k3
dfamSmiyzXIXyfeuP8dt2MXrzEcQZCZm1mXzlnUgRcCgbdoNZZ2uJUuyD8x2izRo6EZkhAKJR0e9
cKfUgvvGwCMN5dkj8GbemkLgPgIV8OoHbXXjstZXPjXfu75UL7AiJCtPlvbO6bBtq9IxXszCST9k
9SJJN35PhKQRGOX+GWfFFrYy3RRZEqHKimWnAQmTY5I7/WpU0Mtsk/HRIENFRY5xCbBA7g3hEhji
/ISbwT9K7DO8tHfw4/UWDmR3biW4k1teSSiBxE7zMAC5glNO+5pIyzmlvGdr6kDDzp6dpkcdPiC3
EgZ7bHVA8yX1K3AZzSofRHWcMPkeh0TyFbLksAvppgIvvtm3Itjt8FR+75Pxe6NVCa8ZIvbwjCIr
jfTUByaRMfB6hD4R9QUlH7veotTlaqiGxxK/DPfSNFw/ZzU09WtZwRd8KNRr6UHKKcx1dz+kUUz8
UQlFqW3dUvyRKoIsVGxvYJ3svbLE+0tB2xDYMcmeJcxsU68Hzz/z3XWo+t3QSnY2oCwOT5KNsvQI
iO0A0ZUJKi3AGrMjxMbgW4qtwVQ04moHoLFiP2B2BlYm5dzS2h4/2CKE1DfMOC5NBt54HfL625jq
JYel0Y/Y+7OEZznkCMCFdxAtwso3HZlV6ZvXeO8xQgHXOFEf9+gOvL6UB9vAz8hN0cSAK8A3wSxp
Zvky65op0ZjBK7Wq+SyRH6RgZsTepptgCmxE8sxl0t/KrJd33b0SKdNN79M8Xkhg/pfYX88+u2oA
NiourpnVwQhknrX7pvu9I3YbGPtOWApga56tlQfLv1LIAmkb8Aidpl0x0bvHLOn1uoXkWUhGeh4K
G2sAoL9YyrNTQHj8J4TaYajQOB9I4YxRaGv7ypUuI2YQoOBUkO4WT2CS5UPjR4aCZmVFvWvVSx4L
foTkR9cugOQL4D19HGZeV0cacLK9KbAWYyNgj0cVXCSKKjJMbr+hZKcI0G+Vk1aPIi+hx6nBeg9S
utbF1L4kqePtIEEEN2wOxc46ZSVOpA5ykKNf21ExxCwikuA8w0S8YxMcvFPJrDOD30rkwhTnW2rx
VWwl+ZuGi9IAbPcqUDBiNeond30Tpl48BoG8e60alpK4P1Ree6sc8b1F43vI7OSTTQ7e7DJpSuZC
tYtjcddk+9BX+7HMyWuewPFY4aC8R7bdfmjxWgPmAz3reQQU60Fi7mJoq+eIVcmgvRm/Cdq091qb
Bd76J2I265++iNaYajFlkFpx/fxSjTlSCoAUbVXhlWsgRefkop1utTfEGwhHek9jKt6hL5ktHN0C
6DCT58HDxD7ILl4Azk1PGcmHBYXLDsc7V8KUcGcI1ZPs803pxpCamqnc0tb0BCWzZ4GP/RRU9p9x
kYbbcRTw57Dz9tYAAQuFWnxQmqwnAjXxoEtOvkix/ULsOYUjkm4eRb0pmzFMIMT2s5CgJc6rw31+
L/2hvraB/iNOcmD6ZhgnkLtsoafcgR0vh6t95fgP4Rz1T4MiXKuQyAWb8wGmLW4qAA5rgc2GhyRN
b2cbYyigKr/YIFZabgpuw9EVQcGnUHc/S7YCKamH22MMZ/eomaCEaZUQyGycjO8R2MDOZJbUhIY9
xA1xFgS/xCX7IMPBtJ25vdAkUpGuEAlPOj28ptORz7xcv0/JHrq6sCemFmRPu5JfSqxeiyzJ0occ
kdRT6ZI8MozLPNTPbQ1qtKreaZm0EdhF7RFIufo5KKZ1MLf7YaM3nS29te/ol/snKa0OSLs+WMIl
KTjPqqcPuuE/rMYL3hEiBxG29PlBInr5IuFgC9s3+j6VAfzPgjHYmGFN+uHBvvgtlBpurCX9Ns1h
Fz/1nfvFtqvfq6bDDEkSCOzTXGK10dYCXx8E/txmjDcwKfu7vmelVCsBD7i1wqf+ROyp2iauxZfF
XNVYMo/Sw7EotYrgKQxJcLULsbUDD67Glv4uiAP3GEgkLiZJkrOdtnVUhMX0rZI27JcZkKteV+2A
483WBVHWR+8uTT8ISNPCKfk2TSFVLj1EbIUtoPc+XwDnyq+Wr75nNb2VqS9gQ5Wl6xKKXJd76Rnq
cABeK7MlbTVQH1ICGt7Glfcq+zHDllwWILGhygK4LLppUG4ppktIwmXhzqa9A2Hd9hA2LvYYEzzC
ZxUYc8FGDahFRB/kTjX+1bSpgTYRjoLOWfXYxkpO/hI83yfAnHy07pRFHnHVrercYJ0DCbYa4q6P
16lfrSErgPBFNXF3i7TPqaEgLXVBtoQ0Po691VzlcbokdtYurJ6yJYzQ6amQEBH9LBVBTE8WD0EH
m0u/9aZILWDXMlyxd2DIv8awhOhBuY4m7VsnSBEMZ6gLV5HZ01M3RnjKGV+8iseLCvDwiNgsXRrO
p8pGd5vaPgysocD0BygYwymIw+ZB5HLXNS6Mc/qhgapztguzCVbExZtyyHhWQTqeoa+bRU7WTd9i
Wt7scRyf6s51dpLY4SoDR/nbk2ppCs3lEP9KnFvKVQ1o1aXGfjrvguYMOg673C9j4W2bycffbG7j
uUY6s3P7NX7XB1K6ElhZ69D4+b1QCO+qm3ra2FPLF7A2whlsEjAuoBqSWb/VTX+JJfIMGtfsp9zh
ZNJi8jdbC+z1gHRsZHZpEk9G0oZwWW9NYVT1fbcxM10K0tIlq15za+8FjLtLCFaLXVHAay0e2eMd
2ljFtb+5f/q8SPEVQTdhgQ04eTElq1TkBUJp8aJASuApnfihDWFlOIvKyBlALztnlsif/5b4J0zX
tMgeA5fgf80tFz2sZPgCObNL0Yn+w64xIWRBTh51RvRKykCec/V+/+n/HKWAIvF/BqRDP3Soi7fY
Bx/FtX3nCxc3HjsnnCCgfS2RPjh27kAOvFLJYnAgUW4ubSXWmJfJDsLqP+LQt5ZIxWhEPDE3NwTe
5Vo1H94shTw4hbXwaUur7yUb470BRYdFLU6mVEsrXHXJs8uhQa17LN5ytMqrBCs06liY/Gjypd/o
/g8/tQcYqHjtJc1yup/gsrMI3dRbWA3M7itE0J+rWl+Szp2+wXuxjvIpTc6+auWF5pgSi9EfkkVT
ab0tSS+XANPwTat6d5/AFfPkebOUZznSF1nXHxqisofe495yHIPZhopMgOHX2QUMZOeugNbKuF+U
oQTuNIF0i86t4WouLHB+OAi174YakcppvkAYOltDzJBEg7NMGSRcEaFtvGWLaPOi94ieLXBK8AJ1
t6Q9BOOJX4KiDWXnQ0g9qNej1rCRnkxJwIbgxCo6rgdLw37QZhtwqgkWunk2BW36SrswWIddn0ck
li9F4PHXxMl2AZPtN2hfiAiHZf9m2U0PrbeOHmwWO+B5AsmT591w456TIDsn0m9xL/a04/Qv/Dgo
3zrT96KmmP49Th5DlVurwIZ045TApjioIf6dKTiZ+pwBOwBayXvddedWXxyxAWyxO7t2i/pcMheL
JTfNR3v3pR2xPnpy2u2XZlN1UgGVGTgCphWcPLEXrDZSDPTRsdsdnZHY9tS1W/w3rAw4HLGsYiGV
D3HoitHHPNHrMXjT1Ri+eiQocJSpqm0K7fPnMOhORkUH4ZckYlUCBkyHrJPF2umxKuxuWbkK6n8x
qvix6SkU/NV02p6YHi2HwTG8ak+mRpseeRnZ2VD6Q6dgIn/obCeq03h8SOqKv7j+EvFB65WBCn/I
qd1GHhYZiFHwEHwsjkWki1+qBsssBArTRUvDGG7ebb5zwT1ZxoOOz1lYakjmVc7BFcI5bBx81gdT
5yJ2d/cIEulDDU/TWAyLCQ6oJ3MpKUlOza3CVwzgN5DUy8liA/xhR4D/oyFjYjWxvNr6s0+0ZF4K
IXRXnQUka17z/mGUWfISCLw9g43Mf04HiLPPkYASDCsrd5unZlZnKo1O06y75CDNPP9X1iH0xR3v
Een46dAVIOOaA5TXihv+gvWDlYG9/AbWW3GerLjHoiyZijrl+aCogMZTQWx+o9MaSVYl/yq7unps
KAxivpQSBhE5aFjuWnyI8FhNofcrWdMckB1ZTTiER5VF6gfPyb2tXct8q/wivwV1iYiGVn/GSGPe
0jD5SK0OCo2pQpyVZpFyVnzKg+udhYGanYf1ioEXEXWzLp2dYpc0VeOeGBG7pA5sLCsJ29yPyqKj
Kbxx540uNIFbIOjOYUr8R4JQ68q2NV/38/TazHhmMnnI3QzwQqflLGNZukAyFcmlDbh7CWrExO56
cXXvLqy4BMbWst6Kmvc3qVvgobARntxu3AyxVazjzF8OWbuNXYSZGDL6SH+GNVarPnx3EXUH1Rch
C7+1QZhzeIS3Nj/3ljfhtIm9oIGSQXMQxto9/YEJerKOPLnxdGyP9ySWLVsIfc+HQJway7M3X0TT
VMeAWQiULhEeCK8V0G9irgE748LcPYR4TElxypuCamtKUNatt01ZlkdTyvyhPGIrWW95oOW6z5In
E4EQEJKM7MpxN2LWKBYTkHEQPlv28F1/nqr8I5Q8+BFkaqsmaj83FErB1fAtBbnoFaa2PVjWPmb6
dhpeM0QUo2b0pr3pjTt7PyWFfav8yrl1tNubUbCXd/bwqwVGab4JKghilSc2NMLnR6ad+60lCLqJ
WobPHBQ+wstmxwpMLrbCa9hMLvjvvocYFxSiYH/RWvWO15I8UNYSaBbmpwnp3ZNpMpdMYsFJhwdT
kaE1nGIJIcOaAJ5gjv4VgonGeiPt4GqDZKmOwPuDxC9d5yrmDuyl636VMZBqtlbhHrrKE48WhTwp
oIKzalotHksF82kzotB1D2rj9x4cGrlAAes6bFZQgOL17y3c+W5xNezwOSLvGPLSXxoD52l2j/FT
/eHUEA5dVdpdDz1MjNUtp0vPbor7vgGm3+SRTs4SB0PrymNGHmMFqWgwE+SHSg+JqLPvEi8+wv3t
9C9BffI18wJaLZQ/CXBvcPK0/68cu9K91n0PN71JZu17Zlen0J7cHzzElOjS7MapeKuB84MVX3+6
K5OpDudf5ox3ypthweUNgb9u3+L/PMP602qql3nYKhwyRqn3Ygwj7HoRZ2njlyBr/qxnhLpf+n/F
pbUDAFp8S1QGtJjm9S0TPllDJaA51ILkMIEG369TZfMI1uQyiydIPhZywDQ5a+rUzfSapICm1XqA
TnGevX+B0xkoXDwfvgcreAIoN/0Xoip0Ir7sCglIiYQG1AWmCPqJX3eFOg35BFXd9mzBTX3tOF22
bIDsfZzmUpbbzWPo2tmSw57yXkrmti/jGE/5IgSJZuPxXtySyXow8Gma22ojbNWvzbpd6fqD5cq7
mlF50u0SykEihX7HDdOidUkVzx56Nn0zgBqJtX+lPdCjTLXEL5ZDarse0+ap84c/HVLRG/Rl6j2w
fNMKh632WwMHGDerzyRFFGJ2AV6OCp6DOSmSY9305arUzHtrKMyN5wQGPhgwbkc/fWpqNmycEWZh
QCscjLueIaJ3SR3v4T6yLDKvXdHAAZb3f/yO+pBBGRBWyWuLcesKjOeb+S0IO7TX4G+Pi4SoPwTh
cDK3xJ88tQ6mkKBF9J34s9TyWFbww5bUp6sG8CkIjlovIi36PeJJY2SquoCAP4Is7tpUMUxFUwm7
u8bFL7q0gFK2tIv0hcIrT5qbuYQeeNYjpE6iLoYrbUm82r3cw6Axc8N3xG7j1ZgF0NabvBReXG2w
DZre3mYZV9esADZlctPiw6NqX5AaXuRMjvBqgjY+DqbDsp7zHlgyaORXgd7niGZd/Zx+n63LxoGn
i5SsEG4FQYaVSDPoIQV/TNHk0PTAXnCoVz0iWTAtUgR/fzju+xg27aXucRi8/fM5CFLZX974wIbO
9YyfQ4gDmsXmi/gtEZglXenTLoEmWeO9hPOZJRzqCFuE4hAUs58LmxmezOwv5jhR2vLiYI419wuc
ze6eK33uWFtj8AhAi7e04XS0NM6PDLYLkB6dG60Mk4kZY6cQrb03mpH3OhvoHzSNc3MiN86YiUfF
w3w+r2Y9D0tkv9VMX2sP9z7d9Pe+BLTVZ/A2Uja81PmDNRNH4dsVHptgwFFqrkKsPFnjzKg2QK6h
t4DOG1Oee/6nmwCPkEtPMkDCZuKmudyxCIDfkLI7jePM4vRVsYaDp4gEwEfqzUqLV/g4YRbBqiFf
MwTeTg6o4wsXxMnnZK5qmYuF2fvZ+agBrUCC1IS6Ta83DwaBGS6hv+6Fe/i46Ybc3vgdKVa5lAQw
PSx5hT32SC+tQnz2ZWQ6y1+dk20jI6L6KSJpB8mPkLkQkHOS1aQ6EGlMI517TOnz4mcSGx+eQ33X
DI8xQxwRhPo5MHecdpPe3Z7xV5IL+OCktyyjeHeqqt2FKZ4JAVpYHyVWd9XETW5t2LCDU2av+Iuj
EwKZ6bqAGQjETNFrLtLB4dM84LPtPx9CuRg2HgCEy7uI3Ljvgah8R14/3MAxlK1/NUP18D3hQbiR
wK/+am6DfnrXIywW+Nwcz7LFDh7ya7RVQWTQPKSnezMaVM32XwATvvNVHgHHeLiJIXJEsOZAvuhL
KELqpmwr4Ob31pxvBeMnMs7S5hII2dxNrE01nKumzedgcIXFE58TSczSG79W5YtnjXSXhW61+tXe
AXb8AkgcYDTIt3bTxC6e3zt0EXrdXiclkihzW+CU7ILsobcvpXszNdMOxdmzjVgDQiEOXSfwxXlw
EeqM0oDEb4FUz4wAxbaoj7lAtAF4PP7qABbx1ra1C7v6vnlgMdszBBVWhJXlppWTCz8pL2KZMwEX
ibiTp/3u0AeDvIHNKCCikNjfMG01iyQUwTXBH+CI422ynLquveZmQ9eX0x72vctOaBfKKkBnXv3G
gqKaYGpbzlUPqlhXeAKRLe2RtTDVz45eYcIb7Oz02URwUlwJhzpLgPQgRxQDJSdSmzy6Wl+GhGBP
kKAWT3W3cquB3Ulrlpe6UGPMnmqDZJ/q/j7WkNmGafg5dpi8dlu5nt7kGj5D0IsCZVclB2RfcLJD
wPt9lHAqdiHJdVVhGV5k4RYL0xGXjEWQkoA0ng9fmxob/kT0yclc0hCnXDlfPttCmMetashfRWry
3ZVCbORoS7G5u5IDdPkw14x1+Ph37W5CPteQO1grDmj9WHZPOezS9yA4FstBMf3m24hYNTAZO5at
XVyRiAdDGNsxDv1ffKtz8TM3MnbgA1ijezBNMgRRdijqaj+mIQ43bWPtBAxXX0JQkSHs45GTqWaB
v4VURb4ZsgoK9QIq7I0dj0GkpSsOoKVAJzL0xRophXQFB1ak6pzaeh3gFqpVFb6PTTluANoM16L1
w3fg+pdBx11kC6dia8OOcZyG4Ja3xaGaAvbKsEjsoL+jkcxr2WvaQGHJsft4b6qI/CzrgpMnL5TQ
6YWvyjoNneDQlwmEMzRiWnFs/fHZpMYmOJhL8atkquYGM+6zSuIBYb8Ojq5fHjC0UCDp8/ahDnSx
zgVN1wif+s+i02JdNXBwFXPVbwA0hcLQcO9lyndWigJr4EJr87kKOVLESdmeObTGdxxmfOsxr5MP
Be0Jv5Xl93Hi1RLny+EYyBaoGIvRBbbxdFkC1AJ2R9rvBaKk98uX6lgn8HPByWbpekdN2uB74GdB
VGHmOfejHBEXn4YVR2DqLW3SA7xrrD8g83Il/R+xFVdL4gYEh4qgvDjMeXCg4bg3tRzKLCtCYdZ1
r84jijFTF+E0CDbBvRkrIQxOQ3g5wz7C7zdUCPbYtQgfZW5S/QD7dN01DXuHeC78xED/PyG7NR5t
ClIeTq900SUDW8I8sgaSye7XfKokXmRHXhMel5eQH03LZ3Ol6LiCtSpfqtbpTzpzTnALZxANh0SU
QIREClK+O35hr5gvLaTpkub6OaLP7VViIYptRqSUIDoM0e4rMmo/n2HX7qpI6t+f8V9GmJ8SO+K/
/5T5Gf9/I/qgvhUeEYd7ligL4ABoMkSV7aQLCLjc8JFmUQxHkMOEaedgSlqQ36umw7R9jjPVDOcL
vBaJ1iUMufCIWtVdpJuwDs6dSx/DxKcH3iAWB7NY5yMDxsCYQCnLrqIqh//K54ipzJyPMmPgazft
ra3bb3ZN+z0kNUFoBBzo7n/jBMOPRLnkYJpSpvp9adf1YjL+OdPfvWRO9X7eb6rmjl/3myaoOPV7
qyp//oTJUVskhv1d6lDk/zEljcsh8WV0r49x727krIDc51bZbCS5/Ntu/auIVogX1QX2j/m2A3X/
rzB6xkIKhR1IRcNq8NLzBPkSgNc3zkz7iQunuJaVnR1ZLQ7jzA76bP8cazr+c6xOpidESPL9fRde
QI1jLxC5pmbnXjeab/EPcxdG+rrKCCTWRpkC4CuQpY4DZ59x0d97zZAS+QRatfGDqUkfmmyFO/y8
Ic1GZ48dIVAKNd4NmnRvkz0QJIkydskH4h7dqswQVB7l94LDy8Xy+Tuwd846BFNpy8KMPeGmmxlQ
UaAMzJ3pfCep2wxUZQCNGoixmzt51f5+p58PNzPA/MysCsLL552hcoS50wdv8v3zzqAf7z/TDJDa
IXCpDYpd4Ln61vcjQqI4RicFFN1T15dwd0qyVxd7MkTOcHqH3tESGj/DsdeWdwWJul2YlHENE4sF
KyoIm/W1PgTh37lkVU0A7nXeG1ft10eaO5kPNk7t98Mxg57i2koCAlduaAJbVmG/mRIHJP1ekr9K
n72fpf+HcfDbyWFjbLzAho35MOr5w2Dzh/H56cCT44c9WmAWzx/Xl08HK+gm6AEV8nw9PMfYpZp9
tULmdgWMFrYFCN8/h2g323DTDnBFtTfj6yT4rd2M/9VunoM0D4JW8/h+fs6v58eZ+/bP3yBCaeHX
Dft8TIY8M7MJALQQ9J1zi7+dmccmh/GGm5SbLHZhJZQKC2kVXEwJC3S8KoQfAm0Kf7ewqn923HsL
BLc7tiuD0D8Rd/x5MVVrVJj1MoR5TAfeTf/UwSIVfCE/27QOh2h02JMl75j76uYcgV1AWffdfIRN
4PYFxY3+0UZY8iHOqgczSgSg0scCai0uL/MbZZna5A4EEcu6aT/ijTHwmEQLVIwHKwU3pcPH0lw5
tCqWfJBX4YTwTGo99lHnUIJwhA4uYayac+FyGYkgiz+KbPqz0Q57cEZosUDAOYyCkLMX6DiealYg
/DVT71In5ssGAB1APbHR1PPF6+k3J6xKbKlQ66DydrXFzgq8+CAoLqZkLhDDAXT8s+7mwjpoEOAg
BdUADI48/NL0DnycN47jsBPSpk+knzY8s/mDqTlthgCbSAA2nzvxG3cjKMqxbe/w8AnhN77O/w9j
17Xktq5lv4hVzOFVOYfO7RdWu31MgiBIMAAk+PWzANmWb8+5U/PCEoANSG5LJLD3Cm6YLM0oME7Z
VnmuPTejIJtgswML9JkZpTym17KjYB1gqulqrXcxxvKxQYp/no6oGPrBqQic4SV3khwUtDqbcX+c
XkcxJGvVd8PSNEUDcXTlk3F/G+XhUjk1eUIOsrzGAMubbi8X/ba0/X7hM2tCVh53yXhg0fY2OsCs
s4S4P3Va8SgduNPqd0rcnOytGAaHpkkBfVtK1+cAfNLplQjvu5VnwDWHRfTMIb1hopT+viUO+LZI
99U3AR8oxLkHNeb8r+agm0aTp62B9vsyep9b97jbTxb27kSlKQC6uQQPohdH8PjUCh5y1SV2Wboo
aM8faWupeRQl00tnASo2lAn7ZgXW2wCj0R9V4m9ga4I0pSzOlg3t8lnS5UB/9+MrTsSPAOtl+ywM
s715JaPx16svfaMeuI+aV1/6aBfm9Qz/Z/oqErZymvD9yzJf3g65lIOLn+giH7ppzRWlj9hjilkG
2PiPjn+gFl58wgWmmVPly0s7xu024UCzwCH4GiaTjex6ugfmUaLkFXL7FEL78RSIKgNAEBJ2zVSA
gh17bBkpixxugSYGqWUwt7lmy+kpAxtVuCiRFZ0FbumuTCfk3g7lQKctJFb50UuyeIXTB5B6Cll3
YKVVfSwi1ArMpdSvmr7cB41rIzGNlokwc+/N0IbeUB6EDrZgWPS+yJdmUAcLAJstcNt+v4NZpPOx
Hwe8oYdIn5w4BB9+f4ovC5gmXLJHlXQHM9UL8GsqhK3ODSGPKQygX1RRBdj+A6ejOj5cJafOLIil
/dnBs6QL+uidNiFZgqVIDkhYjSfCnGAuRCs+p32NqhvS0a4DvJETnJAtCvcBdatlJrPhPejLlYlo
I6bw5cvDazIJsbWBylvFIw+fu8J6Mm+Gaus7MOjFM9AJ7dpBRmTruYN4KGEnMcNdC+9StRtfuR5c
OkBir13HmlMC+QuUbx1s3Fyyhk1wdGlaJByHuCOvXUjJDIWn5ofVswVSDviPBvRj5ZC4/wTEDpBR
5fIXZJTbBa97dsGeQ65rmoHVq9cc9JqJXhPufvltTcuryIx5Mf/hNtUiTrRzqF6znIJ+XsimvyRO
9whYUfG9r8t/MgKwAySHO6SQiuhV8QGQ4Qx3DRhqT3MI8aSPAcyBFlVe0YcwtyBCptdgHPb049gE
SK3WZO3icXCcKlluoFgEdKvVtlsYaotdXQp7R8ucbVVAswMhJNtYOZHHHPBwVEaTDHqHU7KEr7l9
IWWeL1Ef7R4yJ9RV8Lp6ssG5mHd58y0p3GbDy759bmV1zpnrg6yDVsLDD+kNydGMsR57FxAY2QGC
deSUc/pZtAqgW1K7xzRou1c5/CC9CJ4znKIvPPVegj5tXxOWii0wzzjD6maAx9kiU1ay8XSzGq0P
1SbDGTxg+wWa6iaoy0r8N8B+BNSU4FmGHEykKvqghDZznuBJykktTjFv8P3XA2NvH71ees9QWXQ3
PZj5K+KN5XvBKyikBCHeogJkGJroewdP9KvvRg3k8jATPiY/gaJQD51mzI0NbE3MhC7fcT+B/UzO
spWgwtniCcSeugn2qHoeMgZgNsMq/ly5rF+SJnzyHYc/TBGQtZmc4lWbcP6QlWkNW1+5ySgoEqYL
eerh0DDv0bTMJC8qp2WJQuDS9JlLJaJvJWf2nkYR8s2WXW7zCId5mE2B2a6P9eaVBbruCMR1jtsf
GC0ND0Ak9XDCJ4JWSyEtGzRhpR4swGCWQ4ZfMCQm803G7GwPfwiyH3s/2+QFYHwpqxUyELn9IEhv
zwsrZa8SWTGI9XXNdyG7A+jbEJaV9QZevzGo90W6isOKQB/V/kway39zCIOtqCXyJ+pBXLfpkSYB
yg1u6F1ND17PALlGOmNjd1l7jFTYrOBEya6Az1dQqSphgpTngCVqq6WUlwXufeSbl4HWtLR62NLE
5ZhvO1eCwmSFkIajbfZruBOoR1Qlz1GHtsm+c+IrkI/AkkYI06uQP45OZvV7fGkH+LOyzr0tZ2Zh
bznNCrhy3IygLCF/LW5G7wsTvP/t45g+E2fT/PdnNIuWUfJu3tLiQqyB35P4xVglVK8Ad1hKMTko
hA/8yNLaFQvzstYPBmBHZrBZjffZpL/+xU9QydgR3hbhiQ04wnWlBDPMq3pIZYfpGX/HXwOOFkyN
SdvPhlT+PWBm2C3tYaTm/FN2kK9IyMpARqjd5dBLY/5aVTolGC+NI6HpjkIwIn53VzGgnixPvhfQ
ZDj4vfx1YW3FFmUrvfm9z7z6Emf6RLLEb7X9a/q/hZollYO895c1oo7XkAywrQXwmGrXTTWo+VDL
g2WfyDJUApAQHfBbfwhlIC8uwcayttapbTU76ZZsjnsmsrNDCtlscHy9veq1JVXqe7ACQ/Pf+jjJ
/NWUj9fOys75xKaPwJo6ULRYDvf3nJ4dbNNmZgC/qRcBLd99Figmzy7O4vMoECAE9O2ypoO9q+OY
wmK2DPP97aUDLtD+FmNeerodc7JnjAbbsGLWMRgZUt/cXyX9YB1Nl63hmKg1ok2i8KUubXcDkbvf
fSYGifFm6STYL3kRT6aZ6TSXygrJIUja+b1rhKu5veDBsx0X+fmvRAj+4PMSRYiV6UM9vbokTZ8d
67C45VHusciB/x1rBuC0lh2jvFybPIrwtBKLQ8e/48wIYJu3NUcPdawiqdqDa432Ubhg2MhCNe9M
VcO8iEl1gGK0/Zwm0RKg8OadtziyiEgB+6jDqAAuX/TxQXTjBWYa6Tlx6/aQg+hqCWKdE30x/fYE
XSCWgCtpBux8CGEKWEWHWLr23oSYSxRRtSuK+smE3ZbUi4xdkMx7GtnL+4AZhRbFwumHAT/j3+8F
7ehkA6P0AkhR8G1A4GOzWiPsPQvY+V7CIbLQCPvWVwCSDBFfm6bbo2apMgf8bR1McGLfKwIBVtMM
+BScIwsmyXpqqS+ATbdxODyZcd9uzsoTkDAYIJbtFtVTFzly3vMk2phmk0HyaGjsZG6a0F6qzhOY
v6YFJ+sK8snDRrgpu+SNx57qIJV6uxdtcCaunnpFyw2F7wLAo3yCVR3l2HjbYHM7CceXNQ3fmoi/
5vXYXW1It146Ij9iEAveOoh8ACtH802ko1xfbfDwbZ5gzk0hoOqqWWYP4ZtE4Xhh+1O2UyWNZymQ
dJZYIt0TzE1GDsWGU5hAWtF81cz3iFMPMLAAsD3Td7/0/xFr+lOAtNaWj1izGhxm8OWkOflrTZQ7
IXZT+XQXQgBkB1lcEFi0yJ1J1ckQ1Cu7G2+Ju2GK8JcYUE01mb77BBPLWtu+5qVcpSyIX9qRg7LA
ZL+DyTW/eAEApjAVCT+n+h33Dwbmw1QsoB1oHTnrUdIUczj7aoZoXB2sRtvj6FeJfnVvfumzbFB4
Wz5uJPQ8QfHKIAevZ5mLG8pfi+CIbHUzDhPvBSpBdAYkznKE4vFEEzL3gJA5+uWwh2CUd5X6gixd
tmtrsCpqh3hXHwa4V/gEsTXJQDwwfeYSVg5KB56mJhbybNUknyeh3X/SBOoj+TB8a8EYXxQ1Y4ck
VfZJIrd0iwATkU3QXYFMPl3UcPQ9AgRRHMcQor8CMIEP4r/clvIg0QI1geqs2OjsU43RGbPae4/x
DxiSQnzWHglnDXLjlxoeLrsstt+9IXhAFhi5h7D8SFDQwLOyH95dlwOKB/GP19HKscPqChQdC9mC
O9GHT8j3A8iV5t0jir5ykfheep0kimpNoqbLOBKc65CZOTdlMa0K7PlPvhr6NSrNycGNag7UHTbw
8JLHjl1l/g4/3XJnI3W9tSqY+LoT8HOJVTbI5sKVO7E8cfR5ma+L0nNOjVLVCtrA/gkmBj+tiM7V
lILnFrRQJ8xh2LMXdaPGq6rJuEaW4Yqdrx/V0Q7bMro3Fw9YkH1gVRPYeamkOEqgbUZYFXVbEIYA
PQf9dvRgzS7AdDnAsNTfjtW4vneZCDNo+u5NE6sGgCwsaI1Y/zR9Nb7ZlQXrS9xk934y0hOJKDRN
uO1+tIM9g/sp3Cw582ZZl9pXIXy6jXGAWCunbZ78KP5pt48tt5zvw9Tv/m09aLBAsIx4zgcKcDPw
4/7XekFtC9DKLP4EeNhPE6EXK0rsGRo37veAzftXt4L/uKDOSwG5/WPhVw08b9BMgb7Y5n0MEodu
4vvbQ8la9nARG50XGhXZQtBs3N7mBiFH/b1tjma07PzdBIwTtpaeeCwSNe+6SX1WSJ3NbOE6l6lg
7S4L8d86hFb7mnLQjXWET8FIKFLVP4JE1W/UhC+Dk2fNE3YxnxyWdZ91pa5tZ3UvsYzdlSoDb5sm
TF7hAuzMzBqM+FD1AlajGZoKiuRTuAcdPD4NILTcPgcO7b1i+WdVEhylJ0WBIUQmMoM77cLDf9G3
rvj1ibW97e0Td75oUdvRWq/6ExcKPqb68/QQs5m5xOofNWETGji4//35xCaiBD6cya5/gefS708c
JxLJwMCewaQIamqF5cDCJnRHvvAtu4UfvHLmmebGQmlLzdsoUHvhWN2bvTe9JUwAvgYh9Vwske5H
gbpzthKAu0PpdNitaDIZJPSLteUCb2woEWbAvOqT6a9Y00U8jZpt+m7nxlm5uJEGRE3nxEuGgyht
8uqQDwPO43Env0bJphoPKYkOntcF8LeH7nKTyxnEw2S4wtMSmJU/nn0cvqP7wJYz4EpsMTMDJkSm
Zbit4+S1GsBv7Af8avzB3wo8XgAnLtx50RTlDwDD2UxrD74UroK9NLxTsB/gYoPcnL+FAtB4bCY1
YRNIrceMQ0rbj0uAk3Nv20dZ99dKjV6J/llpchn4GmEGgUVtFV5VhXXMCr72O3iG37uATwDHDqYF
Ul/+RN1YV3+aZtBMqvv+tk4Wpd89ATLzTSp+tKHyIEctCxkPxMH5A4aMbti7i9RFYrOJsp9wh6x/
puCg0MH/6WTym+V48jXokMFpg0qcS4u4mwpiuVvFHf90nzzaxW0yhMSYnjyM4zeULek+ixN4kZQs
Q/qHb51YgOMHeROQy6PuXFCYR8SBE+JriLu3aQZ+7m1IVau5aUo63qbiN86eTFfByWHAduccD1X1
lCjYFdJk63lAdfr4Qm4S/LBewqnfmkpXVlgRhIOldWihmnGxVa5ulS4YE/4IRG0/UNAh90WIxyTR
pbGkUbM2iNr3+4pu7Y4voJVsTaFrjIv4v66oIIH3SyzWdprvfJeCvEYXuRaIBjgAkLZQaz9HU6vh
axHsjPnurx7z0lzMDOB/6AECXYiVAhjUeH8PuC1h2pBkgdL0r9Vivb7p9kNyabt6WILxilw3sPOP
Iq3kI5fBpicEAq66VdZJvIQOX7s0za5nwMNNDfgav+Nt7oTAzwfI0Oi+LrX6HaRTQMMKoGcydwnU
sLgnz2aGb7m/lgvrbHgM4rIH/qBdZxInC5x/4pONnfSBlSFqIzAt/CA9nQlC4Xifal9rHaF0hDXZ
4cL1m/qjAFna6PCYNcKkgCjC/xWRRwHg2wBFIM2YrbpI9W8t+BaGgF6WhQsOfkyuqOX0O+5FvyLc
jtwi0pC5qNWM5ErGTOzMGhKv3iDC/98jiiAIV44dtmvLwQZL48hkj9rpSJncQ2+SPAw2rJ1SjSND
NQEme10bXBwO5bcWgmgLMwMKVWvFkvI1Gwaywfm/AjRbeG9/lmxwkFlMesmY8eIh8OBAZ6Bpo0uA
QKFZACyaBHqGQRkgDX/2voxQDuUNylTgybdy5cKGdW/BkGGPO4Y983EDWTbA++7vA2b03uf3E4oH
LtRcSpH5lyoOYStBEzjUZrk1s+seVXZaDhszKpzWvwwOqo2A2uYLoUAnmuHQ1EJErHyMusDtl5mK
bisEWQMZ89zHwcmscIs2s6eUvLKqqGdGyxsMOag388LewzerfaOolkP5263SZl8GgPSZ5j3IBpH2
savGZQ3C8IxKu18xUFyz9R0ibI0TZIkhDra695lXYSfxfZMcSXRi7wI2PN9PN+ZcXkUT6LS4929u
xxsNcDCxIu3/iuVDDvfKLv7exKW8gnvyLlXE31uLQvU/tMjWsNmxg0Vqib1BThi/EuGJhemuWofN
KiC9zv8y242qYmsWg3Zp3oj4jFrjo6FA0jxMkRys0yUATTCzAwe02jVKfJjRUVMizSu34qva8YAc
0uzJcHDUpS+dFOKUMl2aPnMZ6qHa5Vl3m+4r6HbR2rqOEip/uOOkyxuZBBj0IyvFU947UNcvbAoA
XiZPN9Lqn1ipSVaRCH/F5nWzEGEkNzZEoY6WbQEOGcM2K0M2ft1JaDAZ36wJgLJ5Ca+WnRkFAvGB
KwAwe628AhGN2ySzhh8TpJu0EmanQpgLOBN0nPSSFlQt57YQbIfixazPVfHUDJONCjZx90aXsUU9
BvkPx90bPKKk3t+j92CDSDTN0IXTbTSBKWzesQ7kEQe54Jq6bvskBr6Aji1/bXyWHkhTT7NON+02
xNMdRJWlGQX5EwdOp0p3ZtTLxF9rjH0DUDomjRZUXry4nWCURZ1FH7fYi06QCZxgs7iDfqD3Su1q
Fg7CeWeiAjvALfsVl5nzXko8Az0VPuHMUUHJDBI9vg6jIVhuTuVl58hu5VXY/MNMD8j4dVmzTptA
fOZflnWhTwLsW/nTkMjNBalnOW9xwl21mnp+H4DcxDxwc/947wfMtNrGHJ5hTp5ClgY4V+A1Q+RO
9HzTeZ8/IvEZxRZfxiTvFwqK769FXG0FyjaPUwexxMqxzkYyKQP2dzsxoN5vgkpTH88Tz+93TGsj
04bfJqX42l/rKb8wBc26LihRDlhXHFBbXf+bgUESnvAX6188+mzezrWt4AAmkw+hTwg1IaGar1Ju
tzhM4cPcJxGY675Q/8lERS0PD2EWaKj6aQQRasOH9sPr3ejIoAUBa4MsPvZJDqVCKyHfmmjkm1vT
xAQ6EJJmt2lmhs1cBN9XAI7xGyVcLqvJPtI0x04/bVhyLpwQvO4oOEgoGp1NVwuu9a7q3bdRd937
K6A45q2CGcqX+TIYg8M9OHAoOL5gr97SPlEwJPHMTbNdzKBxY9I75p4IUYBy7U1uNjfZovuAjrW8
qD1MNJgnkmYnbi9624eEuy4lmAoClDjzZcR6iOHoIsW9HpDJv0JNN/TxczxNlFr8VSLAisrv/fN9
tgkzK5pZjl/iY+vVWBkgRRBeW+U5lwjfv0sqeDIjRWGvi4S66QwyWM1aQE90nmEfcDGXgvn8lMXF
wsy490P154WmNjxa9EqmX/lusBAxCoPkz/RKhVBTjaf3+7uaWAJsdCqId7r3864HHhNbubWJMAOd
ZLA26Zz/9YkiALruH8bExkH3Au2VaGf6cx7iU8W4C0LMCPD0QX1TdQ1BIu42Jwjqy4sDxOeN4Grr
gcLO2hMQ8PJiZpgyxm3AapsTCYEWUHn/0JTYemowQeBO8yztgg8PRKy5w/h4Vi0tdsCIWKupRm0P
SszlDXigYyfoJN5iVZ8O/xoLZjDUqWLQqnQskJNY156GsxN3xa6jKHObdQNosM24js2QBUCxGqIy
7vAt4966oEr+HC1nnWVk+Fm79u3FhJ5cD/1/Y/5z+p919PS6Jrd1/o+Y//wY2Yj77wTF4HHEZ7II
hPvG8JsIimbud9K7gv7cQLakmXahh3RJhaf8MqAOe2YdgB84rpF/2vhqZkNx4A2Eb/UK8kq/cJyR
nlviky3jk7NJ4waqdBkwObDQ5G+FHz+ZSTE2Pw30f3+ECYDLyI2NT2M4+ksexP5B6LqIX7bpqovL
9qGnZTEvyKg+WO2tPf2Jwa3aeU0RfuMF6h7mE3dd2azhZTPtnDCstUKbWOJx9fcn9odrCkPun8hC
vbWOo17LErAh84lDAJe3UrTOJgdT5RzkQEyav0HI3XLjlTB5EfQVqC5xCFxYjOE4o97wY6aLwgfc
ttCKToiy85y+9pDWRTIQlmeJiKC6FmXjChK/ZNbYGb1Yos6uALJ+zyDL+x6GyGaI0u2BRUez5YvR
pf4b3FILMDl6AO1pCxHxP7NpMP01O9azvRRmElAcHNcJ5WTB6iAGgyxWjxX8KSBsMVXHIbKyXWpB
0K4uuDozVkE4MvH7F1iaF7PWSacfNn5u0qQdoEO3H3xSf1gUdymzUuoPv1YaWy/b5VP890oNdjyX
mCdHkuHeFYoofgS5BPVyr2SnqIYQaFzUwxaQB4k0Cew3qyoGfduv2dyWtfNeS++xhFIllCXH+Q1x
IZ3qzB3P/tYnMF1r/Sp5jOywWwLjy05ZA2SaWTIFM+GYApp2W7JOO1T+bA+UUaeBitCsADBqDnZz
A8Zbf6yZlN+DBqBa4noMyXiSAg81eYsI3HyIf890wfg7nSZrYSkfqfAcqkHu1NgzEzC15MJp7T9P
kKTfZFHjrv8sbQIYBQLWLB3opSH08m9LJx35BvFotUVxtl7yvHCfJITXZhYLx++ez9YOEmzAnAgJ
v7qq/gwVirmtlfPnQgUW9h3+dKr7LNk0DuHQ50NWD7u0eglSwr+v5GClWrj15yTac1OPZ8jUlkff
J/w18aZ5BcTIU9Sk8hoBK2e6O595u04gIzf1Tv1KwPZc5lMj12Z0DASO8noNM4qc8G2NIQS4qHbC
k+n2lPR20IJcBhyin3H8wIQjn8Dak09J+5R0Nn+Mknx4yiRQa26WDgczBtGfaYGzDV+bUdth/gbp
bmduRmnpixMJQiA2MdWs+HsxM9633a/FzBhX4bSAhcETJApo2y8mHKJBcgzzZZKMJbQzev+qUg7w
Q9eS767k/0g7jB/iBEKeFoUcbQZG5Ec9LWsnzr+3DhiE/21iD+zxXFhQr4gasFZV1laHG3vIqyBZ
oZuGWmRGLagqHcw+X+lR07wHt3Az/Gvul2Cz1Je5doojdFZU0nqcIBticYh/FX3jwHMxeHEHVl2R
d+ofbNjybR13Aqrtj4JrE4DWaibc+zoGfYSI3SaB2vg+lQJ6hGAqGo7qDf7u5iI5/ulLhGJwkiBs
DtV+Z2MBIAZjAjZ9YwPSvvh+v33pl2H4tT/TlD1wO2/9g3Jr4HskkPyQJzYXI7vnWWmKMrD1Yrr4
QIGhrLVa8e3ln+EBdS0MdGJjDpLm5Im8M9ifdpSupj8HUZ616aZ2nHp2P3Wa4LqhcD3J6PneHwT9
r/mmzyyStg7MNSj0cDow4OvcU2+AuBbzOAX1mXSJVor5aEy3M4qdiQo4h1ydg1pg2QbjYYIJy75u
hI3cOGBt3RyZjuaV5/CHKNv2ofCY/Qi7N/2h21dal1AMiFOgYybZvLYetD5xFxxuo6g2WTBxiDLk
rjCajsU6FFb36E+eekhtGC3qbujUd/smxB9DDKAXBmW9t2nInzkIQLMRX/EDdTL+TAqaIglN3B10
EflzoCoQE5oKxqe6qVQC8cahFGvTbEgLRBtsX1amaUWTWPdRzWb26JzjJII8HYSI5gSp+uPok+ro
jG51NE1zuTUtaP6VYbb72q9nmT4ofudrULHhs6nnj4E/Lnx4Ku8qRl7AXM//ad1mWyMl8y5z2PSC
bc9PYVNYu2BQ3arEP+e5LbQQAZJsxyzJ/LlbNtGhiLNiHhZ9/Fb2vj+HmGy3F24VvorgCHHl5C0a
Qc1zaacWHJXJN05cbeQBH1AYLPiPiZPuzGxO42EtEy5WJszy6icCmaarBRGtS1BDc9uESXiULF3u
HxrfXXRQkz+X9XTp8qJ+Lu08eygY2FWNWz2LjPtPRbeQLiqAzNlV1APtE+mh6zgN8jqM0caeRveY
8zKF94DTQY6hSk9mkFDkfXwfKrIoj5ge1iOvny7NgFnERvruMogcRuJYTeqLh4914nGyGNIJ3Iy+
eG8dGHz00g8vMTAJu6jg1lLplGYj4AJVJnhGWcCdQEUTwjqBojs/w28Xj/fgFRrOO151/DMbofcR
w7gDW5/Y26oKOI7UIeVr2qYHs0bOo2sPn9p9mBbiYC6UWT5kTP+0ZcWSxRhhp2L6WB4W25GSY+/y
cEtZ/FGSiFz8nBW3i9N7EAtwonANeZouhn6lSg9NHQFB4vZIJuroiEdkweNoQC38T+c04swU2RAh
zBCH9fKVHREQdy2/PTOxT8DBuuK3cyKKywMkZet8Lrh8ILyL95HVQzndKegrAajmFmsmYBf83asq
b3eLQF0PynWKl7vBrporTGtTpDIia51BFGTWA+64va2M9E0/E9ibY5eH9zUXOxQ2vB+caXNbbJIE
kt8+6Eeg70LaD+YZoujzvbn0miTa6suXvlAAWDD7Mmyaf43c5jQ+hJBLto1iUj4k+lJLmMn4crLX
pmkGRBRuPD/E6ZR59AGJFvfYQJrqPqnIU7bmKnHn8SSgvaLDUBTPIIDrdZsYMhF4jEI1V1UuTM/1
27TQKYZ8OcSzmA9OP0hEKy+3oRGQLrwhL5/dJPN0YxhRZ0c11NUwN5HiZ0jjmn5zgnMTTemb8sZg
owRIDKabMbVOLeBOrR7yoLUXjwtOp3PdQqM7kARfuzL6GcRWvQ9Lqz+Yi4cPCzgoSmZAIagHgfzq
oi+AwwWIUD0UbakeVPZjwLcUQl9oMKWcjWNH2fw2pidNHrzM/UKRnZkE28EtND9Wvle7Bw5l6UNV
Dk+N9NJ1qLvu/WbQXO59Ii7XRZDH275Xv6abiBE/YYHMgdVt22q6sAwQdCBSr+4kqxeB7Qxvwxcy
yO7CrPSBQgb9ZRwDCUET6DOYwTEFIIBIcLrLwQ9fkqwcFq72ZDCjoQBXC1hRejRzg6xEtst6ROmq
21FfwxVp5PBD71G8FGEwbEjeHYNi8KARE9fNwQyPrQWnIn25zbFGCKMEEWp1BHnTtp60FlWNS4HT
0oyBiAfoaw545b3TBDkObLErp6er24gevs9m4+TMG2DJFwXSv1qWSy+pL1FS2IushNDb7R1MZyJD
svKi4WkCoxaP/nCW4ghyhQyBJh735bnOnPm9q0FS4EQttZh0gIkavEKcUuyYTVTT2v1VgV5z6mDr
c+/qFIG+nPzs1BAeIminypkX1hxXHoaHnjB3HdX1mxn+K6bm8e+YQGXvFs4Y668xpm2Wqf3UAfWu
ebtN612Awl3W7TJ/gmaZPbJdROxF7VnISppmlztAwSNpOxtxl15NaeXNXGU1oN1xujNb1KqOIDPa
4S5vNqFtUrRfR+/BZu49+D7X7IX9f1nZzJ3cLnkUeCrlYZ9e7CJI4WKfsSXKp8GC99S6mAHolLIN
hG+9WdvBQ2lmcRcaOfFwNjNMiNdz5zJC/FMv9Cuq7g4AvMNVa6TP02C/RBCSf0rVCAPbrs5XfgPd
7dK+ADeVfEAnJ1uiMgxMDTw4H5wOm0IWlemH2zmQuI+weyopBAsacBaXZkZan+rCwkMXX7kl9Eny
JYXyxrYDwuQCGUlxdPNwbVpl48cXCu7KpenGOYyJHxKPP4YB1EggIogPoCL7wsZhgjeQyoElzaZ0
Zjor6zlDtuRsGrewynVnkAoGO8Bnzm1q0ifFOm9bhh2OnloNVnXytNOkXvgeF4f5mwCLeIfHPNlU
8NTbDVDin6PgVlwcZUGJrk+rdeTz6NHlgIrnbeP9CHMFuuvofVh9C3FLNXKwVK12JwjgKvis4RNY
chnEwQPvB2FgbuX6NA9Dt8VURfJUpCW2t76CDnxCdiSCBVbpiD2FreAjj1t+gt0DCCVwpn/vBzDy
Y6TZoZGQWW8bEywcKnY2DxsA/jG36fwR0HCnOblO9gHHMu8ER8jPsWXOP3346YKDkeG/qz56AH5+
kySFxQKKo48phNKWDi06aGdB0hROPnLjxnlxTsD3WOCnqJ6dEl5gKBjyz7Zzl3DcxEplWq6cOiSf
cty3QFvNIE2cPBZDh2Jeg9JomUbhIYhQ986S3H8eUaicgYJl/aOV88B2+BHr/Fs61vGjW2diVaHG
uidlEGHUlcvYifxn3F+xPQBF7WMgqInopxxDoe6IjC6AOPoJCDe36pjDRQ8Suv2vUctH0wMWBvKl
uOehiAnNPjuL1tJJX03LXJB2CGCko0fbcmx3SMquGq+MJaxh0NfUTbydwvifjgCPybu2+UyRffFR
QH9HoggOW+PA9zHl0blkeTl3m5h/4nA4d1kpv0H+BDeaUsxHv3NnkUjoK5NWv4Z/sbuM6UBfLVCJ
5iIkbGeacGh4CQKXXpBpcF44Cq06CKng7jyMzkcREfrqq2ICfM2myA78BE55MeUy26cis5/xtCRz
YbdqF+tmI+Fb1uo7VIJs4DN0MYZ5mYbu1owWWjEfctd8a0ah05ct7OB/GDuv5baVLUw/EaqQwy1z
FCWSkizdoCzLRs4ZTz8fmtqmt2efqblBobtXgxRFAt1r/SG0N2KUUka26NkkbarS945BgbkC1mWH
2Byaeibum6KN7Tbo3kJfiy5x4GHMffPeFnEjnCXLCy4DTgAPmeYf245bWz0dTJY/aLEGD2biOZc+
LeBilX68EhGlmmjYV5Qf9/gSwhrV+fpRdCVeEC3kJFDWeU+lM/K954Aa97Kuan3blaXygoTuUlOV
5r2z2aG6lZJuPaxtXtPSJiUWtu9p3UQrvMO1DTu58puChI+Ih/3Yr5yiTTc1O583N3sU3b7USSss
GHTgBXb03v1CX1A6aaEL9J1vwxy4ZfiStuxCEj2yXpCqNGdRVIyvNcu1GWr81bdEHetZFurxG4/i
dEYGCu5UjDRSp3HH5A/5pPgFM7ys34wQu5xMjp7RBsp+WF76pIA7/kR+EOUK3fsZatoOd03nZ+ut
fbOfNeqkOhlbobISp36n5+SV47A4yN6KrIC1B1V6iAJJ24Vlu4aeoe20PtSP4tDq2teZkSj9plO1
F0+pv7qC32eiz0U6Etds6ViVYf0oDoAPM8DspcnX5p8+t3XqTaN7DRrjFug6McIGcIVwRPvH3F4x
WMkOlobgD/9dEYZSFLZinba4TRoMWGcRAHK1gmrsJqG1VMySNVLVVhfZhSWZxhQdOgtiWhZWF0jL
qL3VlbIREQblnwNYvZ+ipXt6uVNYYaAFoa111oWYpdTWo5cY1mPjeuPM8liKB1PzNpArk1sqoi+i
KQZKtB23jaRgzTXFiT5zKNqHNgkXoit0YqSX/cbY6JhKHu9hHQqNM6cp3Xk20fUzL1MgTtXWtc+q
axl01Qe3m3bmeGr0pDVuth+rJlxSuPQ+PGztbbf6GIccAGNuafuo1QAO4PB5G3AC67Eem+5ZD7Ff
7s2gWRdKLr1wF91ZVqa+wtZf13E5zHGZ7PDEUOxLZVQPpQqBp3JwbIF1U21RqW++2dY30W2bDuhx
bKhWFQCtt1jVFpQG5Re30rtd7CD0K/rrpHpVvSQ/N2NqHu0Epdnb9KHXZ+gXNg9RLQ9PWpl8iP4+
GgtAmEDBCi9XED7NrGXYNTHSBV5+UBtXX6qyXz9nqD3Nwq7WfrYorsdwHQF4KzOZxNelDSk/WbpN
yUOL0C9Ekneh4nz36ozm1bIq/SdSBEvfpiBWTPRaCR3KhWfJwRZgWH40M9AtI3/wC64+/C0q0tlu
UVVoMGUhqkC4I4lm2djeKlU07A+n0SpEhjjNawzapmbd8DCNnRKvYzHXtX/ykWUPooWx174Fqa+i
YQJ3tCrPiGYd/KQzEYJox63Bu1zISkCeJdXsecJtdtehCvbKQmDTofCKbKgUPsXJgCcJk/zR1TaN
Vkq3SXbqVHM9Tus9mFML0Xp/X6TdQxuUWNF6PESj+NLXCh5zCOCeankiEdIauB9sOwDYc9Ekk2kv
bamL1qKZeQOm8jDX954aeK98/Vit+OVTHTXigsHUG8dG8KCM55SH86NflSraHfDTc7O3AEQbq7or
kh9aj1+XiHAh7uxC/EZyHf8Ya5zkoRu5OGdp8XXm/Efff8ZpNYwu2XpE6xGUVYsPhnj6l1rx1RQy
//Y0ak+jYuUgRnOIItQniow7UvXqTHJ12MMC7Ev8ID64/qTja05Cd75S/vDZQ65EjDh4wTQqTt04
/wwaFrYSXI8D67Jhzn2pejeK+hdfS7wDXO5eY4tpsOgvDZQHeB5PnJgh37gZeERSMZ65Ewefz+12
ZouRe9vBuCDuPOfUlJJzHtDDWSCjG6+DOnXOaKD4Tw34sbQanXNSuPWhavvHAZ4nmXYlZXc/flqK
rpQLRU6kQ94bVotge5bsyPet0lYP50ZVUG8v4WAHofacdra+vje1tDTWhht/jdpouN9GBbNfjN6D
/2uuGEXgzr3YRqjN9IoNTZcNjrL6S71OSNgFptWtRIxWtywkarQykXvyECMtA5TOnBBfMYNtBv4L
6f/dNqbxOKqj9ZfsZCfJC2eM5qGustcv23I/TIpp8DGKtzKkBmCn2fhQGKpyLnLn6daP/u+Silh+
8yr+93QtDNw5n7q2dBrkmuPcdWZGWXpHluL1y9jAKZ/S2lrq+LvGKuqFaIqwaGAtJXuTimpDos2t
B/caxu5cwGGafOA+LnXpXMBV4OYUy6Axko1oQvN9h4juP/57UlW+BENo7iytSufDhH4ZJdT9Ut9P
/5pHQsS96nit3l/sr0kwXhZFlR/aWJVnKNNSH+xktzrFeZ+vRScVRSTxdDLwHbQtlzX9HrPHFtez
6AUAd/h9qORqLpU62a5iQvhKDWDwUIu+Kz1QPceIlUfQxsVR8Ywe3ScGQqu+tLCmLyzYtZ0JCnEh
rtToxbJWq+4Vj+l6E7qRutLYNr9b38Sw7tSTjD3i5VTRvVfDHRFiz6LvHqWs2xuLwqC7wGF/Ef3i
jVV58/XGPJMsrLiQeGNmwVK+C/IS2xx0oh0TbXCA2KB2pibaoLxtQ7kNhmUYXKAMSXPXndCO4SYn
07bFNSg/IUBGzjHPnW8sbU69krk/Iy2Bayqn3wszReDeUsGyDkOIlXVVbdPMzm6TMr07tlmnLDJb
Cq+9Hf8wwyD9kWvBazZ0wbMS9voaYd9ywz44vHZ99gPM6LxvJhpGZaGH1GW4uBSp3R01EAZHcaZm
Q7AQw8bUJ6sulH4/AORrNv2xmw5CprSMKmtflewFIaAdXbXGQjmvIuggdq7/iI0JnFsFT+LuMLW6
yg+eEK3Wnn+3fo8NshOcYkuaJwHFy4I8/RYilvcYVUY3H1yj+cDvcdZO7tIy6gIQRT3l4mDidYut
JM17zLd5lLKbm2TUA51MQmWZPOs9d+ggXcXYjU8joRwEC0eDf2Rm/ZtHhgBJed6TYjS3lnhPNmM5
4NH7GF5jtBIVxVR9/GtMXOX3PBGpOCuW00s90JPb59v38IJvp+JT7m0No2pABTPxyQPIzdeBCdYe
c4PqjGcSD+lB15aiKQ5Sqx5AdGhH4fkVq04DgUK/3gPuk5qm91dRGTqwV/Wcvdb0iPrjSTSYXjm3
UjVb/PEI+8/HFQ8yeYZD3s52yTVXufsdfOj4btaodTZVZR/irIrOre19JAVe1/bUX/2rX5jCa1L8
n/3iOrUccB3U5mKcFIW97hBW5gHhkeXdbFechXKoUO4eXORmkmI5oA9EVjN2lZU/JeXEoRU7ycb0
iiUgT/y8phGFKsQC4w1tqU2bfdmp1njymk8i/R0nzVqZWvKUJkhp/XvMaoJ43UMmXobIcKz61u1P
njcEq/H3WUZd+Nb3/x69x/ED1VZ9TdZWGxP0MJEyW0FTACoDcVSsfyjJjHj8mjlKR/9ERGP1GUW6
/SCNw8oqSaAJEd+s6VeuD0ZdnSR9UVT6o/V7jL2K+jzNE5GihcxpF7Qstyr/8ctTQR4XZTfw7a1R
nQftDO3QiH6JVse+89JNOdPe9x9FFxrgIzUlVihdZsQPrbkOu5ynbFHE7/rYS5g/Tc3RTN89HWoo
SYnqyaIk9pTqCF0K+S+5a533rI+WGOvJGzWW801hOGxXpPoFlHGydHCiPna6LO3qIjRW/IKzi5Vg
RRQHofdpYB1QwFX/KdXeD7dkktpEydIceCZirTMsgtqPT+XQgLhrLP9jKOIHqEbmcwShc2OnUrQ2
hiD4hiTSSgR46mjOR0OtjppfxSe3xTRVDOSpu0dmTk3r9FhOLo3y5Ntou9QVyzA9DlNLdMW1fIsS
LdHvEhVPUaJLzDY67X9ey83JcFdKpi3NSKkOrB/Z+99OzboD8M+9RDRr1a0Ohuv/Hr5HdhKGuYVD
xl0EtVMkhQp5hx+Nue1j3X2uTGMmyyCvzM5ydhh26XNkWZJviM5Jc6NoelJbQ/LNKMy57Db1c24j
gqHZGlWvKQwfpxA3trJfi4vYoF38rrAeI5gPZx9nbNSkMCyUfZPEqhwsxaS4cq1ZaePPa2F5v0Jd
FKlmbxy3VhU0C8Vp3Fc0UZV54qPqVLS2y7OMJYaj2de+HIcTlnk/xykKQcFinYGtXYlJIPCaWVX4
bB+NMnhtKINXvvsa5j4r+xAwvWhWVVYtXc3LN2KSIdtXx0+9p7Su8slAYAtnRH30eV5TH9S8hedl
+iVzh//rrJ9Gw0z+71Exw/89+j/jxFXEa/zPV+sRSrR656z1zbeg8tprb1XtVXszSy+7ncMa/A6a
LzuKESAGyUJKLWt9a/IbxqyRPyDACAP4oIQODJcSg+J6xYeGju2VvHa1kmq/WOpR+2nKmX7wppcI
mgx1I0SLV6leZdeqJHU8QheaiWYG7YR9WDQXLTFB7ptn7FPsI1jr7Bp7wBoxEK7XIoKHXbutUXO5
TUAkXqeyIK/ETDGhDR2M7PrgJOL7VLPmSVMjedzkT5jyuGA9nAsK/+16sGNpn8Sjuxf9yEzDlRHt
IezJMqUKmKtfmetk72Qg+rXaBRkpR3Ay/id48nkV2xfU+Pp1NgmUGobU/XmY/O7qXP0pIv4YnPpF
U+dnd6hVMC2BNeuTun3Owame2NJ+6FGjvvZRGG68EHl+dWpafsEifezUfa946mtmFwsq19o1D9Py
ESGd19skbtebzg4CdIgt9dWoG9iFdRjfJvV2vhrHTrrk03cWJarLbRJiXltyp9pCNLG353dsqt1i
KJtqTbJCRtVbHfep62WrtvR+pk4z0dymviH0GJ1CxFmXlM6WwtVnmUWfSZWBspFBIICPQZ3Irw3p
SRxcW8O1uw7TTRLE3vk20Ce4nfH1kirCmtEZuOs6c4wzYSSqJs5KXYjq322+VktPngyXxmAjjdY8
F3GnPtLjGPi4dr0NAn1cmrXnb20UhTK7iy5F3QUHeJMTHRf0MxzoZ8uxo0swOv7BgWe8+N0vuVG+
HH0bI8VYPtUAMiE/Iv1Q2RFy/SHS6zdxCJ1Chel22VqL7ACZKiTW0PAKZzreQefYypRdIGM8a3S5
8h0LWZVa9AcQfbxYrS7bR93QwjMuySJMA8hafQ9NHXfh0de3rc1iwVWpohtueguQXG5x2H5nB8WO
88cgj9FkK+3oIyiTC8gV+8q6Baun0jNW0ZDJ3yzfWYgAucDDkERhDjI6jU7SUIdsmZiZleMhVZX0
xS1cH+MpKvchi93XyPO2t0tTV5nLFJceGrXGI9iCmSkGDEJdzZBf6yLI17GRFpsew5znJhkfbpfO
YXdpqYssAQn4wwjfZpFo3IxDfNVWTRvGJ0QGETKMkPZ2PU/W0RzSo9Og2vGqT+1kLmJEnzhrgUlv
5UlAUCtGfaZkAJYSqwNSLqvVWXbqYMPmPp/3ZlGdxaGGGT9LCwu9Scqa5w5H0yccOES8CKjYlGwo
sIO9nwLEQIBe/UxqDIsc5j8Xwom5PudGlVKpII3Xus2PtFaUR6mW/SeUD9/jQfNQ9anVZTFk7abW
bOlB86yfGf4qeE5iotr6DitgPYs5LMbKkZ9uPXWm7wZAKzMxJvp0G5dVSYvr5X2S1Mmfo6uEe9Fl
1+AcSiz2AK5F87GNlK3UBTzApuuLCEnxcfSRo2R1v0bQ9FcbYbiD6AqtUd6aUrxDQSvCunlsfsrZ
d5w1lR843jhC7OmsaKq5VlsFm7cQ4+I8Cs15GFJN9E2+KX3Y/OzM7NqN8IR7OfKWRSSXR1X3axC4
errit4yjqRN/XT/Vvqdm7521Nv/hose973v5sypS4wzayDh7YyvNqq61N6RH0I9Qu/yURqhZym2S
znFG0NghF/HqlmUZtaTBYzBdlPron6OGJ0nQ6sk2wisB1DJ94iADqVm0mEovKzf14MQF31MjK/eB
KhV/HERfJPdlPrsPl2FP+sdvQnMWUzhdiDl5Ymlzra/kJ5xXSZ43zxC+mjPCQpsYSbUX5DbHozmA
bL015RrgZ06lSzTxFMtXsev0Kz5K7aXP0CgfZWwLxajPmmYG8th7qNSgOrsSSfHSBs0tlyR8ojKG
NuTHR3E2eMrXmWjq0x7boexYuWT3FBBLexle7V6c3Q+iT29Qzf6vENkLucVKSrAcpwvcpymhGa36
Uo6QFzPrWe5p9tpsMfkSBwkZtVNpF8cxrwHtTP2ia1QVSkB47o3Gr5sZgZeDCkPlpdpJk3OB5Jtk
F8JAnosmW4HiTKxwKhA9Il5C/c9XPshQeqexzOuVOONf9XXmGchGiD5xNqKtjcT7zOYx/tBg1rgI
7SL5hjbdWdSB9THDmN71PoLIxRTKTtQnDA1UzEswNPBHS31wMtT3f0+qamUD2wCkgOkheUPC64HN
/XiwkSayLKB86zyN6nmeu/KyEjFFEeLbIllvfttgpGe0yUsGafYoGNIZvJ61KmmYR0x0arSqwgvg
TNEQh8hRjXmh1XzCE4XadrLuMHT5dzEoKNjIVr0g0hkfBWW7yD69RP3nA8aSzdCLi/j0EFpFm8uM
kK+dPu0+tJTtiPfF7I8PGKUuPJ5mvWwlW62NCmtuNWW0b1sn2jdSniNg1sro5U+HvtfSJe5061RR
/ANrYZ/NgxRXs7jYGNGQPAZ9kO1d1cdPIiqCj0FZN6BHv6fNoCwNq8h2fmdIZ0vuPsW4H4CAq7A9
fYrQ+9gieoTUgTfM7qhfgQZOMepDffFGXhVjKr/LmYXf3voOBo7jOtuI6WLS/RrAObOILarZQXQV
3YoMhNf5PV3EJ4acbbIagyigvsPj/Rq8OpQvivOOK2+EOZzhKNEpxVJNtMTB76JgX0blhzW5y4mu
CuneGaIq5oodZdMcQl+O913gWMHqj9MMsuEYQIz7Y0QM6+HIKo60MdhOncIgsF0dnSLtZDoxWjJj
9E9fmPQ6/pK6t+uTYj9KtnYUsZSELW5bpr/pfaOZ9aipvEpphHe0rybX3DLrBe4f7RPyURo4mUB6
sENWuC3E40MvWe4mHsJhh6GNvUtbcOWU4r1jkejSKlWr8gSuQZ8rWnjMwsbZ+kkbvZFjo9ylfyN3
XYEJtuqF6M5g9s+MLPROJeWyM57s+B0Tbqu4xGuBu/OB8/b62CSzgcrcLizqcTdqbjspcHB6Gyql
oJxlEqaKIkgN1K9IEZOlAdNv4SVoB5dnSqcrFIUsr910E/fahOTbU3Z/BWYW7aWsxO+1y4s3WEnt
bKiR/TMqDz6b2lxE/H26NYVN09UQhhHYtGgvW4j7WsWDU6t6h5M1NhPzENb+iV1FcMqr5OwUZbgL
c8s/3fsx04HzkSr9UoSB9vqaUPROumaPO1Bt/OciYq4bFc0hYld17xdTxWDZtVtdzdu96LofIHuw
X+V7sbr3iTPFLBK8OIp43iOO3+aImgDyMSdrT3bimqF+I0P04TVm/xgrsf3k8VlEU7efSRZiY7W0
Es3IZK3ENpmnboazRI44ZZuiNh9IgJMdFevNaZJkqrvEreRLSs3hwW1TyPhTP3K5wMnG1N2oKnUT
1YhZw2j6SNkIj8ec6vpbWDkqCR2y80Vg24+mjeJ44Lvej0JLt0qFjWwTgig3kszcIt0Vnd2MXL+I
SDLnoa+M5sVM7XBNgYAvsg0Kv9SxAhIRAwKCjtwGz6qs2GtfbUinF412ZXP5TQTg+vcJc0W/BIWL
2KmZQQLFk0KqR/vUuWo380KwRxbKczz6QbQEpLE3aZmFz0YPenLwJXWFm1HwLCkq4i1Kay2aqZnY
mbItMgWfj6mp+MhT4FW3x+3QPUpRX2K2E2mviEeY7CWcbiWaGbq2M09tu6No4ufqhFEByz2MHizM
VmYT0vfV8IZt7PZvDRj1U19W3QkecX+qIu9zUMt4K/pN6q7mTC/9Q2Ll1V70GfGvgccm6KPUCOY1
fIcnhG+3cJyDF8UotJMeJBcFMsNLDeEX1L7xS4zFbIoO2EX36DsQigaCusslKZ6LZlT62bbXbEQF
plEQLc5ah4i/sN0ofImpSax8yVzIPjhI3NsraZmntgtcnUMQx9LtzA4xtkDFawHn4BfAueTFlQo8
dkzUyqwOWSDdI99f961/nr4Fc8cIzO9QcVamVmW/vNQ9lkXfv/m6brKRdN5TuXlzg8xepontnlGu
Qrw2Lfq3MSyvYcsqHVrmwihfY9swT7akyJRgCvmxG4M3p3G6nZdlPazgRkqQehvGhRgVcTnaZXu7
qJ4iWRpvs0Q/t7glKsqZnOufnu8f/30y6sGtB1LGX0NeBxcXibS+G1aO6Tg7qZI19sYcvEziTpuq
obnRvfB6H4DY9RUi+mqlGeaFnFsLMeAWtYSurWfYV7dofiVyoR2ogGuHMpXGmYoyyVL0saVxEWkT
R9HReK52GLJ4jUSwsxVd6GARI04Nx7fXbZ6/2nmhHbNIhX07HcYw7vdNly2kxPvqJ+vwdSb66sjU
l+gTAPKfBv6KixLZIm/Q1YfOAOHvRaO86kKpOeHF056s6TBEAUA+y1TXehY5VA6n4VbTflFFtTf3
ONGPocDVAi+3+6vfjIO9GvXd/q9+G50uJxnrZUTdl198/MqCPfggrwiFK4nkR6NxA2xLC3QjFRhq
uVXNJBTr3vIQ/lWpje3WQlrsOs28Udgm6aH/NdOUgbc4UFBWOsDvbQnAZm1FXbno/QTh4KYbHnrb
HB6a5Edn59VR9AzhT0nSzLkxYZfEIarLZI9g0Fm0VL1X4ISGzatVB8PuHpbHnYFekJ0DpnfJ4ouR
VJuX5aao5pUB9caRHCTL9SFZFjIeAjrpmJy6K9VNtz9AIOvnUuu4b4ZqItKCgu0p73Xr5MlaTrWv
LQ56OiLrYoPGxZk3mSueWfDFNWjy401Pamw9RPgY7MykTLDboKAMgzsBtBWXbCM1OQnnFli0lYgW
hzb2shPlymrh9KCzbtd2rcxdJ/aAAYLmuQdAQqa7CrEhmXnK4LDlU52D1SJKhmpD7RzYKJOFjtVT
lTkFkgtp/2yBfQHh2iLuG8B3dKKg2Q4VN2SMF6oluK7mmntUsSo9Lj6sFnJfaUARRWVu4XLP+CFX
RTlzW797hr5oL3h4Gg/NGBsbuctrxMRy6ahkTbk0m7q7xgZwPL0Iy48wM9ZBkwMz7TuIpU7X/rDI
TNU1K2Ly0zkaaG39OiB+6ChVdM2LWHkyPKyspu5CYwMVhx44zqmZJXayZNOWbEJSEK9K2k6oPsc/
xgHU71CGo6AZ5YOuAZ+yoUa/5qr7lgTcImP7IzTr5tPnYYY9bBdf7aEJV4blBAepNN09JFIFoRZ5
7gayfw3Chk83QtdINHVgRA+ITzyKlqOl/rUue/Bt+nCyp3hKL9DyWHevRYTlwRwPfHD9fuMF19wG
nFkBVppCRXxpo+KLVUe3v13MYJvsBfhGi3iIsfYxTsLr/eUc1VpX8pA+injyzfa8SHmeiwhzbMZt
4PR4MUyv4DXsqBVIduJiYoKp9MEscrzgIJqOLMersDbKpZgADrQ4Fk7xTbTEG6wjGfRfZN9eL8CN
cF6pRr8Rg6YWRttwSPOv1/PZWMZpS/6AP/b2BwXlp2MN3aa1wmadqtYH6hrj2pbItC40ANPzMqjz
DUuemaok3vcwgQcLcFPdxl4rP+epj90cGGsngl1XF6hxVqZqnalAvwV96H+HQoDorxsjGlJjCos3
Klv1aYKJ69Usi9GYxTnYOaahRjJyegXHCt/tXNPPUgmiL5ggCqSzz1nAzyJawONGd3+w+qUWkU6N
KruY1sbGIxLcC9ESh1Zpynmpg9002qy8qKZZHWBPfxeDoqvu/R91NCYH0dXLPoaITngI1YKvv9kf
49GKkOBrLe/kjZB0OqRZ1x0epOTDOYgB9H3kJSvPfn4fEGehbuiUevLjvV9Ruq+pgeUumhRBeDF4
7+c+o6MABRpJXLyBvbxN4+w7cn/WY9YHR1Yw5YH1nEU5p7AfkdJyZ2VvKWsRgZYfaEfZ1ZYg+jJQ
iDRFcOMXxrbJCqjQKpzg2ajxN7HGnYkZIi7Ckm7n5sahbIFHwnN69gc/+2mhAm60bfXuSrY0x0Ai
OTVSgWJKgIeTkrfZpWoD+LbekP6Ercb+Wv8cg0rD9s1sz37pqWsyH+22t1zrhL+bOvfllKwB2HFx
fakz310sCtHG09Rl05bBoUAQ4OCWdbp0wyR9LXPtavjWRhoi+XuGimBRjcje68O6zur+B0R9f8aq
Eviggbxs0YXqGdUvBRGEMX3oZTAzWYbQjjwUIDuKPFs3ueKchgZZoSLQ5KsqQ0hGoMx7R8X42chU
jW1Am2OlIDdPQ5/OA9VUirlK6nqGWi3mo1KhXEz2j5saK8+5aAapplywBtAiN7+IHr1AOE4Lqxbd
QMaqpCtWXt4s7LTUnkobrkgbYiRmKJL6JPraALXTohqO7hQhurLPPAnaJ9GRQEhoQTmmuCaw+OAu
mNi2u4Qd4T+jPhXNNNb1P0NAzXU+fGb1SJ0djvmlj3x3hZ4sumEmd/2mTnVAGK72GoTws2qkqzL7
bISuhPZacEV8t1mXpicPW1mTqUS51FulGFHG6b/1IOMT+JB6MR5cQbUSrZuOo+iz6buHRcJ9/vfA
UKJ2Dey3x3P9ga9XcdUx3F1EVLgRldPLqyslzcaVc2MuRhM9QcwRsR0xKLqaWJ7jAO08saQtr3IR
jzOsLcydaOo9kNTIMuVla7Xy3BmKainp1oBf9KRuCwhePsi8m7kZ2/oiLfQ83N1HlB6ac+bINmzc
PM6sElXAGokWp78UMHYQZwwaGKvOSYIU/+LKuooWFMkheMQGq2sfqskUUaPoJ0W2/C3gd7C0Hfwx
cYAIHyUHPoIn9c2PPoR8Y8TauyR79qKUxgLVQaV7MBVXm4traNq8azT7o6rAQrN/M45jV5q7CqdO
zWEBIkhWCPbIUzYimAutsJC1wG4w8d4UjKzA6OWdPDUFq0qM/jX3Hvxfc+/B0XSptLNOnSRdBRhW
kXKS32qIVHQNclbWDGvuKp2E8ARNo1G/Ay7PT6IVG2dyCMazjZTaEzDCB4GUdZFP3ls+zELR7PhM
bxcUTXHBLO6QR6vSdNEivLXRJX7LnVmS9OI3cAl6pOFrS9bevVR6yPyGVKFWLgD7TLtpOb6GRT6+
DZY0EZ0SD21JfNGRGsRQGiuMrbhkmLvpwzBdEolU96JRHJnhvsSPv4jaRRUkyVnRZW+W5o21MxDi
h4vlU95A8hmoQTRXGqncog0/sD12DWyb3TrEVytU2R9PbfRCjl2il9RVmUtuO3+QW297m6y3bMHl
3Fegx0zBGr5JAA1ToCKibVbBHG59xD3fwYzMkNU9CKE38a5ElyR3wzIoQn8p+sRr3N+u6EuiWrxd
WVxRpeJ5e7siVkQ4zvD1luMxOhXs7TdpMPD0q0pJXUoyuSvos3B1p4OsT6zd383/jz5xFZP1A39Z
HK1zV73Uheft46aRqFRqE/TlX00x8FffKPuQqe5TxDy0lb+u8F9T+hTgK2Z3L+JSYsJ9/l9T/7oc
mn7XanCB+6UhHosquuljn8QbOWqck+izyy46OfJeNO7dqYeuQoCuLEzeNE1YHv0zVQS2lrrFNaKb
CtolYkaCFwTjkHtVCB+2VotkIYYERejOGJJ7kxu7pzfzpGRlIA9Kks0Lr3gO0sg5GJN9YAJMfVuG
LaO4Bt5GoVZ9jSI488/o77ltLHnbCH8xLKQVCQV1BeukcweOdE51zFiDV63Pos/Jf3WdLz2KhsmG
e9uxdJyJ5n1S6RXZqkFDvuxy7TkbUvCobuEsUTRQnxG0bVYQUhx2bLZ6G5WU6M/mfVQEi9H/mus5
ObVHNVee4tp6LScjFNtTzblm9BVQO107T/2Qq4f30jDNeZZlf/SLeKgNZ93t9kB+UqQWZX3Thnby
OERp+ohUYrUb2ZY2Qf/VJQb/ivWDCspwbg4Lq0nNsxK3C/GXidZIS7x10erC7o+WGAvMfF9ZIf9t
I1YXWTwm58oxAbv++yxm3bSwKKeS0PwfcboTfypu9D6o5rh2+FN3bqmyM7Djbglj07y6FRZUaqP7
n2ycZtwG9V9suh8VrD/fkrxW5qkzeE9iuorl3G06RmvdMuzxihKPhS4tq1XewFsVT53KeRiS0uAO
IYeqYb6ruiehL+vH28Fi8RcXvX+ZtOsv+BicyROUR71w/IuIwBiYiKp/4TfWyhQ/KVzP2xB7cktp
dnkjZ0iRcxBnAtXq2d24C9Ju13qkoM1KSld1iNC47eekwDLM76KImq+H16kAGCP4f7SVvn2reRDN
IyTHT7Er+fw4mBTaDhmwaVLXpd0sz3N7bZCxPFRy/XXwY604OGaGpmNkOvO/Bv4rWPS5rWcvY8fk
tjldSlzlHuwUKol/5G7m9HVkIRLvW4GOFY8vsvYkSqSZnrTZi9R2GZ5VTf2MInA/1zt3uOpYKs/b
1jMuTvx/KDuv7jZyZQv/ol6rc3hlphiUZdkvvWyP3Tnn/vX3AyiLGh/P3HNe6AZQBdAU2Q1U1d57
SleVMisPHsi6FUrbPJ14qK2qqe/uM1/L1yNJ8Ts9qNU1d1zl1rHqEMJNqqqTxO82Xg0+smyIVoFG
DeG71EDWT6G/doUWucjSwsAtLq8vrbCpbSNftqOyqJSw2LRJFq0aUSVYyRfRN8PctVLiOjd6RAes
lz7zioyndvVp5paypYAb6IKsV80EbPIybFK7RUZOW9TluLIyDkIE2UdjUVBhcU47nSruRKV8/drp
c9Y4xOm8kyaXgTDwHILNFozZzrxLq0f0H35QHhv/gMMFriPjh5YOPDyozkBAJco2atqoh3EGVAug
mL1EpBcvYTN/08TWuYVEs3Xy5PuUC/hSGyYPgKznrc/PYR+GnX+2FKCgcrZWnZNVqnj11rWH5iXV
VGtZp+CiZTM3Wz45lxyJbJpN+pJExXgrWzbq4yEpiYduSp/V2VER2iibW/kytiEhFiXcAuJ/6wrE
leoZxZG931ZayS55BbFZuRQn40S3EkT+unbJbss6+OqMPIS8lC/DGNkHedWJK7u2Oc8kPpp5ooky
+C/rq6G01vTssdIUtG76oH+Ou2EVCVa7EfanvYc44GoUnHfEEdWF1Q/Gydfm7jlpRrDJFHu5uRvs
G9eOFjFyeH9RnbXqirb5ajrQ59YRD56OvhsIZKh/nbPxyVTUN9veylfmmNrpWT/mLqmk1FWPnE0Q
7pWXxjCpx9lOtaNsDoiGQoP+Zif7tbQKNuaYzcvUEYDACqKNuFJejKpGwpsjNqltmm4MhjYqjHIT
sKcgBZBNCCQA45OjTje9GKbu38pBVV8QF5xf5IRdPjz4NS51awWHss6qZdNSj+f7vrVpUvQky8yi
BJNo3E02CXqcyuxfB5dcsqAV/82CbIqyHoSFNtkXC5hcyC657dsc/O+UNUKOyopkcrw3jBqxG6d1
Vo0o34+AP//e5KgLG5OAMVnvxrIpjeUogqLUhvfGNzvLlHavKMShflNHzodYe43GAW3Of1VHlnbS
d0KBYqOkkbXzA/1HmmbmqRFgBAg4foCHpSXesRjrisE8yffAc/wHxM7mKWi0emPrtgl5DmzjAhm2
hsuu/ERBBCATEuY3kts4LOIng1TcHYqt+nOQ/5S9Tjgrp1Zlwyh9NE6Y1HEkxWUKW0yh5qmzzjsI
w7+Au+vvrCb6aZIdfEy1cOY5AsmJUzlUz5jOk6R3FwZB0xhbL2/sHT9tINRA/6p4pmC16BH6ILly
Y0EPBWqhmtZ67FALJEbnLExuJqWEMUuMmhoRwYhDgxyEiqV/ErPZhV79PlvaAB4uprg/BqBWF2CY
us+hNxULM+i7z4nRv13J0SbW9dXAOXrTijPuVaTFp7xnYTSetZF9clSqt8gmRwx0JyiW3TfE5hZ9
3reHqYqDJ91X7yS+IS7zemXWJmopgaE8xr7+oX8U9iTuLvaNA+nypfJdr5BxkGgQYtH2kMcXAI7s
kdgbEppvoBzFWLGli1ZzRglkz153CXF6/7XqslUheFNBCMQL1Q35ZInob/S5LG96i0eatOXTnV+i
zr8A7Pti+ho4YwhbsgDny5ffEPpyWy2H342lXRk16zQAv94E9uOgt9Wt4hgwB+UAA0TXHM9fXCdz
jrILtbt+U3lEYq72ALFvXLNGIGqOnPTsmr5tf2nh/ls7aQ8xMrqbBD9Jca+0DIagS6fu2i0BDG9y
TlRbuFOgni5dl+FxBvcTZ0O2U/VhQvivqpvbzq33fq2Zhw99gCz3StSYh8IK2ltp5lb2thbyRzBe
Gq+Wl2zlVzlHJ3thkwu4G8NKJVSfuus/WDhm9NGiLmvzNdMhDuEm/Z2qcaJchAiXZcePsejIFaAS
lnz3E+MJbFL3XPj6vKWKs9+NMOk8lrr2PVKS9Hvba59aoldPnQ+bejvF6U63muFpSLMv0gBYyJdC
KdqnxMlzwigkm6ryr8FC7wWE0BJ8T3NGtK3X4MHW63PhaO2y6sOWvSlNLa2bs7yShvAUIPUDynsr
m3leCz9hY9v2ufZ1ZS8HfvNNVUQQ6tk9jv00Ac3NSFVQg0TWMwlbGy7kQd96tYNaoBYeGr1kpOA+
dDACl2HZ2/rxRqmc/OCYVns2wrQ9U8V/7gwTglrRuvbLZsNWE+3kM8XW7XnqMlVb9Gls3LjlfLGf
5sJaa1XgLKmuyTZtZaqrwZmnhzAoIJlqujvKMKH9EK3R9t0DwdUvlDwLMtUaTCVlB8lWIQifLavp
Pre04V66C/bVnUk1HofLi3FRLYB9Fzdsp3hcVnN0q6vpVk58WZCbFST7Wby+eCQBwqphG56liRO4
ySHrSEOFkVisI0S/9KFUWmSdoixVGEofFF2jYIWH9l/JyBM4bX9AawGKGMWpR3Qr7c0cqPNNZTYl
4R6X2ka1tV5DkOzStnWqY1e22We+BtUKvcL5TKFEfWOPfkAiH+2k2rZ61ITU9kexjOe8+hHF+biw
Kq2gms2Ktxk0VjddqRuQLxnFimdM8xnZmIOcHqaVczzb82vthRzvghxQTZ0ZNyT2jI3SB8B2TcRw
2zKeF+FQchgyEz7TGXQ+OlfOp7ZcUerYvPo6AuVdCWuJbNpR4S1RfLFuZLOI+b8n9osfp+FJqQGO
yG5yKaQPHZSS8yyrHq0uODi6T7E4cDinN9XzhOzVxVSxYm2NQGC2k55TXFBRoFkPtjrXd1MffZPd
PudKCAr4ZGQTBplPAWcloYoEU1vVoFrMew36ydraLqUObt22r3mpJaDH8+zW0FpyWply8a5GatZh
/aaETniNASXMEVq7O71DFWKKFXXb1557P1IutAypI/9GrBW0sW3/KCLlhYqVCp5KtiuDOwGisGGR
Vj3yobGPvRkD1PG1xjh6EAustSAOn0rLnJEKC5LvNgSLtsXptTL0Y+BM5RdDb8kHg4a+R2ws3Ur3
DNzyMVFVd60Xin32BYymGYKdW7oz9blg4GTTF012ecZI9hc5unWsD+yv/WTatTCvLCQibx4GEL/X
zks7FJYQPU+7CJrChXS8QvnkwHUKMo761hp8dy1rHOs5XEOo5NzJlhUZ+Upnb7e9PGTUfDwMVoKg
kxUiViGM2w6uwTewYxd43QERuWbrQXazczKteJnG7OiIYkbPjvNlYCfWGaSpccqLTFu63MG/TXO7
7cZyproOTx+qFPIg1BPlgikBrKwR6s2tlzv8T6G3dk+ibzD7IVzLZgihviNHDS02tqViIl214DuY
bhqK+m+yBLb8NHatF91j68EPsKeuq7NeKrF5Q/g6uJFNJfF/5gBbzrJlIvkODtB+DAyQeL0xr2R3
HApGBQi3F3JGL7GUfekU1lKOWkPWbeBtBFtXlvaLyxaKHDWZ+aBMj40PALAotPXQ+dVnbt8qT75h
3IAQrj4jQXi0AJw9UgSin8hkowwh+3syRVd3zuiI+fntixNy10rs8Kwq3iky1fBxNIrwMbLyfDkj
p7aTfTNq42dYaS8Wmkm+OKsJNTe+8WbBxuODhXRC4CNfUs64p27EuvV1td7mblUtszGjPEe8lI5T
w9zGQUI25YDsk3ZD296BQaiOxjz4933mFJSAONl6KFz/Xr60QCcXU60Ve6TDlUvf4INCyhzt3Amz
euisM3wHm6sT2+p6rzfNAA/Br4nk5GbfUw73PlE8GjdaRJlAmhnZaszDkfoBbTzJK/kSFPV4ShQn
hG4Uk0g0qW4jl1um1NCyTavLjqpDAZ2MFA/VXL+9nRrQ9UunIPgtRot4spdomavrOg7mMyIFxoqb
RrTiUD+dZZ+8yot6Ove1cQepuEd8B1vZL1/m2fFvjF659EvT6+AgpqybIL5MKQcyrWOnlBnaOR5f
qMqKoKXwXwCwXS6o9uIiHF+KoYwvQ4nXfSJ5B45ft7SXKQiOPSzW3zqCxotJq8gulkhbplYyA8pg
IMw2nWsZX8mZJ2v2xCXFdRzsbLcYF9JAaZ17s3OaZ0oa891sVcP2X6c2i5+mjaJKMCbpPnZL58FF
bnvRcZL/bnXKrR6k7Uuu2cH2Xy0iiGO22ty8zZEnTgofg03RiA5VsreQFUJOicBJ4SkmNK928TBZ
fAiSHZsYWkQAx6wfTDSNbtqWehKYtINvb45+a5XrlrGbtEG2Ask4CurbqH6Mc8ddQuqhbc2xqx8D
BdGfuncpZWRQds3UYyxM08sOsllO6rjXVc4Ys1N0FBMAdVRCtMKkB08bzoyk9VYzVZqPqiaCj97j
dTa/0VHwjMy39Sw0P096bT9IczRZ6l1dNDzXxblUgcuRsNCzbKBKSj1/8Sxh8IykTX/bIAhzSX4o
+nBgz/u/pESuxjKdQpXL+xSyw0U4dUmlPMqzzuyRU+J8Ja+8Yni7gkLu7eo6er36L+yaMWBmyOd+
zfOPM466+fYe+ver6/saRoc9uY1aUBqMZ7TFG9j41GDru2ZLxo2iALLf3Y9NM7jsxnzE3npQYo/S
RlrDDjWePStrVgnfpM8UfpykB3ovp5jw6OeOczesccyuV5QWSU85h5y97j3nq488vNXmD0oPZd31
ACRPQdVQPviJLfpTnnKWeOAJW9knLdRuNvbsnNQ9NxMmUSMebmQp9LnOHxIr3shYfkWW7yHUoo2M
88ux95b0e7ck1vWpQk53Y/hpcxuJDcPopNZGj2H7kn2dahj7ug75A0eeu3WoNN2B1qyeRsNBWHLK
vsP08jqkjfP0/xo4olBYyYN85yN0IWco1bA7kK3V1xIQUrfzeRr96uYDSATlDAgm4BYHtJj+Qo7M
Aj7ybo3cg0d1RlWvMjjjn9r2iwzZyEamfJbRHD1XSzHSUR2mhstpTMvD9WEg7/7yiSD7DGOkPh4L
2dVTgeZqvn+khvcut+tCwB95KohmHb1EkG7srimwDyR616P9JVeWgYO3o/xCXiqP8nbu6wsVvZFj
36o/KxTFnxCHmTZZnIJeZ699diBJXbVe7n1RySbZjW7/hW7rTwO+9qcmGV+bCFpT0Eyc2rskck+m
KFe1kwk9Y0SCkFxv0UcSA/IKafbxOPEd1MTgxU3aybb0zU3Dg5ESNzkwVBZTD1p38bsa/zb9n9aN
yaIfi8Rcqqaa7bOuK1dWW7svUxTP6xw0/bbQTPfFs7xg2WTedJCjpePfaSG6fkaZmy/pXnYqujre
VRo1VcIDBEQDqRr0THIQhCmY4g4Ahhw1Wz9djZaIXAnjDFzRoobW/SxHpx7JxM4yH20kQR57t1/L
ORKn4wMZ24yfJ2+x1pq3dyydEJABBwvGGzK2v71jOdo47uUdqwKMlu7Z1PkryyqcLdy8yZNKWEuW
OciWTksmp2TLgkD7OqbpP68NMXQ1FG6yOCK0quTpP9xkVcX7UBP5GWjXLGy2FOBCvuYHyU0tUiCS
+QCoSgiZkxnfXOkSUAWi2Er0QazY3Etj2Xf1lcbXvhw8C3sh4dcWVbbsHSqGSkgdbxStLW/MsUrA
pHCViz55Jfvk6D/aBZVe3lxHr1e/zfebnRxNovQ/1v2T3eVdpYZBWnAgr6R72lM+jc2qsIibIs2q
8TcDdUXcv13VxBaplfSCo2XD+HgZtc3+Hpai9cVVOEDlv84c6PGkQebE5HGsMYYMm8HA0uG/71LI
CsVanltp22kOulUNkGphqRV105Fir3UX4iql94PP48h0cT4/l05rHstuBGJXN+HnSRFUoGajHMbI
p7BnUvj60E983dsVBrgJ6R4U6g+Tgoo78irVPQm/10s3/NfrvGjKnXRCV2Md+hCM+tCZHJW2raGr
BcKCoPgLckD+0rXRxxx8flgA8oZzqEb+FjGc6kDAcLxJinLelfU8n1CVLDe+60b3tcHjMVIq5cku
HZdSP6383IbhNyWIwr+G0d66c5tFi83ln4RivXkIor+qzv869TH4IOFlzIby5A9hs5JzRhVc/G2X
q6dCs6ad2jXTjXwX8v3Idybfo0aG6KGCIGRZq0r0kmWIQ8FxNXxxmvq5cr36Bwrlq8vKannHvtcK
gHFYKOhE5rfCNaKFAY/qa8c2sdPSdCHlRIcx+epqXvw4671OpMdM4UKB4lOxvmdZA+eiGmlUgWvG
blKMEK3r/iDHdTTmYI2KmlNPxvx2ZMt5nVBTx/hxGkz9plamdC3VR/82YalAahqa4QISLWRmOu+Z
cmbrWzYrycI0elj7hAZBTdEeIZOpfU09ZdMFgfWN81G8jIg03eqEXY4CBL/KJy/7RsWGNFBQ5ljN
Re8ciUgg064o7XIUc49wIoZsIAhWjc66sDzQpcWk38+BS4xRWOTBfFePpfc8+uyFww5+Vd02vCfx
9uTc17cXoHOzJ8xab8Yh6F4D3b+8vbLq4yXyztOHtzdUTf5Pby8hF79w7GRvDp322ZsyMG4wcd0W
5dQCQhda0/T3NcXU4BiKGxjVtE9FWC/KPqA/4QvrqRzHZVMtsj0PVQD+/ZQe64n9/T9NK+05LP0+
7Ry20IPZQ7FuNSSx9FEHfg/T2IwyCtDX3vtANSYsNCd7s9CEBSAb9svCQXq9W0hqst/meLeogD2B
vmpiOBPAn7adla9nT0s3sqm6VXlq8vTTBRqsi5JFh5AxZCHWo8vx7E+2aeDcuM7kfplNCHdH1/0r
nNvXJHGtz307W4vZdbJnNh3VqkCVBIx8XW8QN25PluvCEFsFOaAhl8RtHQ9bbWzy26GtijUl8+lj
CTH0MlKtAbwEp6KBMPi3bDKOftDwRFOKW7Uto2ghVu7Fympav4Z5ZV9W1tP+48p9CmedXYQfV86N
6dfKjWD7J4G+dUs2dhnMmZ9pnTIARj9gNtilvq9+qSuyqj3xubs+QNkaAvRob/ZgQP13p4AtvHTy
tWDfxnb6JYsQ8C4pK3Hs+qhUhkK9DahuHjHqV90gmtPqjXuv1STo9bSaV7FQvR6CbEVSrX+t2qjZ
li7fPisDSxCNxiYSnpWYsmqS5sOU0tPR+fMOUeje+5P2+5RO7H2xE+6Opn0IJvTQFxUYdj2ZU4jA
SJEMrVE/jSUsTTW1tGfdM9RdNRvWviD0czJnJ4Rib1YfprFAKckv08/+TPCoNfWf4/g2Ywotkpxx
cMw/z+gNjgge6yPcm2n+OseAf33Xf24ttlbdDF8gMuzFa2sRneqKONwl2ZxzNLDuncYw7/ups+5l
S3hTCxLswogSajnZGFD3qgd9dJZT6q2zkN5NE9k33ElJJYjJiNY4MJvRJ5vCrPFK5bkXb0HOIWeT
88oVIuEVJsZl9UlBXFa0pLd8j6o36GsbFkOh+mSgXqSp3rMHJvEur9gfyIBCU6pUCfXGUz000Z7s
G1iy3M8/+/HAlw/Qkg4Ae+X78YQg+y9PGXEQnpYRGU/TCGOt9OwrUjBva3lpVSIKnSTHmWIJ4tPc
aZeUOvT8eh7hSM/JbYJM5PE0HGQTid1gY/F1W4eVkT1JV9XlyzgWOZLwv1y1eMifUFr7kueKcxyM
kBuBPtbrBuDMxlJaMOxgL8H+zc+yVRS29WhryVlvO5WqEQwUC3LmStgjzmI9aoWZb9EfqTddY423
FseW5ZgFztdOH+Hl6py/jLBPF5bmpRBEKcqGH3x0A6vUdLFVxxFI4TAt87kDTnnRidXz2dhF3B7u
k3LasodHjUuwkskuTtEEHKe3ruCXFVQuoCdFS3fI62nh8BS67Ft8W2tPsQehZNvzB4Ud9NHurfZR
5YisiLKHoZqqU61rwMtEU7Mp3m6DmgA/hBufqrSzViqBmd3FGEL5y5RyVEwJB/PblIAiNvCFBJ/k
lJR4fPInl2M/crZWb9ubwKvGjaTqzFKlXzS2Np1kU08pLOFuwMkvOGuUPhF7g/bz352I3Lte2V2c
VOqWFs4/rQSiajrJ0V9OQzQHZ6ugWka+gakKnY1bh0+54xV79lHOQgasYdlAsqefYwDVRMRhO3ZX
eq4VO9kkuk1xyNiWx1yEz9UiPY/Q6N8PUz6+RF+lTVLq1p0ftHcyHu4kkLTVc4GmifC4Ti9H5fTG
DM2AdOX5zcZoDKqjbOpM72vqKnOgwBkWkQ9Qdtap/p8mUH2wvm+nuDQ+lZovdLnc9qzVivvScasX
VqERp6c0QVjo350sy3vMotJcgnBNVkHbJqvBhlMzmOoJGqL3TohtxgvRJvubnxZkAPtRYFThB72L
VHe8vEDbM92hXnRUzTI5yn7Z1eWlTtbPjtYJkjo+aCS/P6hoZ2aqCSpOeOjCI6YabR03EUKYbR2t
LKWAdUQzsk+OOpK4g+7W9px+ZweBvZb5ANNwH41RqR46p3XPdcjN85In+Lu7S7G37Nfbetix0bfW
nZFV+wvzy5iOoNFdGM6NOb5jMxw/TNTTHi0SeLIlXwYjbza2p5UrZ06TB9lHxkRdJHqf7GVTDvxh
ItNBlfHd6TqR1ir1gr9ffNv5aru0645nluU0J4iG/KUjlCwNAMLp1Pufm4IMWW4M8Os4ffdAcCVZ
IE/RfzNT/8sAKvexjq1sPzijuimnvH6dohpORqboR1BX1MhNZ8Uem1MCG+ll7obq0lzMXYm5u9JK
QdMl3QOFGski19JnWGOHUzXW7YMaoP01p+lZE3ygTpcC9imcT3JMdqVgVVcBxFkb2fw3J4oIjkEX
GNTRkebTSDVsJEHCCCY0QHHnMS4QBhXkygvZ75WIfSuUSh4St6xfWjtaOQMMCkZU/u5eUzN0cbdc
S1u0yNEHfCWf43C+DQsj+uv9ovDV21j0hAwhJhxfh/4bm7+5/+c8QaK85HNR3+jQ96+NnI1E11fx
tBhE/mUSLyl/yxN66xwweqiq0oGnJlk6RqSNHL56y2YoMjPy6vpSmbG7jo7GOdZLoeluBif50qCo
cUpI/JymKI8HotKtsx7i7KPN1dok1gk5a60CDa+XCdyISG5sLbWv793Iqe+pUeqWdmMlW9mUA04z
UdwOAd82FUmwa5/09fx8x2Ygvyvs0NyOVTdutSFLXskWrMI5m79WKZw48H07UGfM073tqwgmiuOk
NlEk1XhZca8j7oekSYxijDxn8quNqRb/FPe2sSUs8TalCx+CNPjTlIYJ24ILn+8aOtMWcpHo5KPI
8DBnXfKA0k22DSFbXco++TKULlDhDAnMUZjIvi7XNsMwoIYqugwARqQk4w8TeX2M1iv52g8TWSms
5HF1O/qreNb1M5yvM9WSXBUUiGxCcRWLviAJ4yV/R/2AblG68U1t3GeJqTyOocntnW2VRf3polMK
4w7QmHKoOTSvcjGQJMjVWHb4RXqiez/uJ2iJH/0W1n2hgxq1xgB5Ue5uK0sw1gNJXQVhYb7oUfjD
nezm5/wzI9D5k/qFr2DPq0+dk8Kz4oT1bQHwdtdlTbxPjNg9S98y1z742t+BOJo/h7L5WuURwRAn
+jroiTJvupobNrGHbj3F3EnRYgq0k7wM4TvZJ663+dAnB+I5LI7Sj8QaVNZynutIbIZA6AB3LgoY
MKBOiAeK1SLtK1Qecu9JuXZKTx4cIsre7wn5scuQn0EVBossC7QHhFAF6QKeMacA4SkNZi9/8/QM
51ZrQnUtg49q5sJzYxbpRcFVNjXNSS9yr7IZ5Zyfr8bB35uAoDXizGTsVf25BQF/mHweGLKowevr
j005Si3I26hstqL5J9/JULWDHB282DrArR/sMvKxUEcmyT6FAoEbNv99Wfc1VOUdAgL1iwWR0gcL
IjLpIkq7G+jLnVMhA+cTNZAnuKScU2MUA+Vh/bhJzYFqN9kph1sRZ9fD5HA1vpjItiAWefNzAXqW
RpCFaC8F7YoDWQDnWJL+YD+/iCTqveKIWrigwbqqC5d6VyWPbggaMCtj99jU1BjX7NBAe4fKLZyD
5apDBfrlTzPFbXpKMlP/4tUoPlxnqv30YJhT8eC0cYx++GUzZVNEmhmKcvIGTTk5mQng16h2sis2
TIddlxhtZ+O+KE3khYSZfKlt14c8KWn0VUrV0/JDp7wMmt68gSF0d3VRS8NVV+9zRbUSCxKYH2WN
AhAs4h219eKFKNjbFc/feRGjwbl2AK1cRqXJB5f64q1D29Qrabe+zvPBSBVTXueF1ULQlv+yvg6k
cYhsrGeY3P2JZpg3/ewEdy3anrAU3NqNh3JUJKQW2tKLKQ/LwjtwMnSiG/g5rszw4tCPY3jHjyw7
1KV/K+eQttRGhHdF2upQII/KWvbJUTnAMmk/VBd72X1ZaoSKVzYv6/e98koIJbqR7vMU2cuozK21
V5sP+dTNjxM38oM+kvKQpOBDoT9A1PKxX5KC/8FeFs0Ke4pB1Me6RcK3nIH6oJ0y8YX6OL/sf7f/
bf73dX97P9LeYZ7f7N/n0cX7vK4r+/9t3d/ml+v+3V5+Dn9fF+TQ2+fzPv+f1n3/3KT99f/7h/nf
/7/WZD+CnjX25VCaD54GKzebcn1ptpr5YIsXfkaP1qi5x7YOrYdwht4sGIkzy0HpNZiOs9AmJ75M
MpWovJhKup3aJsqXI2oVyBJ04ebq4djfxixr72VP0FK8KheVK8gpKQ+5LHppjfrborIpveSiYV/H
e8F8uUkMAr5aX4M5Va1pq8Dz/GkwofS2ubndThph7aSIFhUVbJ/8zh2ORHEJ/giz/9lLTi69hn9a
i/Uuk1/XunqVzTQB0mHv6DfJcOq84p4H3fRgkpe9VQC9X/IhXU/c27I7ay8TH/F4aCiPeqUAPjg0
vh+sZLfjpubCzSbrpCgZBJxeR3yYbIoVUdDiGy5yJqLpudmHRXwothfSveogIU0j37x4BcXB9Pro
taqy4OARpFihQ21CbxcWW92rk3NfDtxaFM5Z4qUtNEruQrNZpn2dXPqyAEgMDCLaNh/aIVkGurqf
/CimchOP/3ISJcsznvzNOlDjT/JBmmW+fS6VFKhgFD93ejRsqswJH9zcQUDbLfUvblIePN00fxJN
EZV/xreUGkQeXKP+CKYf+kKT6v6MIh4EDivl4t4qEC9L99ysDlQwX9y9Wte/WVXx0V1j33tx7+GS
RIUEsilAu8WSRONvq0v36+qe10Ub6d4aKN6Pwl2+eele2U29GkaTwh3xC+vgOV/E05AeLr+XTLWO
Q9I9XX5NIU+kZashTCp/CqE9l/dqFi6uPwzYC5X1XKHFe+0bR3Njlmj5yhWyZA72zph5i3lSw3xZ
1nxb3clKD9KjFivG9fC2oh6bKpLWrCjfj1yxJgouW5VluzdxDp9RrDcVQcG6vNXMyLuP0ulFHvtj
KErWnu5CgyPKANXqu6vwG6zqlic3lCAr2U19Q7UocjDs0rvv1RfZf/WWtYaa862GF/uD92UNsbY6
6yDgh9q9f/cGIQxi21YtEpJEIP7mrbjq29rynUtvPa6ys8pmLx7qo9s2BZQtOnn3toO8ybKeKkO7
rQkQ3zr8MZ8MD13WTE2dGznIXsVapXNRbIlZ2E+uwy8gKdV+JUeLImwOxNKGhfS1EfujMK8GbMK8
8gWCpn9ayYYM7rISKRMWfl8pybWtPc/xfcvzYBn1U/Qw6QblvC6gHEefh50VOB2sjRxRTF/tt4YR
UfKXZdG6MTXjUQmTfBlW1fTaDfNfGTnH7yGRzx6qg3AxKzdhLtSxe32EkyzzvzY6MFTqUY2X39bz
I185IVz2X61X25H1YvbP/Sw4z0eVVIFdmZ+6JFk1Zu08pWYPxWpsfJY36zgj1Qvrb7mWN9CI4Na/
OtklX9cg4xsuOVOzeF84qQEQDYbVUeNvHoZDtpVjHKc6go0x6Ii8B3KCRera31W7yo+y5RZevJtq
KAM+MK7G+9YcCYEIn4IKidUUobIjmy0pgJOvBE91i/YWqqbP0Ncot5qe/7RKVJngSqXaqc/Ae4cG
IL7ePg2zZz9Iq8pLLlZNWHC3gC9r65nJ/BrqkBq8W4VJ9FN2X+eSU1e/5uIYdVnR9Qc2oS18ZGq1
5H9qfYfxDd0hiByelFmb11EwpyeekcNNlpICK4I0J1HqTctZIe9oVM1tSR3mT+Fut5713ZyEbJFw
H3RnXpdJmZ5cn/oMTyF1Ew3BSpZ6FB1Ei5DqBCtZ0FH2jrdrRFMetq6jshJEjv6jrzRuhTbo1fdP
xtd15ejV+E++w2C9Tg1kYWpfTgf5omjT25Vs1slccj8Rw3UZTAdwY6eqDZwt+4lfA1eXS+e1fZ1W
q6P0Jqi0vgrWCkf5te/W6qKtq+J0fSE6+LGpgTAwsxpyOs5848X4chnohb9OSxhxLm3naiDnCMd4
l8CbdQNF3AGGymw3Q617SOBj2RkKlECi1QUdzLDiqnm/kn3X5tXu3/scf75M/Cf/Ojbe1pHTZSUh
6YZHlV9MsCOmOikh7v1eufB9pYNbDKBxZ87D1sjcW2kj+5E1Lang+N38d09NgYI8KO2LJ+KeO93p
6x2k5NGhDfSNFQzTpSW75EtFHuzgj3Z4qIqyKBayfR2WV4UckZcaxd9oi4oZP1xKf8A0G60Lpt2f
prgYSzvpfLUxC1gb5y4td2XuOHeD7SYL6mynL7ZGeUFXqsrJ9Pu3AQo0/KVfW9ayoBb2seubhdQX
zGF/lS0pPihb8NNfdImvLasFcfrLUoGUdBl1XTTAmzH6XyzBFpAJFoG8jLsF3/zyRjYLakKPY1t9
k62rBfoI8c5y6x2xfzj1UXa411tKRR1UJjdmZzav3GB3UkAsas2PFibJ4U0SWto6INO2TCGERpCN
k0ToA6WYSsjO6hqKMbu049WlLW00P1ygRm+fgdFkdwFblju9CaePdnJEzJVPhX2WJvJFzhcSrFjJ
ma4DwjYI/4+1K2tuVNfWv4gq5uHVeLZjZ+wML1SnuzeIGcQkfv39tHAHd3b2Ofveui8UktZakMTB
QvoGrV/YCmaLVukFhySAA8ggKtiAfDS/6oOJZodVlbJe/Ytg2Ek/4AsCfhIQACu0TVbWWBk11AQs
6uByNvd1UJyBzBZgBdRnVw3sHilwjpmToyJo/dbyJFKw+inswZ48DV259EB2hnTQGulkOLervvmZ
aqa9rmghggbIC9GCM6HAeuRDb++JdN5lo7Pv+iTwiXQ+WoID1D3sGVRsXvI2cvY2lgugMweQj9Fk
YtPBm+xgslYc6KwDlaOCXrVs02lQuwVEHkJYSIJXUi0oqqEhOr30zh2UmwO5uM8GDjq9wo6ZXLMm
uoZZNXfUVUb6AF9nDtkY2K/jpQkguDMf2stBAaPQw4r0zVVX23O/TIGv/4CSfxLbwTxj3XEFSMj/
LsLzjyEfRegyrTeM+1BNmoWjOsG7Hv5VSsptUddwrC7L4kE3YaUBh6l25zYlvwW0DO5ql1BTz5wp
VMm86DxiQWUx5IGxIKoLHewWbuQMO3LUiuNU7KCtfIkgzkycqU96ZTpTRMJhSIClMEjZS0LNlIUI
qkFdBfSWsdUW4Q2TC33XaMVfVw/f6cHcVnxYg3X1OjXpWX4VNJ1+7r1K7VrllZ72U18NDmkkuvRE
Ij69kWDFPtKX1AJXAkwAeNcqgN5qqi8+JIJo2G6sH0Old7u5/8/8uZ9qWKK2F3Ft+aoV4UU10g3Q
3bHXuS7lRqItt/2UJLm1sHJ4pK5wdOqz69lLGqMuB5OFbaOFUNL/qgjFFHE2FWmi1jn0SvYA9S3z
NDLLPGH3EbiNsg2W1DcPeCy3blgC+abWdqbB3ILpY49922WQjpEBZZeM+zXQ3ni4CLs0tljNtbYM
373Lvh+LZzBlsXjbQH8Z0oPlc2am38u+EGeDCfcb5hHUG0HR7qTjs0gpVGFwPX1Jg6JpmiW2F/O5
gqt7wzmKv3labN7Ae06coh4+92DTxssobtCUB6iHwyjbsrpbqHB5uynuY5Q30HrHG9E+Mo1Sx2L3
7zQqZebw2LvqoxhZKvdMbze6LdslgWUcFE9XTiBu7npJGBPyYECCz+8acJ2pSRFMzXfUokPrtKOv
OsLbRJJr9lGDBlPDDR8YgO5XNexKhCsjhUyZh42cKtqruaHuvK5a1UUXHOyysoHUk6fUng+f+ihN
QRr1T2kUXGkaOwAC5WxtzMWxnqEAJR0mYBMmALmPphPfg03s7pW6z1dOqWHvCOw4x/redkGzKlQ2
7r9KTFgf38d4Gdw3eDIChIAZkVMpmHg1Q9IdbHXA7KvVGwABNEPN11ye2qwEx40lfAr6PEztq/QI
mld+EkNPpoNZkXBDftBaaKKSEXlUi8YPWemuqUnW40YOmqAyYgmD+sjJ3APSYh/qyfPc1RlAaebF
gopNFubyAkE88sPsfh6aeuMzeYHZ1pwuIEK8AlI1KtCYcbHSbSgBMMkOIU5IKM+8vAQNtTf31EWH
rnGmfiuGG8/cRWcynvqpDpX46J/rzP2hunBLzO6Jj/GJujcwt9jGnvVMg8TdoLMgs9ItfiOpn6T6
3oQsxi9FN/Yl1Op+haW1d2Mwe+QJDX3E/DH0b2JyWTAyjLmOC/AMUEwwb+BpceNAZvTGxesjVBaj
H3oFjVbqokEI1VTtEthwiGhhtwk23TKOhiIQgoCuk9m/86ifDqxOi31TFpPUm2B6AsV83VjDih3P
dXqGe164GFtzONGzmsTesEglth74oFPEPDAXaFyQcFewpYIIOBMnEEvYDg8Z5ucCdCovMdg50u12
H2a1jmXoFpTckEdgrbT2z3Cwl6HXZd8pthr432LVUcHylrJVs8Y3x0qDu7lEV3y43arkfiswmkN3
90BiG1PfHPMxSl1/M3EFgDmVuR6HjBFW0TI8bcAXUjGh0YMAS3Fh1wOxY+jTFmScmSCxyaYqadY0
msBlYRrtZfDcpFG7UX1HgfiggD9UUCsP+OqEeparbABoKp6t3IEhXmnDdakty+cmzMc1QPLDmpoQ
Lwr9vO3dAzWNvNy2DjQewzCPH2QNy9LLqYZbAs5PUbrejGtHDNiHlFfo81xfJOqWK2x80ABjXMaW
Lh5cuNvhk4SzUfbRaD8CKEJnNBqO1ddxn6rMcZ+qzHEFoMw+H7dqo9eP5QD8plFFbEnNEYZSJ87T
x1op60fq6oFvUzx7vKdWnQB5V4Tw8KamE8PKhodwbqAmG7EQWPbYpqPm4IIyrAO0S63poPDbzuqM
kwJE/aPoGstnRdNON4Ota+wEY5l6upkCopl0M5Qp5O3Km4HM/eVmOhsq85GX1geqZgBGcXUzIoGG
zxjUzyagj9Om2ugCSNNr2SNknLDIL/tpk8y2tM/9tMn0RX8ukR4tM91DBwDQUaLou6LC5jwP1HtM
pj0/V7psQ00ayNmiZC2fApTE7EGCYxCXh6Fl5htj9WqFkBenUA5G5NEUCqSsUIwOoCMGvg2VjA2m
MEhIwXyV1WIlDbD6jGV824luAreAHIpTlYtKJMkvFf8QCxvU+2/wf6yWFdTrz6plBpvBCso9rAA9
CIQV4VpUGXS2GIv8pFPMt7mSbkL8B9tjv7o+xGunrIR5eLWE36V3rq2uXYpUAZUQhKClAVz+I2z0
rJOmdOe+inIsCqNLmNY64J1228qutIoq3+hAxqJBQwepitIpgdKjjE/plBALcy239k9tpR4bWO4t
SykPyRK1uTd065FpSYf9K3TleWPc2IZxBGcQzlGuCyHl/5gAKHwDebv8nshRXVqzXZFjWW8iQkH9
lu0y2Z7dZalPsYYWyP3fpCrqozwqQ6SqQdaiuMzT8KsZkmFnQz14E3eJt6mAmfhWQtYWS0/sPY5h
PgTPme5UFMBLN0Ltof+HgUhgmyD30mcrDcarTBbr+7CF6a7bAP6Nla50O4RKVDdLvbPbjXAgkQzw
8k7rQQrISASZ+kgtWQ7oqmHv7azE/UjqNTVpcNZOzu00WPadC45JBvQZeT+Ffaku2yRKIfAHKyga
6B1Mc4LQuqMWJO0v/YJnR7fz8uMcqrntJZ1iaSCLM32flF3cglqXbNWxg9OSNETOQ9s4CLCu4EyH
ZtJg5YBDQzfxcAXqavhQLymBBoMiNq8STKsvjlHSZZCygUJcoiTxIky87gwHyvqhkkZ8UkiuhcbV
1ul6a0VNCmtq0Z3tWJvCKB26jNdh4LBdqlEYdGqnahSmlhWqyTUBo9tiZyA4VPj+t27i0i0Oo/Fj
ailaqK7iBFrTGYMGIv3bDoUuvatN7AYD7TSElvOIxf9spTpucaocNQXeCCv5eap3J8g4MjndTZ50
E0B9s6jZDyCWVx6ErPEq/LtSoQNx5VmK/ZhKNsFcqYn6+4ZXbNEY4UmXuB4DrAdAJdCSK2Q91Dio
RStr1IIDxYkp8dFK7XELVS8/7lhl7cPe7g6Ys/ixBnT4woo5pKsq/QFqZsMqBAgZRr9p6As9r95g
m3xb1B5e1otdmDgQN27U9D4pRuV1iGNoR/dx/ZA4gbZKTOhlWHBx2tWlGu+EWwU3ULQdVkmTq1AC
iy4VdSiw/a5YlrUWLhIR3488Ct/UVJwytce/AcRl6cD04K9Y9bDKKR8XsBUpIfjgrfDbvgRgXdtY
h0Wf4lMPoKs/9IBcScbSJQMzgRP+2qDR/TX98EZrlZCEgWxIjwf6stYhlBTir7KhR4Fj6780PW0m
piY9MTKmTl30TKFnxZ9dlGghseXtJZFCP6Io58+uP2tRIlRyweWUSdQcHa/cj4ln4qdz4lsorL2m
+mA827Dx3XJ8Mle2BKFrkHjzTSEpMNhke9aTdKkUqv0YFVkyJ5kySYPBxYqiWAbXhP/XpLITr7Xu
Fpg5Fy/0IlAP1SlLICDNRJYKLPUAXzof5CgQDJCXHgQ+gsTx/nO0lqOf+meKODgIJ8sKIHint6dc
YwDcKP0tIQKUfhzXowlmMzVhwbQTehADWVCDyTBiR536M96z5ZAk3j5VQYapki3BDmqPuTvwufQl
wQ7i3AL5I6iTczC0VxdRbX59kUQL9x2r4W5iRt5N5rmws5UU0qjW2DKPlpDzNNafpAYSpmiLRBH5
hnQF5sNXA5YUIqCB2KsvGdRHafPA3GcapnZI8TJRgwtU9xClt+Hz/oCXpDVJpptOX92YzoBXa52F
z7Wetlspl4GXTDRTKNktsR07bKmJd0JpWFw1N9QEtnPVwo/qIRd1QyVJuZ1KahlmmdTkUPeYSo5i
1LFejGlHjNkDtjrwxk2Th9aFaI6VW48tVGu4XwF5nxnleEcTjQgg9UVtDs6OZhW9im+aOTWCpRml
ztOWJsdUPFc76Kj2UApIbUhN1bWA0nHePMFr74nEEmC+8SsNQD5XuBi2UC37twFWyaYKYBP9imWF
0MHEKsN6MCClNdYpK4YFDSX0iqWDiS4QnEatTeKKWOW6jM9aiySuWOA5Cc25rFtP/yeR4hlQ2e0g
pqABqbg3dSxeUrsJPB8ScfWmBvEZalsXQcSrt7VRbbFzaQ13gl7osASr7SzFzbb4/OcHr65a7JlG
xite5ZeGqLMfbm9ChqEvotvGzIsDa5JLRNZZ/ghKyBhBbXF0H+sijW/hc/JGFJuog+AMJGPKFZFn
uAdHi8q0tQON/kOS0iLJkUlNMyp+3pWQvNPgtbngPPBWI2aBiwBAWuwfAPFyMw3VsemtjFIxYOlj
rPBclqtYoufOjjbZYAeHlZ+rxdd56w2ir9xpDpAWwwL/59XbqzXdadE2CEbmJ30UrelhTk9n3ez2
noe9znneGFfDHt5nn7soSofuIuCfv5OmCalwxJRAFam2rEEJgPU0ZxO8oFRkyRH+qMkRtNLLGfV1
eQHYmHin7jlqDv2qryiUSCaZYBf3VWcdiyrR7lkjMuyEaHgfbEwVqjk41PVoL/hgxDtqijALb4ux
WVKLsnq40K0q2w5XLHVHKUfd7gKXwxZb5oeypp0JmFnKS8w1x6671CyVPryF9dhyVOAt2YAYvoBv
NmRDRsuYDgbUWDBFHCz/84CMa7W/vMZpb67iZbfTBvGq4A4ElGUhTUsbmGO3gA11DL/QSust7OKA
LDudgg1gL4saeLVpXHW7DD6eAVSPKZQ3icfXdEqhnsrvOkX8yCtdvBnAe/qpAYGvwlHNW9AvUlzr
90DS99HJYqF1G7tDuuglbLPS9UsG3NtMEF6hskQDVGrOyGSpeYCukXtwktO482olVXDKasD/dSC+
AAJDU29sy1jkY5mcBvz3O2aqbLBGDlvuIDNB3lODE2QMoTn9kdtE7iV3LFPkVs5IuRQhVNU+gK0i
INStHGPoTxX4p7dxGJxuSwvKBf7qJzk6L1HDsg8yiRqDm6so4nVdpwJKAg6WYKr4CFGR7Ifutnxh
6kCXReMIeWtYLk4RWZgekwKCDKpihOtOwNJbASQZuvYwpoOE8p9t7N+m65ADVTONm1b1CEuvW1gH
HJWx016tsvL8ISydc1vwYGtagAvFNvR51cpT/cLU27eg63d6HwW/PpJ4AvY31BeBts/VYKtFvN/y
0VSOQhjYhoxqOGB5YlVKfAvEO7IFjGzScw/L8AdPN3a2hMG4bXkJayBX+QLqPCjWg56cHawdZV7y
wxqtN0iaypc1ywSmCE03SSNtkVYZW2eQhXQqOIo3CSbTUEIfPXc8jhApvQ00r1kEknKSwetlUXtw
FHFwj4dUAEtJ7JXB436vuPaLKKGz2dk82RqpGT2Xnb2hACqJHcfxCPss7XYs7Waitxg24KQsc9L7
3qrwCshcmKjJa5l2vIC6Mf6qCdubdgGL4Fr09hF46utD2BbjKoZv3WIeyEsX0dSeEh3VWptp80cd
N0ibaunUbIQmGEQgKXyo8BFSucG3A14vsPzSLNXO1p8+Wngz1p86OWbnfKlBLP4J3k1TJI25JTTM
ZJ41Qs/vizw5RpEfY1bQqbs8SuzqPfZGB2TZwjtXpueeIYSHFz6pom/2WMulPtWBVr2ORVafgTkH
3byylHhcJ9m14/g5jzLmfj0BgDE2HoHDVDZMMdpzBkOPZVepzRMWr9oFMKv8XVHs7fQuZJSgaHlN
/QtkgR9qPyjPQ8QNPwZ29E4AIgc9qLY8JkM47L8qmbYgjHyUVAZJUAebB7BKSG5AY+Khg1VuAbvR
m3goskdmuOayIQ882cwyK9+LEKIDulz+acYivs+xSAVEoo1Pmxs843fWT6l5bvwtNbJhCzYMqXvw
DPYD6Ex+Dg3HOXiWva2lBjF1NfJs5OKqn7pokPrNzN3OobErYMRg4vEbjjk0VQDhCqwiBfE+Ub9B
7jdfWhz/7a4TVRuuZjUEdqE7zRPYdZUgot/W2NxY2npjfMsHSNPpTu79AEdpOf128N35ZU23F91t
IGtWHzUjBjtplkTtahh1bRtindpizoMpf1mGggewZ8MilH6zeg3jiyEHvmxqVhU7MixZwFiRYYbb
iIXBOueBBikV8tyX1BHzKmj2KsBlWGvbriNwUxx8EdX4t4U1J72Et4p9a1tt8RaGeugXsLB88LIa
UJKMeTfjoCa7IdOLHbxgoZnOM21Vujl/oF8iVUy5d2daDkCRvysyJbjNuMjfDKClryqaaWJBwVjo
625onXWkDTAjAnhnrag4G2QfnVEfjf7bOMoI6/y63qe++Wpfxc1XS7nbwckcQqBytckKigMH7eec
UsuEBzPI2nzdy/WousuCYzWor26CmTtFGIhveJ2dqSsAbnmKp8GswDuEjLdsuKH7f8ZasnaiD3w9
x0L/97Wtk3SKhUqfskxaLLfSU81UxVvArPpEzyor1d4is4UAtXyqyTFq0bPKwNgc+WcelkevIv9V
3kfN+QofeXiVhBUEjxrlISixrQGb01b5ZWq9DmCtpy9yL9PfYwumF5KnV+jVgUFk580asOQw8Di6
DzMAwbNaSWCOY7VHR0DlQv9IVy3tU3pQQQoE8vH54nI9/OKb7Wz0UUgJdmp2swUI9rZU2MfX3YLM
QD6bg9hwOtpWSnaL1Z/akA4QryxvNbzYySZWmbEsnxrLhpfBLz0HfNZq+veW9OdYxO7NvOo2hcOh
w6WXHJqnTF1GVWrCGTB9CmJrSqqCoHvvZVJncnbfRXG3GRxQWr0srP1TEKv9Sz5CIiLpsWUC0q14
YUGk+oNWt8BgesMLlCp+x6SsHn1ID/wt5rtnR8NVHUrU4/q6DgADbvGkBsrarDD9coF8PdNZb5j9
OREOW386+8c4nrbL0jH7B90K3yEUncE6D1+5YnS+z60BsOm5Nf5u0Yf6o/VnHn2oP8boA//R+vd5
bGhi6HkPv8Z8uNV08CrVsBR3mCXfa4Gav6iwfdmkFuj4HNTLF1vBpDOHpvnJKOAopaelDz2E7MV2
HLjchZY3Nfu8MX3I0yh7ykqxVeDyAm7c3HZAQMG/AGUJB3NAu0rSLTXlLeB5HN6H8Nm5G4LgnrJ1
eQuxvAW6oxRKNEDRwCIOsjQQhPx9C668hcEBOI2K4dFvQv+wXGqi0VZdw/rTqDbdKQjN7uToBTDV
zc5zHawOzf22sNgWxGNsEMswGphisAAeLQ0pUetiM85a0jjTrG/WmMa7/1t5qtE7XQjNCShlV+sY
phqLwhVQiS2sZD2YifAN2wNQuykgRo5Z6DcTWzhQzSzwDinj1CKG987g3VAYddGhjVi2jNKshroV
Yqf8SgxLrdH6q2AOkfHt6EYAUcjrXFVRQGnIR3XczH3KEDqnvnj5FFo7IlmrmLH7dOk5HnIO30wO
jcu5f2h4d9BBP5275vu1I477lT/WXOPjnrPOq3dD4L5XvaWeCnlwXe/VGSIPgrOdejKCWJv61UwD
ENDIjxRF/RRBTbUoVV+vBhAFZBb10YHqwrfCsdLxJrQa+MRQqtuXYj1C/mAxJxgaXF0WUIF7i7XB
3X6+hLy+w8vjfKtTvfnaUxuac2sOJMcRL3rZMXNyqJOOEaAnODARXM60PN5Hg10dPvWrYDVDxF9J
p6w5wcTi+7picKb4lIG1ruwI56DPCRQWmpAu/LgMddGBLoOZ3rAIW8/Fm7SjvlZa/pINmnc3MGvE
cxkQFiUqtVc+stbHWrM41kzUj1FTHCg+FGm6FiBKbampJd9yABlf8rhwdznLsaH2u6rnlpeqtQF7
gq+qulZ2gAjguIuKJO+7Yw2s8NaInHqt1l2/jUbWvZQlNiel3ZwYI+mGqnTbMgy6FyiYLshujvXq
53i8soo3+Ir+kmqrQcoAvZPaq3TWG6rpA3wNGjlU+LCEJoc1p+Q3CqbKcxynUYpuZfQlztDxW8GG
IqwqNpFqx88BJu9b2PE569QWyquuP/aaV3+vYY4JuHAW7FqzHx9zD4JkGeffSwe20DGM4m+A8HbO
LpdGdzKBN9jVVmD7fF/0jnWAqVazpAHHVdbzlTSGGWUurwQ12oYqyiuN8kr895Uozyx5Bx9ToPI8
tXfX5Qh/07FN9DXUMJUHhwNdYFXABCnmShSj/lPrYYqRh5VzX4G9semgxbQLUxadOUxSlyZ0LF6j
btgXgd3+ckbnnKkGXBiwOLxshyw6UX1T92CHoEJQ2dXiuX7pxPpPQ9ZP/6yvwWF4rdiOAcMzftOH
cfikVqH3kFd3sFNSAIFAT2K3K4750l2tdeGTY6SvEZ4sUzREfx3pI63up8EWtqJR41obyiwx01/b
fdCuqFoWJ+muwm6HP43CqPpoG6zAf4K8TCjsc9xVf94GDdGhho/QfBtqVryCU3m5DeaAENsa2O6m
24DRUzvdBpTHYGjFE/MQAVC0KEUy3kN+0F27RssOPWtcKNuq6sqGu8ajWZflArIT7JcRnBmv+V/t
qLxBCTB+Nlt4FWJrRZyGvlB3cDmKt21lq7dGBkkMM4jNV7sbb3Ioav0FsUSYL8XpO11S1U0Boiku
aX9c0uBw8AV2OnjUBL9cEhuFqcyOU/adLqlg6rrE/ChemFbULXrDqRZAtYu3kmXuAuqb40nVzOz2
00BuWFDGkQNlqADwXTLx1gYlbM2x5XWVobiBeAMv7VLKUJu/ZZSyVJuPD6UD1q8CzZy7zEmeif7U
O6W1hvQweJVy5ckyvcd46Ic7FbD0OxBan6mbokoGG8rAYDuP1cNd6EnAVV9lP0Tg7vDscJ81fLOu
e7w37+eICILU3yMVKg03jcusg2OY2J+o+visAiK9hcygerSobxqZziENfTWeMzxQNW3ZR1mxJcob
/CheExNrcgUo2I95ES8nfnJnaQfTLuFzLfnJlQVq6H9K6g1oPF5AY21vxkfaN6HtEZdLxyksq0R7
UE0gbZu4xXLeVqEYauo2bCH05mAHVrQIeROvcWYdGrBUDq2wsAdHp9TZyU46M2iR+Kucq2FvTGxo
7Gb9OhnddMkjr9m37iBeguQHLGOVb1CREfCMaGI/UhWw5AbjH6MK6NGCrovkOaqXTUV7B6gkfL6q
hb35F2xkZ5C/bdRlrOFVBouuEdb/TKexljpAvd9UKW2hp334VzKCpSrJw0H1mjFdf04HpVjCx0k9
l5yJLTZQql3rwU+ZO8xaCjhwfGtaTPEoG2oGxB0Om+Y1DIbiqI9RuIRS+/cEP9fPrnJvIoVrzzX4
5ysgxfnB9SzrVEAzEo4etvpeV48UqQWpshCK52Etc9B2mZuGmwp+QU9/1IKflPbc6xC1/VQLOmnq
exc/lYp+m1lOfxylzSodeGA/tZorsCmOrjZ2s9sEVqBbpVHKhZ3CKK0aVUnB0cyn3BvFXgGVZjmC
er+i3ZfAyHpfM2O2mTd06hyG69RHezO0Uf+pb85VjYpt5v0hijMtN/rnemqvJHfD7fQvheUn9Qi4
jVPA6EKLDxCvgN0i+gIxqsfpzM20qZm5GT9eqHd8bPitllTixhD987QXKnFZqhP7ta2H99NWaqXZ
i0ZLsz1tnsY9niWWha8ialK6HohnalGCTLc7Ft0nmsIOlcJ6fI265U8jM/RdGSgOJvJwGg2hHvTT
hbQ983S8AoNtMFTQRM+0DHRzUZsrO2DjM9SJThTZZsFbHWrZUxqKYJ2DYrwzNfVTLQ0uiO+1nl1q
dcIrD3o3jL8FIAPYIfttGQ1QQYei2FJLCnNpN52000xA9yjBf9xrfX2r5iZk8+wemBYvTQ4gfkJ0
nVIKeDdcp9i9mW/NCoqbkCvNy7z9bkhatfyPCeG2Csck7zvgTh5cXhl7ALiuWbtxohxgjqIezLRQ
1yAma/cFlxovtnaVjjeHKT0BKXpKBzJsN8BdYkGwKTrg5dXZZWH5a+6iM+zpLOMoCG6oRaAtz2V4
Rw2LfD0jsSgdj+tf+ABd8FpOaIqzF957uuKP0F84TzuQlQO2k2yOuSKO0yO/70Yo1gfht4IbMPjS
kr+d0ShX2sz/Kg6miTCL7T22ps9qID+m80fX+BlUY3vVgVkaXLkoQPsZWhVkuPG+tsx0gWU4pcGm
Yxz03wHV30dGAexTHnA/yMbqZx9p6SKo8uxb38EHxQJq/KzBpQEqkZWzS6FUB1I4vFANGGZOlfKh
6787VrmHdAwqwQThqhK+lJKtxvr+1PPIV3V8STapDb1SRxvvU6dJoC4+wrZT2kt5ausuBwF/3SLU
XwaQVH51MZuSUriSLaAxoN4D1ZhsstjtgcRMQSIEnRKw0fCGDr3AenWC9/e5i84SaKtNfQVm1zcf
YXrvgZ9vdvUuMvHP3VZmvCSEgoMNPS35kcIhcSlULLzP46HVwb046AQouXqk8TvMgqIHsOoTf7BM
c1ubdvQA9xX7ZtTiMw3OERDWtbYVRNXYGFU70mAjnTY6iyzsqkP2bTvrt80qbXNs3ejdb2HIMMWy
tpIAuigP+Jd5x9sj33q01TX1jZYENubTQAdU3Qm2ftgIo1PQDzGpy/jWqbHIvXQr9xZ/mnw7W09K
67d2Qd/yQWun6z7uQPpgTDtOMIv5+x9S7ncxiHkgfozlQ2MFKrAmUDU3zF8kKmzbzY9yCOpvlQcH
JA77DNBTzfDQapGJPR6lfAhTRwWOVGE/k3LKAST0R5SO9spyUtfPelH6UdIUJzg9uydoeWE10G3G
7x3vHs2sSh8ruwp2sAPWV7xzR7gYQWHRSr+HxsCwiO41eKMMvEcgim8pby6oFaN7qmRBSvyiYO6C
D3Vh8cCJSLkfJ290iIiOT+bkOULnl36uJGJzWWS1qwoqJlCz8tuiUF/4kDw6Rg9vtORHj53vn0GE
GWXC2+FJ5Hq6KqrRvclgsbCDwGq09RqV3wYZsnuZ3RjZIzmr1eNVdpgV7hEqwHINGSoYQDdWgbdM
0ly/ozPMafW7OsCW2Nz36QwWiJfR/30cpv1Sule7I9yR7YHlaVptsAsllKlRne8lpBLONNh7D0C5
mE/AI9Z3wcBPBGjygA44QMY48iEPGj67Sp9sGq+HvqGsQAWVCq+kNCoLAi6Zw6wFg/nwwIoIUw7b
nArSZbIeshBUkJrwPL8U/OoO2zyYCv6+QypIdzjA5Gy+Q7gQRf5XBeFX6/pjYQQ76Bt12yQARtLh
MBwQ6nesmGpAfyvdMYegwSnEZrNPpk8ef7HdWP0eJHgZo4AB2rQm9nztnMEMXb4cGYHxVOoqe+Cx
DgZN7QU+vemouf1UVzm4/CPwfswNT1UK0XtC3nfQj12ErLGxjTZcBkivaZADmPZcD8wZXMTO7dAB
dl0q2sqStG5N59LgPBy2RN/OEpGeQKm/4TpwGv48Wkj6N5BorNWVlxib9pZtai96HDZbuC3AyTzK
xrcv+kPTEG/pF/H52N2WmvoKftiThiXLB9fgyZG3duDTTyL7Qzw6HqJMh3K00ILpR4d22xQfyHgw
Hy/9Mj7VrXqFqat7MFh6BENMv+U9lqozMzsmdq7f1ipWjT9aNqgCNxG3rng6RL0h5BeEIMEe5Rw4
rg8g2BUxx4bTjg8su7akTrw4XMBiU5OIP7IChVzYP/GA18oyMfe5it3pT9qDJDZIghez9iCJVoDm
fwnGZ8t4olHKbdvWV/DifYbiBGgITpDsAWCr7zp5AHH+d59mA/pBMUqpJ3sajlwwiZQC4rJW7QsP
8oygxXMfwE4xneWVij4FWy/T2Z+jUCbEqEDuf47Lw6Y4iiq110YF8Y8SUlJYWAeIPbH1bsW5mb2Y
oX6g15pBOD8DpVQfRREU8A3J4alrJPwuKzMbcGO8IoHWvQAihb2rDbRCes3kpxDgqk/FOs+Nf3pY
PooHXQVW3HxXRcc3qtm827bF77N2aO6DEOy0oTbqdROloEUUobfJBRi3nZo296PTDgeZMA1+Dq4r
KIMw2/gvwVSKrvZFQsf7dwooR+OMt+fsBpItLcgoXr2mHBr8h0SGzTVQOeTPMMqfYU7I8HNgycg8
UZepYc9c4OegYnSISuyX0g8+931cZU76uL1PSY6p3AT9+FcOEVFssPF6neCf92wGUWbCtZqp6xHC
0PhzfXTGmggOgNlvqI8OJZw+ARTLna0HzvhhatII9oQiPxWiXl91dpozroePsk1hRWeKzgPFm0uD
JqwvTLCrQIgblKDd1EHBN1WbqM9RDQUaSR5xuk7zI602bowqsU86LBEnVgl43sckbvNvRByZM7G3
vSHaCWXCq8644TbeylWZSSWB8rzKTOKebyxFH58/MvH8v1zzU6brQmscpsrfqrhOt3TNtsy9W7Do
8PmNfcUBAoa8Hkew8m5KIC/IZZIsITVPa7YQJQsmh0gaCO0ADg166V3ZT2YtHF6iEOATqkS5loa/
nRV4Z2rZYTFScWpRoVb1mi0LWQB41G/PSjXC+4W0JC/LOAKnU+UW+Nk284ex5xckbVwHzA+0iq+m
8VS2XdkGtczulzP8PGlZPGV2mdYXG2zuKBsgpf6HtO9achxXtv0iRtCBJF4pVzLlq+0Lo7unh96B
nl9/FpJqQaWpufvse14QQDqwShJJAJlroYKk+K1lTfhM38UpSoAfmSHfePnKm33ZYfmUOLtl/M54
kMaFNKYvLdez+cAHEIiHed37limc09IN9GZcpdxq1iTEU8Y5Ue/KxnRy7dgkzyTi44QULOpq1CWX
mzBL7DQFfVnR2AeC7yHUnQC0OyAEmHdBmqAGtk5K0a1TUQKEeOw/34D7LB5kePEbs6C8X5wpqlO6
b9hmrU5aqdmv3gPHR/MKUG72Wpaoly2CodjTMNcA9ZdYWrgiS4tZ7DW6H8pQfyWB1jj/ME9NN1yR
99lcRSfzySlR6i8jUXRljjyD8cUaNlnurD2QNT7UZYPFk6Q66DKAOEsRjSLJa/BepDGIpCOOYRjK
7gtjzYcAa2HDANVGMN41cvvV6wGZqyVa/pwUeo3P9tqC9W72q7E9LDDwr72yMOqk+opixCXGRxbv
ZyGLwZrzZ3MSt7PQdUQpA+euXSe7nmfm2nPXqWtPfzUhs32wXzcvIhoBi42sj32XNtpjkAljZVR1
+8MCC1I4ReXvQet+DO4Uf7YGz9pUhh2dkgawuMyKsA3AwvKLiAErj4Ps35kY7+xAZN9RvRWvS2A7
P+aemx4cI0l3HMi+r0kG0C4K++5SNKM/X0o8g9svy4GzW0wgIr5cCsWv2uaH5zTJ50mgNLAr++gU
pzhloEvhtdbeA5jl0ZFpfEDIBllSGp1oRE1cVdZhzuyXXubrKbnFcrE2ozrdkALY4zh2kf6154CX
9WJM/iWKSwDLwB9RYJTejRH2jxgT3p1TA1q4Mwf9cwQaXJBT4FQKRTv655r1JhaKPDo4IaoG3TIF
X1Rrefek7ZIWexJ5+6J3yP3hw5Gkksz8qevwV8gIGZJBTxFAd8BdiqGajoZNYPx/TNcIgfpKFxBa
cvlMDQod8TM1V8sq+6pkgZbVZDJjc/WESjGSzAZwGu2mfwm4x19mJJEBWax/q5O5f2sd52m0AQjC
5rx/4zUqIgF3He5J6bh5shsKbDvTkDV6cUoK/FtoSNE8YEDSqHwXjUQUzXKtdDd06QKQjcrSfg1k
1/yOXkPHmZ2HhJ3WSG0FajXUf+CfrLTKmLRqSKGUcZNU4NiUb7RqImGH4IM32+iLLQ++Z2EjEaKo
5Le+1V/DKj335g9kZId9a91HatFrCAAcA9yiA5ISx1TfOWZePlhD2mCzVgotZMkCFlHmL+W1i0In
KcRXHCkPZOSMj6ULiOYoyaoFKTZskODoAIXgYcq96XOqPdFBDNDw+KmxUJpCBzHc0BNgTTT/cCpE
hfSCGWdfOIix0xSJN9gxbGYPoOrXHaQjJD9GewDTjEjeqxqvAMEbygUC5IaA+gANA8nQKpl6kMnP
bHwiBWs19y4x28onE5KR1mv/TsWQPypTSSOEmgzz7E4KcgcFewVMaAAIoGYIRTdTvXzMU4UfJLbJ
67tlpSKHN1ocotTL5zojG/NWW2isXr5PILtA2bk0rvXoYQja9lDPpX2PXXW8Yw2tCQ5V73fQ6Na9
kpOSZNYA7ureiK0NyaiJpKsa1sAoGWf8uG7kZEEzcMyg7G9ipKBoXWboAISPtHfnpyr9yrU4OuTC
fbupOBO9WOTE406VY9RMGo7XcB75puQUrJL2F7mKT3IZnzXZr6pwrAWH3pz3gLDy3uh3g11NgTz8
N/qJQTOE4HwjTZ0sGvq1/dHQJ/bHx4l47idaU+45BwJhPXqvanK6YpJrZvC6jIhz/mJLMuUwZNp3
T6Th3cTzV+Fa4o62YashTQdfbdXSLu3FRMnrymrDXZeLVxyUCUAUYbv3yhc/S7AWS7U3WMEuE/s0
ASvLygqzDAAFOLBXyMJhar6AX2o4TRJJ2OYuewQkxopG1GQVGCRBomrjAQ4Laj4KxEIdj6RsPA0c
8Cx2gy0FWR/IsmhaaQVjG/XX/y8UQ6cxJNEhOZuMgdSWH8+Qb0hyuMd7NEN+aFDcTzaqPCQVFTVg
HTwxU3MXsirDq4uNF+b5luyLVi9AAiSu7MFheOK12HjVF8O1TeRTG9gwGibxbDdV86xktAdAmwUk
Q3lgsjK8BjD9eR5aOxqT37KXcIl1tb9wkX0UK+m55MfEudK/4uS1xgxUpKF0xUoPknQxXIQfYeYJ
MncGJ/UzM8w3aTNumF2691HMwWrgOaAxWMZ1gdfdjpmLuuGTi5LpP4ZlWldH6bt4kDNpyS6SvkM9
mxtgkz95eIYewM6RAicuyx51nsf7LC0kYcdZRL0AGZL3Sc1WZGWmKYqgaunQtf0a8Iz2iRQkIgdb
6/4Sbe/icAOBSE4WWt0OK5ZN1oYUOIBGpHGcvY0Vo0ZguQgKT5dS4FLIeZmSLqPrcaxlua22phAd
ikDpCmhETS5Egno5zfgapg0WcOP4+9Ip8/4Q6dH4OzHaGxUKRQ+JVEmb917knmr8B87ZBvDhpla9
MLEToB01/wp+Z7veIehSwE5JjD0yK+IJCMJqrKJQL27yI8d9656LsnxGwfCedvhCzSueHQ6uULnD
d9H1gA76VE3joqvlXuCi08dtWX8q8aKQduCkw359IjjOWsLxrZyapbOoLjbXqoiM5/Tt/2hz4y4v
w0L2GpKfn26OtNQQSaPfuSH03c3Jl7qf5u1wyqL+V9U94Lxs/gWIwXxVAhz9qU1KAF0kgbPTZ9t6
AV8DgJgk2fY/TfH0P5v2ZmO9pIkkOApy5y8TbKoyKvgd89WIquKrqMqUyag20ui6afqV5Egh7i1U
7grergL5qqLJd5icGUjbZNwnETU5Dt6eRr1L/bFi5V7ZljMzkAgP/0i++SyKIgThzjt/D1gR/uyJ
v/hkpydNNgFw0/eWZ+46HelQ2ytFhFMN30n79IRyjZpsSEsNG6z8mKBCQ9enDgSZOJWqhWsfHDfV
t6JpUCoXy1Mdxorf/fzLRmbcL3CMRqsB1KDPXNjVHd5TnTs+5uzJKYx6VWZD/9ObkhWvq/J3I9/u
bWxug4hR5FugUIkjyL/m+wy1lethbouvme08Uny9j08JK9JvbdN2eH20/3EtIG5HIR3FTX+NrdP9
0ntUHtO1TGFY34EVz7mb2Hi+FreO+p8ZTq1ysML9TDPtOaxlzaA82C4PKevxtABiigc4Yz8PCnDT
Z8ADiLF2ReojFIA5xLGj1AJHqNqRrEE1kYGaRdj0QXL2o+GNs6n9KnmxM63YfeZYib2wJthPiSS8
Y2V1AFcJEEMl0d3cxN0aZX79noaeGz2+dyJxl4VnJ3sGIZNlgzEH7wagyauGJ8sy2zdPzzdUOY0S
BeRUhEC4WYZOmWzyDitsYg78F6eanJruscpC4Fu9f6JUKYs3fZh3K1K4GT7C5UlEYxQz+YYQ5WlR
KGeAMiSLn3r+XDl3wlz8ajmdcqMeEhCu57wNIH1RXgWoF/lsJK0o2bSP4rDGofZQZSuV4DMnPX7Y
Fl7eKMGHFDHPqiNIo55GmQdEoqV5bysaCSSc6fp2WdgixyLY2WP1tgxNxpGj0Mi1cCI1vSjeloPl
tov8IQGqeFCU7Ztws+0YJdFzAXa8N70NmC+0URxcU2/fosIotmD86TekDUevO2oD3hxIWyPX94W3
yEKVrmEpo/Huua+m+YFEqLqzV05Wj3c0lVcAWD1JzGJNtiDRRlKA3X8lJYmA/DW7gf5K3m2UxMhb
NBuc6yE+aue8dcG5t6Vh57oDdlVAF0tDZmdN7GSHaBrESx514WGcBSAd5BCLMDQBZ6uhyfJdLryz
rOMubi3T9EgWcZiAeKK0f9OIPEM+duuuzuttGqQdPjjAS3aBnT9oI00jxMm2ik9qFg+c3pu6FsNG
E20LCGWneubA4DjRpG4W6fdFop2Uw+jawSZoKhS/Xi7V1Ph3NweHFc0C1hDtwQGNYpFzAdrl5BRJ
bMRENi43jBXD+eXGDjIgVElwROopBdmRh1KErXf2+CiUkikPmkOF/1cFFnzhsTf1kxFF/QZpffWK
7lUFQT5R15KaXGpu7md0FyO/KBnqFQ27zKyttRLSrWwRNrGLckXLPsdZbn83MdTtb7mAm0DI85L4
cUbexOCMR5ZULIFOqQFVi+k3LZ56NJwNAI0svQGIqjmypqMwupKQQZRG7c4oxton04wwVlU4wKwY
YCWBP8lUkxrboqz/hJNTkdVNOLJf3Muq206Nbflg/zLlD8BZa7oAe1YVNNo9NWBNjvdIk3+9VXSp
pd2nrNhl3NIOZEsi5TobI2j7CmSc3ihU4KHrXpXDTZBLcOQ9na9G2VJwumKSYUkQ+1lWx9uqweUU
sqFe3nXn3o2sq8PwSCbgkQ8K/0adjl/5aEVXkVQ4XY+0wv/XiSiympd6/ypbJie1Z3ypcV5zdd0f
eeF0F5Or8HTdKHf9UrZZZvWHZig+5VaPJODBA0g3NTNKQzZVnaI0MA4Ay1mZ7rhokAWbni2ZhO9W
lleaiDC8VTgD8JGgoR53qZOgZlk2YgQIN3a1EmT1I+/nj2TphVtQHI0PgJiy9liaFE+AvimeDLCk
AASuBNrhJCHhSdOUzhvvavPQ6xpkTgukMbIhrXLOIvvNQ/nCgeVZvzJ5BzBnuUTWKlST1UhwBm0O
hh/JBnmynkZRteJm3+6YXFSTXW8DtJx8ycTmxbw6/6pDL8BJtyTsHKup2uZGJ3yV6xWZNSrvKUUs
Z6LasgCUzMAfxoaHyhsTppMMvtKrpDGyoeBKRtNYMo6SLRHUeIml/2gDQAfmG1A7jpte1YMi4yn3
9g0DwbLDXKRpMgZCd6oaTXPNw70CRxeLCihp7d70Rh1h3CrrtyJOrE9CWL9ai2n3TW4i4SJyllEl
dcg3uxpddElgPxYBMl610GRr7HgFzzc95BRrtzJlF/aJBlQevDrf2pUJ4BmbV68PKnbPXCyRC+Ea
W+DSTT4WD3/XEmofPFFYLvQteJILib/fszDcIO+e+UpNCmpIZmdjka6xoZSCfMnVkCdSMF/ZkGIZ
2qz1J2RAHJ0+eclGz3xlKII9JjEK7AmdRMrNCkXBlpSDgLBYuyYbv1/kXo/sKV2LijUBo1zkZJ/J
OGTf6cWLJnCKev7y9Un/4gE14mkqQw24MAAk6op6A5ry9lsPqL8NsjOBLI3k36e5SP/dohwn624U
7cGhAoZA5lSHoEXY9L3b+sA/Qk61lPE2Q83DrVHgBu1ZuBiQgxYNx8SuzlmS9RA3fs3Gcpvxugt3
6kttOBm2oJ20RKoBGG/Vl3j5UlsWtqrPaXgVFi++CUacncZa8Ukzuk9Ut4F0yd9lOjqvTWENd2Rg
RtG/GuRNUOz4uVwbR5O4NY5zni7H1wuGVOliGceSVmwiQldT6MyEp8YDM1l5eSE2SlGyHmhoQW3u
rflhGJM+8ZtKdYxGXyTzn86NTdlsgWSVf48NJMjWPNB37RTG30Nn1WT99N3VcxwH5rmxq9sp+g4C
xVqKlXUjxe+sp6E1dvjGR9+R0GzIirloW/d6+mQNA1jtDSwg5C03kJQaOqi9d9NQgEdbylSDjOYr
W5KTbTsmQGqRd2vyJ4WMy/N9ixTvu3kO2DHNcUzoX3Xj2gBiEC+cI/UWfdgCw56x+LAMSUM+hoyh
hlcupBY6WI+lHymaPt7rFRL1GjNDep7M83FlPlDjzrhVosjjQEOAw85Pjjv5NKImmPIR/6f6Yy+K
VNnIGf/AC3Tr8wpJj1h1BQA/nQRP1kk96agQYcio75t2CwxLPHZTlNNJqGns2G6rcp6/K1PXjJ0D
i+Z2m7cuWE7/mAqUCZNpVHEHKJGvTETiDhQ5wTM1OnOOCZ4c94mWBs9BHUVPjun4pOtxnvrccOAf
ammR+tgxdxLk7MfaRvTBuFZB2FThY4yAxkNRLoFTh/X3FKVGMtbT2LhLYDII875eAisnCo76AgDB
y7lJMaG0dglOMhMAQbs4CIBPRvUaUYPMZOrSzYUalvJj0eXh3qM7EWnV/UcNpV0l7ZT/clta/Dx5
t7rYXN2VaBLlQ3Y2C455F2hYQ8KLRNTLtei3a2P/ZwQdYzvm29G1rCdnX6DO4gkbv1qAl60BYOVD
ae9JZ8aJ/ZREabgZkSS9VrJinLADkra/SaTk52BK2lfzdUBSqIAUn2SXgEpEcmfv5HaxnQEGvNJw
vqQhvfLQy0ofaowKuFS8QiXmJJf+SiFty5Ibh/Zii+Sc4cq2i8dzEGnLWpyeiqLEDuyqBFbOwSSK
GSKyTQeB14lCK8qtnYKnWGuR/A0CCNDZLsS3TteV2xZfEQDR/aHNxU7QtM6xDQFeMr+OU7Gh33jB
UCTkl6P+WOca25GMfu7UVM7oNVu6n+Q4/wIOVGeC2w6GymYILUCT0Vh5IxVJ+CJ1gTsQj9GmbdzA
Vx+8+h5cfQvJsBb40NV3iNNX2B1kRdLUiGhjpnhSW0PpOzKpVMg0UXBZnHs0HCscP/As8/wbBWmF
zDONIuS/xzEqJBfZJYoKmmfttYlSqKAqCmmxp2Js9Xz0ntz2oNu9mfhldttBWd6i+qfNRQWv3ggt
FIFiXylfl13eGdXK1gHghiLqeR1mrNimXMT3NnOmvZ4N0X7oMvteF5xtyoRZL61WgLYB4Epfjcb4
gTV79ntCdmqayKRWDU9VnMimfzETP4WCC+T3uS7Yh+smeEay7HXwBun1S3DPrrDEyNtz8PBPcKdx
s991hMQNJELj5SGvl+Cdix8uBcdRDpjfjRC3UCwrtxbq/+9lPeE6HbITLe9pU4HW/czEZguIvvY0
UnIyI2U4ToBrxQ4pNcpssMTieSN/H/Zqh/WicKzyPN+Na2kWz/wyn5qKzC7z/VchBxcVYDGqyHVt
n7mB9UCN4cz2Q5J0E14QnMq/UdDQlteCfac92SqLWhjTDhu/FTAoEEQpLl40V4eyXWAu1JX9UEqP
/zwP2TrSgSKpeW4UNKzM7Dm1hLZXDpM377FbiBucQEbQXaj14ESPnljaN4cpBjDiSuAI40hNJXtF
jyXhiboeMpb5Halm3G4cqzk4SrT4Ra04h7C1KFviJGAILLGB4qFqsASwPbaDA7xb/Wki3XUKv8ZB
ziLsEvufamXOpKODr33hk5DMmzmaDr2zVmb2jYXSUG+ZlLo0M0W5jXplqS6PhAKY6Jf5Freby1ZR
K9Qgg0kdnOd4B4mPVjckx7AvkiMNqUcyNSRZ0MHkxq7gbuWXdZ/K1xkAfMooN77/5zlUPJoNZHTp
RsnUBZFMDW+uBW9KOLFNh4ORlHW+NgbbXDkTSJyWh6Qun39gM8B61ck46valKqfnJz0ar1TktYzp
KXsb0EnwtNiTihqshpEn7eVHewq/gfYMqU+jY1UPTZybO8vNvi6YgjcwhTS8ePSoMOLbK6xCOzDA
bVt+jbS2T14vdrnHjHWAlVrgPnemAJp6KJGru09eiFNGVzj11h2BwKEnRyrPMryq2zjzWB1clFi8
emn7heq5kr5Fcnnh1Y8BM5z7auz6FSm6nN+PfD4HDHkotnGJ5Y/RgGYOBWQTTtY2HDhyOPsObgMC
VKR+NOMaeQRx3a86WVl2CZigVvvOGw+567VbcF0N3xJZ6RjrIFmaNGAuIs0VP/u0eipwk/GbYYx/
zqb3xkFg+Na1Y7GvuqTb1q3Wf6uNcEUGRuOcPYHsVT2lWmf4LYsXT6Qm9W9WVZ099TKKHngZxQs4
lwWGI3/Se7ah/RhqRgelzGpIPULyop7yIPAvpSDt1bYPqQ0ZnzvGOX7uTF27zEzmCj+M4ng2eCbJ
+jaOuoglhN6ZoIwCUdjGwYHFVh+RoKZeX/CKDJhiKywAqFPnL6RQryrIEIfWeKftWG5uvbxq/K5B
ApmDgmjdn1kR+p41sB0J+zmIHnqQazzQ0GtGfR3W3Fst2ouikRFsHnjA0h4+KQeSc6D26r6pH8ug
ru9JpNxpBppVS2y2U67L9dCM2HE6z3gV7zIbyUSZdFiYysv4M5GVTWzY4U3hOOAoSZRvVpnNR94G
SFvVxwFbLeg5lROCcBfg/Mu48gaxxl482NWlTCmo95GsOgdWprcxaTZjQDpvWIGD6D8Y0mW9u9oE
eSPYUO41bMwWzi7wcPJDx7bMEuGqRaXzyQHXHfDQZ9C8Ffonx/a6R+T4/0UnwuRUhIlx60Qxpl6/
cSJxbYw6KjYB9ALEx43mJtEXFzkFa70tx32QjtEXICr8hSNS/kDKiH/Lh3D+VOHW8mxq04MnbRwA
bxxBIpOiFAMRcnv2QHbk+byCqNVZf+JdDpoVB6ii/hQBjmjpOrNXAOTVXZNalwrqmVqCjbCrroOj
sZUL6M21MrqKQ12lSeK3OM6mI80c6NxrfVIWND9108SoNqORWcvlKN+bUGDiA9eTabNVmADj1Uex
sw66lG6no6YFhLhgABa8gkKNeymkYUUaNSZz0px9mukq2Ed2/ypToSge2SmZaKq/NFubq+IpM9gT
D5G9QneK5e5BXVrLjNjA27oX9XL7WIxI5fTu2ZPWU+o2RLccZfLRsomMQw/bkRRF3aRIMY04OfFV
hCuhmuXm8mgWwCiJVSvEuOb2GJ3ssbSGrYnFcTRlziHF2uTUVqiE2VNXkzbU01uvXY9tDjI4aUOK
pgLI0Z7iCDA6Nr6Mo42IswzJsiKNCkTmS4zMatc2qvZWete3yXqZh7qx3ZYH1+pWjqS/BQFPcJxz
dz/3Npgl5UjJJ8mS+5FMmdSmt7iSrZKT1/9bdnEl20ROTT1qGsoVVGNl895Nybslu1D+UUUQIruA
VHRFscX2gwjtOzB79utUH10fQ1EA8LlzgG7nAXBd55pzoLFqjAh0QpZs2NwBn8GllvSk+k/jKBQl
YLvmLxSDXFRwJVsuQI3J5vaqlisgI9L/78Z0BV1ufvnQR10RxS3Y6K6iXHRTua9j8N+NAnWUfWEc
wDqF1HpLA5uMbFy8p4KxFjnnAIOVVYwD6hE9w0Yi5D89SIYSlLOHiiK9OjtEdq+MqcX2WxvxLsnv
W2cVmG3+EnrzvLdjpm9bEadfwt4+oZwn/6UxnBoCxBEWVTLvOdM+tCjcFEcNU/rDNgOQ+IRJ/kuf
wB/RtD8Db2jWyDkJ7x0dyPTVkADW+z8Z8CH5eT6kmNzG3XV2V6xR5u39DL4tRxRgRsB+oIPKxNys
kZSi9ELWPmlSD2C4sz5zsx/RLNHEQVHsp3nwN55a7iOvOH/p7fKeQNTjzHF28wgqMwJRt4T7t8NK
7xEIiIsViYGi6C5WdgXk9WG0/56A67x3Q+utBZLam2OHP/H8zu/xD+vfCkAVrgsbJXikRCVnfhfr
k7ZyZFWKiCKZgu99maoKqXp16Ydtkr2RTsYRSF++jUNKc0YpiWW12opmKVPUaE6J84WUtgyNXXpc
UqpiFS2qN6LO0/d5pvHXCbloxNmEbPDgdcCIWJpI13fYoZUMTi1oXW900m+WFImljHLxK3Q8mz1v
0jemFmlHbQZnFYqPcW+g8dIFIbtTxvaiJZNa0ry2YIZAWod0CSMOF+pSA4/O6q2jCkpiLm0LdzgC
WiMB+QEO9IAwWb4C7a9Y21Zd3PZIawM/8X9jt0RJysYH4F8yf2689mBlVfOY46X54M3Yt9UD5KZL
ETVJ1wOYbiqflChijrfG6V60Y7KWJitbbwdwhsg3Zh0FNjRmOZj1FlTg2uKHsPb6Ayl0aehKv7r1
CkCwoncT5laRAiw+ng6ThInJf3tdP//WA+wuaXkzvrWFHeOsPA6OMUcG1JBi51BkZvzJbofM/4dP
YGrDmz6jXNCSPsjTAgaySJzFxxVtBnQrWYXjDnZ6D3Ztz+xx2448K/IbLdTwwoEipWJF2+Ghkemn
STeBofJnw5vkNk5QVw7IIbY0JC3ZFqVxd7ObTrY5EiG2pKgsDzUYbv6NTslQKoI8B9t6EuAlPqqT
NqvLozuR4aVHnagtx2oWu7IlJdnWOl5z6AgOB26A4UC621B96yZjBWjG4T6mk8vendldntgvXV8j
xTcqxXhPamou2kGSSwFlB8ohgJ3SWrnzQiMyUa5kTP7GH4tlijHy6mM0JcD1BeOMPRvmzhGx9YV5
6d8REMsee09nn3T83kkMvl5UWEdd4ONswvqinIQctrX2m5xqFjkfOVGMPHDPMzWJrJkXyLVfG9qg
r5b9Py3Z88Quj1f7jCFwgoAEKRzfSTTbXdPWIKg09k7Ul0d3Chh4nC42FvaiwbYtt0QpYqaVPuC+
OL5AgBbE60S1FrJAt5INMs9KHHsh14FkdoUDa3A+JGtbltUGBsqOpUOSIGtwFTvttXEVcWyY4rRu
iVdE9mKMtZn96gLbSWdD/2wbMVIFR/B9EzQRAK29+6JH4vbIM9CSSW1sRmctTmWBIWzrD4RslDS6
/SAaLGDeWzUCWywyBkWkhizCS5xOWiCJbbGgYGTRBm21SgC3NH/2tBqsQV2EQhMXvwoAoej3bg2k
91U/TMswJ462m6HuzYu2jtzgDjmRAv8rJ8Z6Pyy/t64VA5CzL7+j9Cj2DSkjrTcBc/+/tyOPqyhe
pG9A8QpgBcBLrrKyT54avbXvssk072ZAaT25eGiu8GVIv5eTfqjGIfhtJ9FxavvwuzNOWGWVztkp
MDvzrm94/lQ7jb3qxyn5roG6EoA/gMMyY4BygKWPZkrLavDtKk7vm3R6RYVc9NOdZvA0aV38NFvD
eOq0sFwXhhf9BMgD8uWC4luKzJ9tMzTx3rZi6+0Dz1w446lmyIFNGxH/BM3AStTD2RP8BqBO1ytz
8ezwfMmSmeGopvyaYOvyczfXfMNnfTi2s+vcW6AfWjsN777FcwumuR5J/39McSx1Nk378Ww6N6L/
ZqSNMuXmwe0M41RJ4C5qUqr/omFtzXehHjwpUWRUMjfqYjKhevJOAzKVcs0D+4RUl3j+DPr24zlL
RCteQ9GIBXqLckhuc6LStF5MVIaJSq/qZAIXvmQZOxnaVyFzslvZANHx3CMZB+Hcyo5qtiYFMqqQ
DE6GDDDw0jWWKdkWlSuRCY0nYDUubiooKcjkz6wVYAP3cemNfp+z5tgNzH2sGCq8KK9n7nCkqg/B
txCYWpsbi2528l8AYr6yaKsp25qppq9CI0IxnXw7CnAqdih5hWEE8kuzLMCt9V4bMex9mPJ1yRoC
UHW91/5XvmQc2tzYa2U5rT6aXM1GWjWkyT+aTV2aMgZ8+7T3kGqgT3iBWNID6cHJB+tTNvbTgR6S
JGrydL7LHBDf05CexdRDDtxiSyNyAAjWtNgaHtZ5kQ0gUdCCMB9bcyg7YkN9XIYyCe5qKLUDmD8X
bS2T4mg4wcYHrEdV2sY29JzJN9O6fKg6vXwQslmG77WxHfxRkJ3U1iM7tMibArwlduyiLpnW4F+f
etQl6N5p6YIdwTulst4ymNqXcWRj79tk5Eojasgm07ptlRfFYbGJAdVxWrpko6YAEvgnpMPHDzwG
AB62e62VFnbWNh1zoPjIhoeoxZwn19qSibJTMjIm354jFSZc1jiZNSXbVhtn35V4EiEhSKCCAJzv
NY6LJNAEKXBk9A+ZprvmHflOTSj549h8HusVv+vC2njK4jF9TMPim11N3WcnirxjMTg26Bi17rPR
FtEegNZ4D5da3vF5ayC7aUvDbGj0NSBO2jsaxroNRMMaafwAS+4+p5z/Bjx1/UCjtjf2jSiBcS51
utxZqYJPvEncl8YqtzTbB5filQHqAKULXYoGkJj1Es+r9W2KF9ktDT1kYS6XQkNueteXkqXub02v
ry4lszzvma7aKNde3/PlUgqv2pryL6VLwWzfKJzeId8A5x8gq5E7n5Op7b1By/Y0cswB+9A4iBtO
NO6d5twroynY5DqSXm8Uty7kPPyJqkJRr5GR+QBA3WUSiprKqIuQ5jt35dWp+S/XiX3/jZvgaL7u
zbrf0t4OaoBm5OShEHXfeCChl9tIi/qq279Tk4IXtnEA2WMUYT+3ATvBekmLpTMPpxyqA/g81pWl
jdYXGjZ2vaTPLtQq4RjVB0szl6cE3fPnuHJPrv5J3fZJrJ40jQ4YCQD4gWdFPniWRws9H2rwZUlX
Zbs8X2hsVSmyF6SbetxQb9YNZ5fpAOdFRg3OY0DY8cWt5z3h1hVNOfk2CCKeZzalhzTtzxYO0/d4
6c1/OQ72OTNPnC20uLDXZjNMS0YEJRsEPO12rUBdGg0p7UClRJBWL9zcv6qbIBuQJWMjWmqUNSmU
lqLSkEJ3+OB2Ig+bTTYGf5VdNX3Htk27SrSuuJ8tQCSOYfqb5IBTB7u5HZeL3LTsLUPNaJLeRV3v
7vAGq94t1CuJTiXoLopMT7BQrxrUM0lJboCKL0598TDNDdAnOOf7QMJz8+I4Trr9GZhCw8OYAESJ
1i6o5c12WWzkWxoOEQqZAIsb39MwHBcnjenDQ4rlwpWTiaf9lkIrp44B8yrPdG9dorqXgGqmZPhR
N1y8ebzL7gaj5zu3n9nbxSAypx8aH2AQB9kdyDD/awM1xT8jzANqTPssxAaVTOtvZaJ/47riZJXG
lkTU2CVrHqsaOFoXeS36eOVqc7oHmhuWD75oflo47X2ksk+8Lk6rQTe7LZWCUimppmvDPomG6KqW
lBQRUoNs5C8+qFJSc2omAHwn/VZjWhH4DS/GxdeZe3yJOsNaRVZQP1B4I0exgSMJ7QB9EafOsWAN
Hm+z5W4CIH2slwULE+N53BRAqSSbzOXuZsSzCofEco1D41mOa2nDx+oFb3OI+ykO9KMms6hV5iEN
AY3xaEj0+KusRcous/sJKO1Src/pdHfjRsPJyg5MTO2BfkVjUvtNAAgs9atRv658rK6UN8WaF+WN
nAIB7OvKk0RLgRSPnT3o1/UCSc2xMXybsBal3+pVHdagF/xwUZDzci8gRWbad7PR4qMgTH3bsqbV
AiA2jekhS8EBQhsYJFuysj1AxJCGZNeYY9KlNMaF7VrlZJ8j/AlIbh8RYndaOa/FpL0EOOkAmzvA
szcCedZ+GeCsOS4S/mikgBaK4sp4BIMQtmfBcEiizHC6HbmRmbJF4s3kixqnxmk4ABzJ9mbynWUg
Zdu4EYiwbN3ySeEJvfAN1F8b4kdihtO6k4S2ueS3rSS/LTXpOHnHGiUjUmx6yf9w9l3dbetclL+I
a7GXV3VZlnvsm7xwxbm5JNjBTv762ThQBFlxMt/MCxeBU0DbMgWcsje6nIuzUKmpOTIIkEoXzvpo
BGU1qSkN7gLe3wIHN30BqoSLpoFOuAu6Yq0EF9kUlQUiMX3r0pyys5ocwVKavDaspzG/QTxlSTlA
lTXUA6feRNP8TWYvKVdIl9/0kM280Pk0c6nVc70B8cU35f9CT95eZDdVOpL01bCLPCCRaPPPskHm
eZVXNrtz+Z7oc0MkuO+SokKMyLfA4aB5sbOqvA4xJCfu2F08Sz05RSroAXFWZByDcKIYUyP0HkFK
P8ngHcXZKFjn18UTaIu8nQy9UXROBupEkO8spehcQVIVqDtLZSyQPMggXd1VT2binbzKuaQMpxXQ
4FGNb2YJKBj14djmzLsZxtbfoNkacLI5B3a841g/0MqzaAUjHBI+38e21l9bYeQiBnk0usG9AX7J
pdEUlvaPjgG1KAUjXFMO3/XJ1l9zTWPrKSy8Fefdf7TBUpUlF0R1vj/seaal+zZ2UCylylRkXUrR
9VIshyRu4/oebB7VXcVMVAqAuONAp+Cq7rxFWGIPT4dJMwc0OZJFGbLfOPaSdKya7IBS7OYBxaHt
wgBF0hur4pdeC91/9Yjf+m5s/ZMZmrvitVkefcbYbdloIzDMTqpR13mkmjDdvFadQdK9nmY3uU3q
qtgiajeg1Sbgz4Pb5EsDp8WvpWW+NS6C4zV+0Q0I4eKF3WdbVDHWP1Coki16ZoSvI5/DZVdoNdhx
ymkTA3MOLwQUlISRru/AoIqzY4BeYeXcEs5jFNXqVan9jPRqUWgenINwSTpHYVK2MDnTXvPcDtH6
OdePjnCep9l8qzV5hM66Rt8VHRATAGowrNO5qtGc4N+lqF5DRBQZgz2F+zV/fNVsFu5UQoDuSNgU
+isDtPVOZQborotGQJz/slRCyieQ+VloTyUACZRLIfAitEed+t4qvM1xqjNeP3uJfvouRIaTb4UF
vR6vVbCPxKtWvWC17KSdMcfc1S0IpUQvDUUQ0Evt3XltdNFPQ8GGCqBnqzIHkCKpKV07+E/N0J3J
53Q1FMm49swsegCHvKgEl3UOpmehYsrg+YbKC6hMwe11RO5prAtxisM22NhhIyWqGILElrAmceCl
QO8kH1alfzAUxesksOsxOcblSn0VIa3yHQngYEO/EJrXbOy95NeSvFUioY30cbChXyrNyy+i619y
mzvTuvc4+lXERowuLWvqVe2Z/pp2VrQF032ULNEccPqbCz0gqPtrUiFlZVsD2WMLQgRr2RqBd99G
7QORKZ5HpiBvpJEe1w9EwniWEQkjjUqte6DRNCHZKjTJrhvacg9KpGxp9d1/keiiUpcw6v/F/5m+
v5jSAd45VaNUDcQHh4SBNX6qysz6v5hP5Rp8vHzZmW1/aMe0P8xBXey1oV43YkrNj5550vj7nKuP
iIaRToidD7n6H2xpNXqAP7uPVimCZgi7BhNfAy2ere2uax/aOmkfauQHEiNwbmlE85zZBfjnq36F
BpGTGou17C4PQPcojCwbxHQLfL/pwMj3oh1NkvKcJ8ne6etsQXNKUH1Yh3TVOupxaJ0S65hBZfM1
LcHPS5BemnlMLkFelK34UQAc/4DjQpqmOz8GkiKdHN3GQfevOma6abIqJpRt02FySHl0vDhcSpNf
Khe28nSKLqCVqaM4nPRaf0DPsHJNHtEtusqEf5rnHoDa5rl85KAoQJcMYGcORs/QTlNYSLz2bNjR
HF3ibk66vSMIn6QO3aIF9kIRzA5es2mavtv6iAXSNoN2Ij5DqsOZ5gHhUexJSEB3cttxJSYT0ilm
DX1nM3tGe1l36MSnGdQK+BCLi8M3Q+hpN1fTpNqKj7oy+h/m4A35x0gaXZkHQKvAf4BY9I+eqsR7
LUyz2xrmeB94br/rWhtkRKxHQyzyhxPCY2KiFXAo4Hi7R5z5gw5JL2yEjptgw9jO1gp1rBM4sVv7
GUmdnxSisdzgpdRbVDx7/rj9RCFn0ZfYi7ovwJ8etzrYz6WHznN+UgjnEwWtje1nhEP+rnD24FXs
C7Jj7fUznBXOS9BDTuIZkPuzn4VCpnFz3Tm1i87xCLHPW3vq7DsbDHfrAsfAZcs7lFBqYufsJui+
mqPoCIJp/EZMoegKxRDNmsuS9tFkPbeBVGxJcWymam1y01qVfrMsTdN/JHImNiX+ooo1JomcOt9m
IJDXDQCtgPTJsZl5RBfu6yBGZABAtGvzbjAvzVHRDdo2YdCAPkeZk8fz6k4qOFPi5jgzx74DhvyA
mCQblvRT0iXM5hhYonGzBOOmc3sxp7QvfjMmgOGyrHClImlP+sDWpdG2S2JtC4pSXxgsndYKcpYw
eQiKRyL1/FHRldxw4jNLOrlpufs6cRAP9xYW6CJPjEjnYUHZ2wocfYaQIqrYPBKfl5giAyIAo/mz
0SdTpEDzZ0Nyc/aVM6u/l6ud/Xi1ngLY3X0zXPxOm8JPvwx12Mu7+ZO5FD/UItXMF7uwum3So8x3
GTrsGccpfktw6JGNH2CoN53oWaWZqZibQ8iMbzSi+bzq7A1vhnBJc3TR2qFfei1CcmouDtPnyfT5
rURrP7kmOeGsewkH6dsv1zSfCtdaAfILBf1OrlFn3W1p9a4ClULCAcrulqazb1Gkbmhg2bXEhXnt
6Y7mHD/CIR+0lZsrASlXfivte5zB5hWpdCnzj/oU1NJMOSUBqZyX1bK8B4Iem1GVFnkNX0WEwkvY
u9jLIYlVPeKfsT7SgKalBuYTuz3Nt0LToZ075gHgVx9piox0pHqNha9LP9Jzph/SzOHIv03dfgh8
e9P6jf/q6+7RBcTCj9wDo5HXFO0TacSpaYN4zPVfQ2jEyZz/qACQvShnr3nyXQ3b+8JE12qQouUG
lHdEg0fwV9ZoYTuHP7+aT/Cr2QKsFjDSol9WQWgJXS+oTrokBAx4sDUi96Rr2Qh+zWku+ffOvpUf
0le+leDsm6aUb38OTr7pmQmeq9JCfdezL4rtwQwNbRunHl8SxD4Jokl0X4TJiHQO+uKT0C8f/2ZE
RBoAE5wW3AQIFjnKhJFrvCTgaNu6yLrthtj8j3hhgBlfLzsE844D74dHMR/Z4IXps/Y033NWIjYs
yq+Q1V1GkR3fZ+WY3PpJGeCME7HvIHpHKQ7+npWVdtcaozPG30sUuJGGi3+bpZ2H06HMxjWlGcO4
wamhGvSV69bIAtI4BxbJisSVwwDSzWTBTlUY28GKwX9mIDCaJ15+KAVCqz536G5Cy/KK0Flj1hSP
EZhIvDNgK+86JJjTtDiQfVMEvxnUvbYk8zwfoy1QGzxk1ZA9qxaAfcf2ssG2lVAHhqjWbmrdQkWd
gCkgmIEwAAxFxvFOUHMlogqeCWjZKyuFcPB3qzLne6SqDDAVRu7Wm8tq57Ikfykz651KU+tKf5tY
qr38XxX8aRwR0EJJwsQGtlBBTIqEpkNXL4Gw0m6uBDZS87WPVh01b3udtjPSFiU+IhwqI6RAnfnN
AZnU/m8OYj8/OWiA2e3JZyEHIfLfm6sg618dcOZcBmTpxyAnJJCPRg7wXX+nlNUT0DMqQbDuWrfZ
hUhka46JrHzv9Ei+o0ouQlkTj7ZdN7KbUHeAwe/3/m0NKMhwgzDSsMQhul9ZYpIkdDHT3L+VjsrE
7sivXgEUfOHOehliWwv1j27JxCQd5UwtwEHGwVcX8tnVLv3qAKHbmDzxwYwL2CbdQoVSos9FsdAm
rj3MMei0+FtQAvAGOO7dAnhQaGFoM1S+DU20a/rcW0YAw3u2XM16dLAzQH1aVi9nVv9FmZe69Yje
oMVojM4zXcgAmxn3hobKOy2Wt7VNBm2dwrshvJMyre1GWbTj4lHIlh4FuX3pnezVsydASdhazmiv
5qHz8V1YZO73crDvGdDiD/ITgMjWdEh957bzizJfTyC6Xw3Y96/k2JnM+8As0oP6HJwtLj6hBng9
VkBdm4FScv7Ynm3DaEw3pzbKrA+WrpUZwdpxSk9giLfFwhSNCG1ZmcHaErMkogvQDyBP2w5NjF0E
vgNI5RzdmiQmG3kbGuPJnHySkpozDM/AiU44uRInU1abO5KwD4tdrGCRNXkj64sfgyZREBltkOAo
toocpdbcR7cyULlR8/JoVj3QbuKiSpEo1oEJYAAQYNuVgOomOSh8pfYFa4oTmmBfUTbKN5mcxGPU
Lq16wJHLyt7ZOPdbgjJX8LsX6ORnFYXES8oKiZfMQPXyno741NQhghO0GF2uHgCbRX3HEHaXBDEk
lY+fBgysEHzOLn4fUkJKZ0ObfivKdwaAwEVZuxmy8PilDV3Pdl2eB4c2RLK0Qoni0qjz4BloZdmz
yM+JAV0iJMYWPEX5F/65/GfPCqwtdxK2IqmNL6yHibebzvcAseNr5juoZY1bbkzBc6jxDFSMXrUm
XYtr6L6cyqf57Byls7cJ97U70u8LQLwCEbsE0ueq6CrXBJtKkt9VEf4TTB47y4tJQOYidIeyR7w/
PEeQwXT5nQ8asTvWx9EW0NGAiiJJICQkbvq43Hm8+iFNyDkJuqTWwSHbPihdqeL14A5OgxGsw3BC
Bl4/uDi65bGFRstGrktm5swdEDqgU67twiPKwot569nd0giAvyqfnLyAAgYpHpSNXMzpzHq2Abq3
l07IX1QDd8IKB38LzFR7A+jdaZG7tXZIgmDdWLbvbW3TL8BMh/yzm/QWDse4VLNj3c3ImtwCx2yl
5m1QzZmIgOs93q44bQYasEhWVe/FR3BfLMiMtEFMH5rAmAMvLvDD8nU3jjoAakxvPtr5V1KhZFRT
HVP0+/Jkg30e+tJqcHGJi8WaQ5WC5bjWjNMUzeuFWQKFuIs2V4KZV9rGZhycXYDgsMGOCS8z0OZu
h6ECvPsvx3RHtmXPD9gO4k9zFtK8WkLp0l3TstMSVwJapu1LuczVg4mfZMLZe+W04EGW2f2Mu8MC
QEc+MtK/Ysk0N9ezv6MQNMWSr+YoyJwIW9JTlQGRGwwLpMY/90euZAXB2ZaGtLh6lpM/EEkFvGmB
hZiXt76JanMRZLtO9ZG0yrEro6w56chS/pEFBdldmMiEXxAP5a2wuaj5V9G5s10PvCC0WfXtOq3Y
dOiTNNzR3ZD6wa7ta2BJijs1B5qM3+b+rveZ9DN/13poegL2TOodiM5gQOvespiKYBs5CVgRM5ws
ljwFaZ7dAMtR6fSm7W8VswHZkR6paHX65HkgYrWBWUBFzz1erSHT/K9zYdWrEogOd1mWoKFgKJMN
oMC9L05nSNUwjXdG3gZfDaGaAH5bqmp+d1IVXkcTpLljmPHGGJdIvKLRspw0RBdRuqJPBrg5o2Ha
N2YR3DmCn1hJQf4ZP3OLxc9gKds38+RLDR94jNKeDOgShPOnPkhIjsQqwMk6+bha5ezDO2v8aZXP
fDSzHd8Yhq6XAIFLZovjbAZyKR6j7p1SJjQspuxyCLa5AZSorQm6eyg3H5WvbEmqlP9uG03lt9O7
zePaFxVX/nsgWUWklZ6c69A3Z5j15nr+HEhWS3wWXNYo7Eyx6MoLvpOrKz0wKz+fSpNGq7CRacvf
iQHGr4zszp3LdyKHOY+UTGhiS2Z9Idn/r11b1FcrqPWE7OMKanS2C3OtWfgVqtCarDwCn9xf8oaV
KwZenXFBkz4orY+huHghTjKNg0YHB8yXJPTiFps6ssuqAC2Vwk3mz2m6jSwcoKBNU+pC7tSQTAtE
DZZ2nYE7Fs160eiVG0q+yCSKTMFQykTJ5aTMvJxyNMI2iw00hlNaRxqTHzIjkSoulEZSScllYsZJ
n+2sxz8F2g9NMFeycNzXKIEGiys4Qut0RNVqLRoNPSkSt5/KQ9FW6PoZ8OtKZIclGhuIZ9YKsiVD
hScaK9GJdYX0oiWIP6u5seD+XmPGVk0pJ1dzPAuQZ/a633yShVL+xCfASkG1qFTyxtL3p4atzkhH
lMSjtUom9lXuX2/SCsRAqB4xKECoagGMvq62gJ0pZRkAs1CgsqJJckSK0oa8kYQc0RAtVS+h+Eh5
9CEUdzQ026Hb9ZYGHnjx4TzPB/TJtF33J0hq6u1npmQRAFliZ4/YLQtTBCTwIaZbn26D2P6J+O7J
gXI/OubemfQ9ig2zYzQU2dHqkbUAJ3q3RMHsaU5JaY6GAz5Sg5X0OxpZwp7u1LCxeH+DH39Dfmme
zGMUiw4LmsxZjxQJgu747sHaVw5oKAVggdK6+rSY0lXLflxM1yYT7/TzD0Xr0mKJwxBF5/5hNvVy
cg5JBi6kapruuF9cXtAqtdCrKD3qvK3MBUlDVrLdXOF0SEOc7ce7ORMbTj6D4ztyWrYhCTkkMQ1b
9IiMnZkcT8piJaCDsp0hfJUfFyYL8qel+skfucJBZX966BmH0SCuAWtZ+/pGTxLEfUvbr7eg4vF2
c++jtwu8FTcDwHOXfdC6Kylmgs7sysRvPZdMtDafwxtf1IN5mu2iD1qMO2ZudH0QbErFP37lvQ1e
07+g47x/wW/Yd4dUDiwjfW9Dnh9JFLp446YM0T8aFpGPHWU2aEs0kOerJK38TWj37QrckdpaKzu0
OIzlFIgfp9zpTeawZZ7W7zzk2s2Qu8YjXXzD29aNBaK7zLLYct0kifFY2Jn5WIArTATKttJX4/ra
TRpk78qWAQt7Z7Q8WMRIgLClkaGJvQDZ+OpkEropnnhAClisR16ZW1iLbuqM0yOlevJPk87dQbmd
cWZKHU+/oymgfmYAD4oRUnF1lDSJ4o48q6OjGs51fDlELP00pD1FeVamUpDPlF2zy8Djge9ZpUy2
5Mqzx2wBkIRiF/GkWKr3WePbIwJHnK2o2okEdKEh8pXjqhFS+eZSOiTJPAANK21lnBVAXyWvF+/P
uq6+A6h/2lJmGsj2/2rgAdt6lPkb7U6/vUhK0y3eR/8OXRGjKhVSMvtNT8fhsUzqh46hb9cYGf+K
6voWxDfo5Y0Lt/lihe2mmfXqq9bp/Ta0TPASCLUoGQ8NtrvPYZv3Ry2aUJ4t1CwfnUw+0IJvQy1v
lXlXttfmBoKQ0pxW14PGebFnbR3Tlr8CGRBafYejZosTAPbm+1gMO6JJL3kph0qZpHmV5neO3WsT
iioaENOKtDQdiAMtyta9lThLGsoKzhlnJmuY26Os+ZQnZ2BKrKeuFJg7v4wRjUI+u0TXKmhT2iPp
0YWNGZ6tiwK0bKHD0OteIjagK+uKXQYQqhZY1ScUSYu+wmuaGKKOYS+Fi52QAXZXRBXF1JVVhN/+
vJIO2MuAhPRSQ+xhlXt2dOQmYc+LWxq7QdocYjtY0EhdEoHNrYaklkCN5gO94WsrLXqAuv5CmrVx
8upBrX1H3fLUBh9OobuO3MKXjfZKkIwa4FZ6fkdN9aRbuKl3oTuMkbPOpzhfKsRYQrkzgxaU1HWG
X1PtA8mMJpF5BYg9aVaoYZDylFD1SF6Tqq9HC6dDkInH+haMs86Szjt0mbVxa855e08jppeXGnRw
8vC5bOvxpCF9lI6zpJMZWZnmIH2Q/pUP0gAExbUPZ9Ad/Iz1vK1RrY4jaJYE7a3eF6iHqcxvbczL
ZWC58VNTJ9omAXrVoTTy7rYLY7apu9R8rvvUWnhpZbz3frfOC9v6T5gjQmZ+Q6Dm0pyDc06aF7xk
SNvYhjSPYtt4N4HwC2ZMm8wbPQV2s23NIIPB9zN9BzKApCxtBkZU9T0rvzDFl2gTANxoFhuRj1/o
OYpWdrOdMfm9TQbkjvSufCrHpAJsLelTzdNdPc4nn+rppIpWTYfJG9coTWkOKLhFQXaPDXGrzZl5
q4PN5hABY+5geKC92ZMSjUkzRC8+QoHgoFjA7UlTr02MU/w18g2ptohbARpauPaE6zICWIpV1yl6
3uvgRm/14IbuPB6c7v44NwllktYBzv4LNf6jiWmFUKQF+mk/pmV9o6zUE1zNSSvllO6udOh55XP8
D8//a/HPVJEGTnflWO+wwYgOmWawcjGaZoRtHy4AnYoO2Hcl5UKN6U7pKAG5IBNfKwMUilo/lNqn
rpUrfCSwCBkrN0qsFvl0ruyDtZ0ZP64f9TNXVcOb9QlapC/yW/lgV26vhvRcn82hgrzcoSd2J1f+
TO8zMzX36ep/dMO6Ri732Q9GTj8zpTn5gLnBwlVj6MUKmNP1I9OzdIXakXzDhgpfyTjBIYRtadkm
Fn2+odYJSuzgaNpAUgBmSvStncHTU47hz9S2bqYoS77xzrSxPfCzhzkAKoOV5PYutYf0oY67CyNz
iC+M4syzUe8Do9AOzZ1dhJY0qoQRoulLBuzCZT951deCx3xRoL3h3mGu9xhU7ivNA9h0XCO/4e7s
oeJfs/J7ao32W9l1eDLRo0VamlOcrEdPcN79bl30FllXBaAQlbUrnLIeNQBp7CDo7ucBGMJEnyqR
pEYNSxH3DeLNBXOq2YiGGlKSrKl0Sxep7w3xxhFYZxpDceU1RSsj72aX7H25ZmV4TLoLigaZlC7a
qye4WMyzeDDuB5/v0to86ZDiPFR18CoERdsgw1u7+cFCZ/xm7Pj81IOlfemgqPQbkCzu5yZuokWL
fJFbBT/DtP+RRfPwNuc2WwUZ6x+6tpm3RmBZN4lhI1mAYudrP5Pl3uv9eOHH6JsfJqqI3swsOPnx
0K2wLZE7uUmRgZJ+9Al9XQiu4jBg+8ZBUY9es5rGbjsc2FvxGVfptS55kZOJMLNePtUg8tNg1ko0
TrCfg927a533/BYR4PCASD/2nAL5KLeAlT1j4/0z+DoKbCS3n7OF1aMS0xoBcQ6YiZNN7Y1sA6D0
6cUsUcZCNt172trhT0ugJDnChtaprWrexGnqHxvUAa34ZPZ3U8ijGz02x63H++ARqWLU23sZf0/8
aUX/RlrEX+p89t/aoDoZBR2LbtoKmbNcc4NH0EKzZaPr/D2GEf3DznoGINMueBsLDTQTACtFF81R
S4b6kPUsBlugrX3RuPWVourAItrpmmF9dcoIcS9jiu7MqDipZnEWvXaerlSDOLW/RrHXStXcGhFF
0SXBEQdye+fa26hEx338CbGES3wSpFOP0Su1UFIPpkLzl02XgHmKNxLOBqSgIGMWSCVR5OBRXf2R
cr8dFV9T8lflgtFAP+5i30SpG/it1TzdkW6vmTHqs6lHhkUjyEt63VyeaOZHa4W4X7wPRENxGE1P
sdcXOPnm+rPVYDPqcvutKVv75o9GWtA/2YV3MgJhyZZcF4l5MkqMYdwUlWesAXzvIiupaYsWSFIv
uh+iaguYZDQKcPfiePylSFh0R1NhPQ6rvCsrUE57+QuZO7N3aV6l5apKRL1qyUDI6YMCjnQr1gyr
YuyrLXkiU3wraIu3bqiGQzikIJmNyiNdahYhsmsXOCzrcxmvlSRIE8TQaEx2Mxit66SsAS54tm5E
FpyMHWTUpfGFnTI+L4r6L3RKUdW+Ofn6yonQ+0SgTZHAWwoZX2fYQD8QcJPex9XKQsB/S8JZm+dD
qSXZgqQfDcjHdDag4YXBPKBg5eydTI05P3knZdvmJ+9ySMhRvx5HGXRjX29p/SsDAHoMuzEFs06V
DyB067O7qLP1Jw0f8pvATgtQ0w7GE81h76stRtsGBqZQ6dH1/zAB04lGdGkNi216P3VWMYLvIBt2
x0OiZyefgfCZBqgPUhb2iA+X8jkKn7VRLqV9U+Hdpfm9s1IW5+esPB1vxCR6sk30M9MFSL0AJYxQ
xBZNE+LHMU7zUnIxzuytZuilnCezMcp5DxD0+KQcFEgh+LUA4xGupZhu/+pGrUa6dDEq50fsmHU1
PxdO9AVEtkfDz+KdL4iu6WKIrxi6c8YUnNlKcj3J0/Q4NWG0I5OSvnSudWh8IadbZRgNwd4KhjUg
9N5T0/BvzUDH//XcJuu0x399Mpb5Sx/h9ZG507ToRSE7ynecpy74bgtVUhDWdaf5tzRK6jlZx241
bkjdzNKTNRmUjeM8ed13kpF+xW1pXRd6tgJ2pYU6YSeLS2RNmvCmD/tQAjjaoR7eAEMHkSPRcUnS
KGo+DIP5pKxsCcSxEK4+syX4RztJwpvobEsLkWcgrYERNFhlokotQlHn0XeirxmVpTn6dNAKM7kn
IbB82FpzkPFOhK7jICRIumJEU2GJZv4/6neI1Z5AbYy+AJa3V90yr0gWFHsdfeRt3ejf1DEAn9l7
1aOPItW7pHb6FxQuj8ustYKdjNqiXW07zegOoSE5ylx+cpT7ZqQc5X4tHQ0iFPyZI104IumQZvz0
RK2+PCWNhn5yVogJbjyjDO65Hfj3jrgbo8pat8AbWV4JAj/7hq9jd6/mO83UboUPMlfzoC87+VAC
cn72oeY/+hii4i2bYtS2cGwPZ2ti7yXjq1D3nH+mOnI2TjmCgDsKki8IWz2Sgumiuxec9dY9yJy8
W2AAsZVXGfE7IvLSMp4cgIIIy5APyRcjHx7NKGXviSkagc+WtGaZWHzn6rxbUrEAwC0WY2ZY97K8
wOyaRcq5dd8K4kgqHQh+adCIqg7y6mREUx/90IjmhS9ybfiIzy7FEM2BC51lzaEVhKplCKpTo7RQ
A94F+rBwQbaDzQkm1YUUxwldlsgMgjZJSJWx0gNoQzAl9oWlUg3a8TfnyodyruaUX5qbogvnedf3
6POjd4HOxxUAEtunzHK/1m7pHnSB7jsyv71z/XxPMpryfBSZDVEzS32aC0ztqzlozoWRhWguyf5o
FOYBQsuvfqJH94R1ipdDc1+DkCXs9DsmBjRDMkybjaOjW9+atvaAUlRqaqVe1evWX6ttUIqG5sI1
YShIEAbSvBgreIXOBo8CEk7GmnSAHgEiSuBmvArWyp0E+8mBNK15QDeSQ0LxaQmELgLr+QjstiUN
TYr00q0wSSvgz9OoFsoSGyjQzRAc2OO4lNpMhI8NfM2Hg5HeDD7oX522HlbzpPuLTgwvSF2H0Sr5
gkhf5axSlZasmw6RZiXakkylvhSNc4r6d6HARwD+l7a5R3M/4CgF8R9dMkcwetEt8fspUq4LtkDd
MMuVMmwA+H6yIcNPbUiiDMn5yADiYQB4bX3RHE39zNMMvKVxqKcVtUDTnPuRqisoga2EeNYE2hZB
UHHRfk2iLsunlUSEJ5G8CAavK+ckcPBqR4uUXm4zlEJufd9GACRLp3+6avp3NuPswbaY/lQN/h1N
Z9iLSa3OH6UWs5rswfHMWWn5gDUEAaGGpueFYeJgN3oAHSrBk7Urpzx5dmY7kU0TWYrviDBPX/+o
AT6GRy2cf9OYZi8BCwMaac4aiA1n4HXyT6v8SQN1ed9S3Y6Wpg+wON+O7hIwpD3QparzeOOmgYWQ
eV88MMPJpUDoIosaX+jmURRv/LOuciJ0myYGgVNloap0XQJ/tDXi/KbIOmuZdGz6B4GpYTm0hXkw
jaL8x00WNO0HgHk1+8paDtkw/YO2iJMWysKvtBqu/9c1zq5vw2iFPf0MMtZfUMcy00aSpu3mT/Ny
XlnGK1YML/JUWYb+jP6jsfacB81PbrOkjY9JmvWPdGnaaNtYeXqX8C6Il2gjXYKtp7qXwyx91Hqj
eyDVoIrKx+Jd2bruED2EYbwY5uHkrq5K7w5NJunG6Q3rFbAdFcD/GhPxAQzTLG3xcxn2yjWY/Wp7
Gl+nQKPZ+mLo84Ats6ipD6SMeNcXHvfefez39muu/8C7Jf+SVtr0ZI/Rjjzw3NKPTl8WiyZB2Dxw
R7D44JUP9pRpbycc32jinU8XE4BBy04LAnSv/pprrTeT+dnj/6uR1xX546ThrQdcJGNjAFx7BYTB
cUdbzPnjsHNwDuBmMO4IUJykavg/2NYhwIGBGfgQjS3fIgJRLynUSZdwwJyvs3pJ8U0QzDaPbZuf
5mhIgs/meuwO666TPNmEnsW84YdpBMleAWrVAmjLyjo53wyxtmXl2GzMjpfoyAB77EcQbvq0Og2o
ZrIu2crR+QP8UahSzeojfnZ7UXtDK5BAuLTHjd647i3O3w3QS6eoHheZkdTHkifHruqbfW45/EgX
mm86HSqWVuQrsy2RLkFRQ7YluQkayz06GG9olJ7taCgX+OiVHJJUXcKA5SutAtq8mqM7Tgv3AIPe
o6ziRvojCaA9btsIzVu5pxV3hgDmtMQlRgnWBu2KHeCeMCQpvJzuSKpr6DwhZXB8GQtUgHf7ccjD
W57X73RYotNYW/5b2IH1RIcl1KzOoGWNrBs6QBV9Om18cfQg/bO1Ol19sC6K8mRN6m5aA/sFnZlr
0ifrPo9AcOmgfF6Ec3q3s5dNNze7RARwBt7MOx+smks5zFrvfvb8PY3IoMrKA94/4z1NKXMSFqkO
c1aezFtme/dh7QEwEkuRwdncHttub/uIQxjcahZO5vd3UaUPL32SbFvxxdbUDkpevLRYRygU+gdb
WxBFT/lwpeaVMYppSE18aZK3KgoNUHyXM7DnnKMRTQDtECfKHiM0xZ1GNsfWR8jon13IlObvdiSj
oyZpGqjubNhb3JQmXv2A09EsL7+JjabZAnGreIoDxDnKcTDea/QHU8R21MMvPSLvb1oNI1YDJodn
c37jOjOMYpBXpEESLXNhBJqfJRMh27MRn/q31nbvZK4k6EPAHEZOBgh16ifDuyQPGCCdQ54BN8hz
F/OY+ItB9ExlYBFbRE2jHRCpsZ+5P7KtOQCMgg62lhOWD2NtbeSp14/ykzJJSXku9B4Vyzjo4tRa
SWUxskKruYvSAN37WrEYq8G5mawyfm5jcHzjjBMtkqlCybIrxGVXnMRVM5/E6TgKXHIhHnR0MmsD
NRGjPMIFleaB6775pTM756WqLgaQ9CAqlZIGhefnQYqm77eUoZYtjN+sFgCsqBAsF+lsWm9xEETY
ABX1hoZto02LuUzR1yCkICD/o5FmgVbOQeXH2+9GhVOzt1Ybnkweaous/peeGVAh+cvk/ktPRoNf
klpIfg1+SUgtTC2SfLAJK27szczV0LHj/zAypKAKfUqOiTb1y7RHwbhtOD86/Ps89mHIjp7v9WAG
AQPeUNgvp0ROHO2GLl70IL2/V7XtILxZFGkf3qsTadRdTpFq9ktLnUiFr9DNsvuJSVw9geK7B1/e
ISeYMQLSU1h7PMRLNa/9A6Hs0YWECm+P7M8aRmmMx//D2nctSaoz6z4RERjhbsu7rjbTbuaG6LVm
/XhvBDz9+ZRUl5ianj/W2XvfECidEqEqQMr8UsrS2dVGREkMUpUseek49Y/sJbyOz2SulifPJrRA
abHTrWOXsf7Ei2+B+BChg+OHD4kysC21olSUKh9ExfGUvlCIGsvTX3X+nTjDL+cQNv9RUVujQFwG
qgx+BtoAiAUALtSmGJpfRaawnJ5kKoFNXljuZGGizfkDjIugj0MsjE98MjmdCs1Ys3XspyGEJyyK
v3lcqbuB895c4PtXrWJ+HhAXE6w/W6HO63tOAl5wX7GWnztN6QJg+EzihpfU90DRjjeJ0TJER2Cz
ERu3CJCu8LG3yl1UvZx2Dmkbk/hyl/IrmpPoF71/IUxbmGmDJcLLH0nh+wgoGKNzV0fh2mUae7HL
OFn0g5X+k/XPge6b/6nC/qUJ9OpdsR1/VeZGgqeFnuxQpM3YF5kSnsOoCIEOGpq/aptI3P6PV44v
nh7V74NnXLQx2ZKdDkN7qy0ufQP+DeWNDXUKcaJwqN7xg61e6uFt2BOq3ey9ZOAnYG7bzqITcl1j
hcubyiPYtpzkKGKKmI6F+Lwbm8QVNhPT/sUmE31TVJU0bMbpZJPoiYFYNhSlDhDzOfKNWbrILkHW
4GM6qou07INvdOgw5quwt/iGmtHoJY+Gh6/8XyXIBu+/h4mO1wFUi8vwkEteGzP+Z4YOSmihqjrW
a4/n9fIr9FHiYnezXhJ4KB1IjaBNiWui9s3ElYwbyyQ8dsiGnL6/WpN7K7kaL9fpp5V32f5Kpuzf
h3HQD7fr86qf6tNq/1dakhYpM31Uz01XrO+wBSYAkCgVxC5MrHwz1HlsRR7Jn7NP/muWidRluXux
J/ugMxL5/6eh0ghCao9uGGGiyTIzU0JZ5icPkjPlm025ZcUvHIkQRSYo5+xX3UlrsuCH0WRVqpEG
6RLtKnFDn7xSvXTm1dRjvLmAFaZ+4+99D+FcT1EWfdRD+oQ/Bf/JtCP24Ffhj1AsImh62m/sss5R
AhSrBUJKQ57qYxh17CGEFJEZ3sHx44FU/yllhJq+yXgQ7620SJdZg6VF+anIBC2E7BbRDECtMPzk
0pafiTe0SdlOa4SUts4ddni6+z4GSCvBX4cuoNGiOizuieFpgPAghi8Y2Jn9jaEhJWXGIFOBAO+Q
GqY/hsus1FChuxvUJ8d3ULnO9sZVztmQLvG/cVellnUX1R52D9vEPhRJEC/MnGOrsOyUaGlyi+9I
Walq68FE0qtBXLLld0CjweepmgKyJLrTyxj456KndnCsQ5vE8UW6qwDgI23FqmE9GLA19US23M7t
EZ1nNgfUgn/Am6q6c/CaepdbjX+njMblQDRqarX5EOq9iiIjYBI9VGM8mgNAc0waQsRFvK6ZVeE9
C3RRVytwTl5jruLRr++dzMaj9EorzATNqgRkB0qYAcqhZatGtEhY0q/6RMcqAe6c4wI522Paktvu
+ExnPZafpjOiVYM7534l1/2qQVbWfhf0tB+nsVfEnSx4Oup/JxXqzdRG73/zUah1Y6EIxkEx6/6u
a/AxqTtMwwpR9kEVb+ygWozYWpqUCiO5KAEH1zqolt7f6ToQ/kgpMYoPqngjemIsvq9dVp3pQ6MP
Ea4Yh6yaPlIUAPNjQVQH7In40uBKGDzWyBifWoQEIRQMZMsciZYmQDvLhAJ98/yqUKYdYKiaTN21
XlVoxRKla4ZFNsZ8Q2EeUxDI7FQP8gZL/db3GY1OKT5kCiTBc3kmkzQxW8caoE4skZfJgfC3wdoR
sP5Fk4lDjXKQnlc1jzcSVDKJaFcJvcbSfjCO4ybs44+0QGBUVQXmqTBHfFxjjeBHoQQTPQ4r8xSn
nbrMS3344YbZrTzRASHxkfVBjp1+9VYeFV8jVPmtM+DdlPHSj/Psta/by9l4PZNceebjnRuhHdX4
HEYu8ge80VpRwp9rDcaWNdj3lM2YmxaysCz9xUusC5dyE0NeGV/qSu7/oa508qbfMtp7AzMRlWiO
R01vx3tLVVL8/aLyQdcOy9xwUG2qDrL1/0zCUvulmpjFDz7Y6a2N0Ee1SdELvuHnEnYHtHnkvCDh
S/eMpe8y4yMAWCkfGvun1ZvxIsv84tnQgBZj2ijboEesu7d96yLLE7YMYgAUuwOqEDrmmD/zofU2
2KG8yJLdXGl+Jog/ORKwFMpM6YhxDtiWmgQspfsdRmUszxLuSsraDW63ZFxlSZPoTYmchyZCTlAc
NKgYZqrxkmCiUi1DPcVOQ72nK4NwokatjBfAOfYeOguua2HY71WtZmddHIDR+lKZbbNXkhC4gFUH
AL3G1MJdqYXRguSI09QWOsbr20x6MiCsSA0SJkYSMWsbd7qGPDK+d6KoPhPUFTcGGxVi1O9h26CE
aeF36qrw23hD6Fl0+FXBDhz76PjDdymgIjVthYjqWyVEayPUz+UArBG/D9fKUGDdVOoTNeukujTp
x8R5PG9Kbm/hwRs52J8KbL1fOWMRAgjW7541uzhjw3340XJgNRmqD7qD4IIyyCc6yRPdb1CHHo/d
M6Bmhh9EVzUjmOSTLJ3RJzu/2Cd5TdgPhZ0v7Leq/uZGY3XsKqS2ZG270QTW04SdXzqqtgY0lbMk
osRrMrP2uzsinGUCyLnqEsjSREOoo7ZGtTJUXScsnquKNEVqMbCpg/E10+zhLhJbvUwUwAzEGYIY
Ee37SScSMQW91RN1k9pIuENeZOyqQMmoimOEelN731SLYyDORkHz4yDd52p4OftKLs+xFZKr3Dc+
HJSx/eGgEGBzDFqsR2CJ+/rdVDQuMM8AOLMjWuMx9dx8StDnGEn0Pp9L1Bo7oDZrtp8+bABQzw9u
F6E2tFaPS4Izl00CO6emFeXjVBBMNtPWjl4qpGYclKZMsWuMlDbPaPEapbaXpt0YzQFbpPMmcWnm
ElfqUtO9mprpIuBaycK7osybJx6z+jQ4zYuOtNcEELKxt+JFbq6jBmWFl12Xn6w0t/4srHWtuSZT
dLgqRGmSr4FmCSCI2MefYTLGT43v2gfmO9kaOfHBX+HjYGT2hwKshnWRqOOhinz+FDrAQid+Hqdz
xSrVs7Um4kSSe6B7Wh+pWguAUuei6KIK2YL4URzFiyZJ+ab1XGtbJtEr/SLNpvAAYxwnp7Ax/G+/
0jtBr5oouKEDsCCe6K7tv9IvlexI+V/pJP+FfcdsZv02Tqg8omrQj9JGgllgcsR1iy8WrkerAcjx
L+kQjXea1+nTZmloInqIxGjvFPdpVZbW+NKNzXjnqONFDMh1yMNKtAaZ/WZ2GI1Se0qKcV/2WfEG
PFL16Pl1vKxFk4V9telGbm6i1Mrfij5zFgpAs0/EjXx7EzlR++1qg8iNzcbJhuGoxZslbAxmYW6I
G2tYCScbxOWmuXF83n5TPDN4jJu/UKT5TNi6rHJybNM03ZMTFs2+6jxzwy0E7Sv/XqJLTOSp5+Zv
NkIDgEhBkP39VS8NCoa/XiVQSOKvKmgAhrgIdYSz08NQHVAyKay098jKml2Z2O3mV7qOPNmdwoJu
UyB04EeEykGmxbR3opM8PW2/oCu1hU1SP7XqTdMDMyVy8wY7yUrz4LiAuclzBoynFCBWgRMV69Ls
29XUDh08JtpaXWJyQIPUxKFmTF2oAYBLJAOfFPGe6Ua8IMtS2AXWv9d7xknSdd/LUdOpblfYL9Fd
RGoYGfVDWlx0RoazWLv0IxnUj21Y6OfqT+Dp1r3NTDPrcXMUK95jc2I40sEw/AKVFER7dooIYsS6
AHR8OGaR0R+BOWIvB2BhL0lyKN242NDpTLLrWVRskhphcVGQt8uJFZlINUw9I11jjxyP9yEZ12HU
DOcR7xNnJCYgcx1rlCtHdasT0YhLh5aH2k6LrI8b+sS0lIu5UQsHrFLCZjLWyHS/miMa6ZJIUJWT
OUmnMzooLbxTuTKsfbP1dmOvdUvr3axs/pOrnruogfL4WKb9uAsGtdgVY+0/2VFuYsEd5T8vkv0Q
eossTC+SeuoUOyDn+k9OGV8lcw0leTrXrQ+Od0ffg3rh/Scq8EKHhfcWf7u+e8Lzqj4qmtVugBGJ
EEuggABceNR/znXiOrReUCevXYeNDtiPzK2P7hc6pnqH7/Z+Y7imtR+CXl8hI8HaBazN3wA18Y+X
tco5jpz8Df8AZRl6r/jc4Pd+X38QtUjSbF/nSDEgFbIwwNiOuPmthVxYSIq4v3fq7KNpi+KNLBjA
8l6RSjdW+soPynFt6MWb1jjambn43BvFWZM144YjAvQMeD5RdfB37r+VIyuo93CxxxsHmTxKt/rK
5o3sH/v+X3sWJO52bIr2SKH3xhhvyiAZDxSnL8P26Yxoqemr6xHbYJdAf2zP390IU7OqkPky6ONB
Gpn0K4AIA+Ts08os+H92KvxAgg+yZc12P63d0ApM7punJNHiIy3REImWbarCmNHlSo6Qd+L6Iv8r
PRJ2JOlqnyceACXFopG0L+yQPJFKxXzr2rg49W785tRe+FNx/Uentb1XJ9YCVMwcnIMZG9U9oidQ
LMgem79HG+HWTfQzdc1kqTt6iWgqHh2svlU3RqWZL06eTbZ8z3u4scWaurqvym5Y6ixu/k6DNfV6
Y8vMNXWDGsyTLR2YEfc6EgAQCfWYuwMLF16qLvAEiX0kwNrIIFeyv23bBVqRMX5nfqotuB5kr0bC
9aUeh+E3CwiBqG2M6sqhHfUoLmP0dyUWxHfVmKMUTxLXBzV0/L2jNdrJHZR4G6dGem8GHV/XzNYe
0sb0kG9f6Qc4ws+ajeyMoGHsu+Ug5V9zon8ixXtmgRK8ZaaD8hha0J+ikPGTMub1mnVx8BbryUsd
N9E/lp/ti0E1v9ujka8SO+7PfdBrh1Jj6kYz1PYZsF7JgmR9Z1w4Wav/Veu8XIZprT/kpqHsbMQ+
79S4CJ4MP0J1sHRovvV+9DztSdJuJO154iUbUP1MeSaS3OO87GcCCEVykwZ1s/Eg4XeA3Wu2PnLH
gPzZ4N2cW/UWKzxoBijlS1wsGV64qHl14eKJmgOCNfkLKwMPFFc4OEWzBYx7DXhHEVcYsY+BJ/1D
wJPsKY+dByI3RthsjdG5SBlcu5FCxT+2AdRQLL6SRpThUQQWUSmgihqG59/UtivjGEVqi9VVcHUl
UI5Sjs4mYdKTbKFWW3a7u7XnBy42GUOlx2aaW3Uo1s6xgOlpA3AXte45sUxLZOw46wrJ789akfGD
hnxNvOyBW1Se/hCYzZaYRCpDf+vgWfGgezk+nssaECNXa/E4WmuU03DWxEXdqe7Q5yZboCRv98wR
T4CQkm5LTDoIa8C9nVvTdA/5Np352FTmeBf36p1aldE5EV9+WCzErc7HbMnEhhvDqjm2p3XEAvoX
CZfrwy4UEqTgssB6uizkhlPQQdoq6dZFWco1BSSMwMrcqnqTrSteGC+9aOqiSVwSJm4tIi6I+5Xu
kOvZi8vwwDf6fJsreCPtKgsrSdwuzYMR6pd2YhX40QJX/I4Z5iHTNW3hMVEBKBfV6BBLhjpzjSg5
R+1EVKujs6YukrXiu9pC0iaGECbazM4kk3TJmnogg7FtrXIjthf4kKl39LVaFqgRNNZGvaO1RGpm
9TtiG1Ms1TKU6aCFXTo4yA04yWapompP02KdXmYETirAkPlUJCG3MVEHVXWyQxON9b4RkdOKYqvr
rs0xKKLJKAT69hQ7THiRdIXo0FcQpRhrkiIjU5tRZDWJEosOJkZ4YWmoKJdjzPIV1XlQAG2OUFdR
ciRj2LctUx+g4VSNhAo/TKJ0GiLnZOJzw9O25hg4KNLlYON00emZtcTbKhZxxC6XHa2j3vHeHF46
x7zlzZLIvK2tZcGxxBS67vCeeisp1QQ1pASZbHnVAPTk0igQHVV31THsm3SXIXlRQeyz02ORFVgq
jy4Pd3hMpSi+YRtnPqDCWYWs0veyb6t1gPDTHdC18NeUBrtS70SNDog5gHJbEL1CEN+a6VzdMSEm
rFVeLx7SecX8tZPH1dJFcZF92rTnIjCG90pXtK1VYgWvARjEu+P5/yRWGz10wKV5ElJERrqJPkmx
ohjei8z7WVvRRUrJ+JlVSMTGI2fl5oq7lGtWtDblxOzdxBvt4VIcErtap6C0NnOgZ6sf16Rb/oo5
jrv5bghdSdc+9cm4pJtXG1jOyEQGx9YSIUuGt+xSL33T4i49511WAHFRREOx3tug+HOzSUSzqli/
sPG7vPuDEkkpxh+UiIsHpFgTQsi68UC7GYhkKtZKUQMOTmBTVrY6PkUaytjhhixjVbswSbY0fPWJ
c3wdCYxLqUnMT80BBfHmTDL7qUmSCTQPaoG1GqssUFXGy9aI8E5Oie0Z51TPsURcDrW7HrMgW6LC
JDsTB0A4WCIW0rGuXKTJAIlE9uCuLd/F/8VVw7xqaAFSWFG5FAWRhvCBDniy5LtO95uF1eaRWNUu
nQXAr8KFXinRPupcRBjRwURCRKAZd0QiXaJXTs+X9sDyjWQMvO8Q7L1N/KhyFiTLEBi5tvA2tCIt
KZvi+8xxovFE/d/4NIShsTFUB+sK2Ix66ADHCays8uzGJj61iaZFzV+DlvkHrKmj4JY4oNx4tk0d
gYsgmoikhXCuPCuxV94TiTRjT3eXTgwEDt8TEmTd9REmKPqaOhT6I3ooEu4fJMnC7tdWs7DdTR1O
+p89XEiwkc56QJMY12uQjhBdXIfshboy2z7bjqKXqQMiKhUSxX6/jsoJ3PXUgfD52gvpTMN1Hamp
2Zuauajx0vwamsrSGlsLJTzLfodkonYT5Zr9I+2RTFRY3/HG3W6Vqmi31pDY30PlQOw4xvpN5dt8
56nAcfMCVIDpmPWjwT/aGgjXQJNG8MOLm6d7ogf49a6sQHcPiuVFz4UbPxIdz3VlOVgqylKPVv3k
cP2D6C0bUCROsdS7vPEM7JJjE5U6rtKQLbCxiT1ZpUrusRSMmqV2av8ogzQHEIejP5iJqd0BA6Bc
EqMrvI+sraqn0rTy0xAWykSPvPwxZmb4PCC09GAavrEieWcoMfUd50XPbH2PxaZ+TT37GClE4Vhv
QKpGXH7RtBtytWhOYdaY3zNsbm6DGiMV6KP9HWvPpMaqttvE+ch3WmLYb2XlTN1XYqSqvtf2WQw4
174BoIW4DhopIPG7B3sw4mffDR+JrhnGZaTiJm2eUM/wwxLyqLhVLnuXX0ZKxcol8BZwK1IPsNU0
UomqX0aKGHZa5Ave95eR6qyknG6eGKlCjFRR4AOuSZEKRV0zr5xGykXo0aEsbH1Fl4bc1tlIFWba
r0le5cEqHxV2LFHjYIHwT+NBTZ1ubXaoUY3lA/ZANK1MOFAFox+NnrMH1HdgD3SGmudpmCSTEIkb
2JlfpEE67kmRpAZkfa/SvHJWkqa3LtsPPvBIZjSAszwIJLWrfVLnnf2hmm5xoA4mUmzylYroyTU1
iaFGVbhHdmm+IBod7Dbo7rn1l6SQ7c7KX/Q6DhEHhSshB2zsya36onQmi0RLcfd2RqX3QGf+HIk0
zYezAXhFUnUUpEQsGqu/Z0A7OErHTc/RlqrHmg1ZIn2T52wLEAl7dsljV+t3ZlZMYtIdI3UOmoZi
WZKEqPkCSc6Jv53RRi/ehoGdLmceoujsqRusPYlJlzTE/CG0t7uTHoVm4y3sTB+xNYk7Tzb6DPkB
MQcaJNGmvmrgI6MSzlmSiN4hAhMR5tWZWhcSCpP1pZ7tyBrRwhag7XjfVCYvJ5rGMuznWd+0NguV
aUTCIFuMSJ26JwnyPOQm1kzTCODf11tlpihTNXpqs5I0dXS6g+kmP+Q4ENMfNnlkXyYoUeQElUNj
ONp8gpINFABA5obd/zZBh2Q2MiSqOewD+B3lgTqgAxcT1I6UywQlmpygcmhUFPq7TlDpO15UX9yq
CY+ShJ2DcKX3KDhKxsh51cc3SN8gDolodHdogg7KOHOSmGKS6mKSTi0xmrxE+A9NUukQTVKU1UAV
cTHnJ7sNytj5Ub6Z3SuuWrMJSt5wpSuWWjD+NkHNDBEP0sNxjO2T2bvTBJVTSkxQQ4s40rgsX1nI
ySlv1M3kJBd7xfLl5JRej2G8cvE0mSYn0f0coWmx52bTbCKXaHL2Jf6x5cCEn5NTWiM3PQDNWYaW
TxOUSHKCkuxEy/h8gpL7gYcyerHaH9pcqV57PCNT1IZ7zpG3+Kwjb4DICW8txH8VZ6Ws69ekTLU7
10AkAzGzOLMPFMpGzTwvAKFkK+Nq4op9gtz3UUpDdIAqU4BRYVG/o2aZ+/FSa03/SM0OyNgIyOb2
3dTkyR1eJIJHagnEDukboEdufJsM1nzuW5p71q1vhlqqqygdhDNuvkFi5cW3YlDmvjWxE02+0VXj
VSZEmot18Y2x6C4VvllYRziPXf84lr297IZKW7nItT7Twc+Q0Loo8B25UxPl+9SU7Bbpi+ckeyty
rpy8VMgqV90GeSwLbijOhsQytYpU5L1DI/QSZ227AA4dSu/Sk21icxElOqzuiEz89a0K9VlxVCRB
0Z09dTL1RwwW6RfXJyJpk21m5M1O04IfM4OkQm3HfNUDSzkRZfKAtBB0eXGdOHSYrv3G9UmH+OT6
6JTrWxVqX12Xrk265LqFmh+zUZcyX7lPXDIK92nkyeeZK+R+P6bu5tYX6T5xZuNI7peoCXN7S6j9
391vxKS5nRs0aXRMGumD7JPOPt2feUHXRhPnS/dRaNpeZ7aFhytNF/KNdOwh4kfh/myaUSdX941q
1Pa3c5RGn9yXvmE+cyAKHV3u1ogYHr6ryAQ9ctuo+o2Ceuwnf+iNaEWnKkvwaFUyb807vUTVGcHP
kLWFPBU7PPkhSvKsqI1Pi2ztIkxlQRwpMwjBqS/iDLkdHPwmX03Kt3ZkDyxnd50VYtOuLBBydCvo
J46g8oAvhxaoVbLbC0c6PPnOwqHZWmn6Ql1I8ZvmrB/g/MVeGB5JwjUbhtADcTWTrvTKxubFomps
dz27zovX5EWlIKRjtDUMDg0zGZhOgfKLSmt1Po33bOgnUzSOpW3fJcMIXDbZJzFmbTJJ3vldyYEJ
0GNIZkMw61dcQpZjkVkMxiRD2lOPZEOJ63OS6sA49K3qIY6S+oG7bfVATToods6WBXIWNpLWG6V/
SrXhRAqSbrsoeB8UabqXDNMP613rIC1V0kgjRvBsFCOwWfaKoN92neANAwBLn+6MQOC6j9U32QvJ
I/cRdUk0xZzcKkjeC4MjkM6/3chWfvKBhJZoukhievY4bPGXaS2oKa/Zz7xlXNrhWdqIrMReOYlm
YRsV40MMrU+ic8mdJXUsZUsjsBdu5PVbKev2RXQY2vCjylOOWC/hKu+Sb6h85R+pRbJJrFobywMq
rqTRWd69Z26T3kvy6Ns5CkNmLRA/YIwOASuDu6zmW0miMzvSBQ7BUO0kwxq8dK94gF6RNDqrQ/2U
A4j8JOlG7UQbxNAaS/JSjtTatoC6LS9TgDLNJgoxrhOF7MmxookS1226JwbJyolCtGmwrpNE9hs5
ynySkLAmJskYvFNDHmiSoFKZtZHqrlMFxzILvknPSSEfsg+lY+FB0mmSDPVg3U5dMUmMsA+xff85
IQZsNa4AJmPNpi5NEoT2TTeUeiEFOUkk7TpJpPc0XMaYzSbKxBQTJcjGXJS+7C4TKnCnSSIvtI39
YqV7zW+TpI262ewkkyrqXC8Aeljt5D0qdMQf6Ep9mSTyUsUkiRRDmc1dT9GiTd8piBAW/x5Sdpok
phquAWCpvpptuOIK4oJzDXZHPWyfjSCwN05b5Yc8C8v7yg+spZJw/uGVERb3EebRq5ioQ6Y3M1nT
rS+y3hjcyv53u1/4MGDrfQO41BxfiLA75A5qufzBhxtZ6a+wK/0lH6TszbU5uLZEXJscByl740OS
xStsOFg/nXGIFgYrmucbWemDsHsjOxrt5dr+5MMf7cpx+Jc+hMzjH7+OA/n7lQ9X2RFo6esqSpzV
GGU+8KNFHfPFdK6wih1yL5wfUtH0TQZRYs+1SFT1Sm+pxqj06jEhNclOZr3IjZz1XGXiziWn87n8
3MIYWcZBCXt/qTEN8PEzb6fzPxn81Yi80t8tzN2jK0L8PIrKoCr9+nc//2R2buT3Lv7k5DTWBnv1
M1Qm+l1vbnVug/QmcTr9k5/T+M8E7drd8yAythNtsjm7xWRNTgMa/dvOSJyI8nCZGrhXv9HE0N+a
mO7qdbahRvEC1V2q/Vc9SxpZuVGdj8rv40caSY+kXCQlFMsiCFCPRCmUA53Jg6QFSm1veFM9SdJX
YunVyFdyDRJlssW/6O3GdOmxfVebLkB2P338H5iaqdy4IM1Kr20DUCxtIlZBr51Kt/5sS8pIPbIv
m8icdJDx9YVZ7jnFIdZO0siNpzdNgGpgQL+y9Efa1PmNncTVAMdZpP76Ru/Gc+kXyX1p68a0VEGw
4rNV2Nj/S2MLyYFA8KmT/ucYJf19UdmhJXByki1KtjD874I4lBafDp6HN/I4LZzlpEwcBpCHVcmc
fG2EMcJ+0oQ7C1cJvI3RdxdFElQ8RBKrumvvdCNi4drLAOLrdCEqnvLIwqIJusG6+DIawuFOdsoK
h53t4kgUaTJAAswpLIMd0ScT1WBZe1Ref5PadBYEubm1DLzVzIUzV1n7ag8Uq6ufdL08590qDFGI
RJohRtlr2RLLZQjtFr5OY5AzhFtbeZTupssPw/abOxjFgWTkAPLYXYfiZWkSKx8Qm1tdbFgNckBz
A1mbNBKkpDb6cEBtjMdZX4muNLu+G5LpOiYHnEbpN3rIo/lN0VQN6XtJXK4YjXXlpoDU5EhguHFL
65ChGxgdch1pPhDbHoMftovabzNaknV7wEDaR/JODpmdvtlZ15zllQILzrlT6mEx03abqD6aPDqR
2HSZmZHE+65tfzajiUvPbLZCxbmjHpT45XWF9UAH1caOLwqUd1tq1plnPlSOVWx4bZlLSVOQA3tE
JNQL6rYhzgmlAhRswa8H3y0eqqs1nSt/IbUyP5AdEvWjIl/Zpa2vgfNSoN5LECQ7A1U4FqOHLcVF
3mTDXcqVzdQkxdxNt4hkxtqzsEykntk6soHtaCd7Q/Eoth5RZwkwGJ/XU/KyOISK+pf0wK7V6sFt
V0SZLIprSIvgVWs1/yg7GRzdWgK+MN9IWhV2fOuqfrCkyyEjLIyNk5pbB0kiBQP4tz3C7M7SnwqB
GgvWluZO9swRu7XGZqIOZI9Pvx03HPZDV0ULSUtaD2gbUTiRpjFHYhkiIFXrKK9mAPz8Engt9kZ2
i7hSZ6OVdr2U45D5kSOSmO4lifoqEbJfRNgdpxbZUGuksjDL5/upV7/uUDm7DdM1yZABxyjsHUKF
ayQSYziJ5kZ5d7Yrf6XRvSVh5qZHO2zUE4kBfNre6oDGWPYswf9VwoNj24TNE2D5yvustdfUokM6
lMYGdYaTVYKkjSei/Uut0miSlbQktSZLplvch5U168sue2NTiL7+qGULD69aZCgWHn6lNcbm/Lr8
z77+u1ZXmfGuDJN9aiN0L+g7tu6KTnmKEAn2dKZTOji+i5ibUsnWvWATzVTv9b5UHqkxtGWxKRFg
spJKDJhRCnKdHuvChknUit6opldMEmSn1pI1Ei6Dh8kgyl1vPSV3kBEBhclQ1ewYECDup5buR7vA
RRqB7CUp1ZNS+dmZlBIT9TqGmEXLcETJ62U72I8tkDXvSMGOKgRihwg4lD34o/WGkBN+YkWkPPV6
kxwUPeoWsx5072cIyDRkd8CtVE3cQ2HFiKy7DoWreii/VvnAnha0ILa1Y+um/8jB6m2nXei5nkwS
QxXwk5XE79IG6zVEjw52i0wSdKMCGfUuYsE0DOSb66vRcux1tiMtRMOk594wTvJa8CjqkLRtRJOE
ajXRPWv7qUVKzWhhwSLPui1pIc3JfwiNbLrrJBHVXYGd1dLZTE1WK/ipATRGXBkpcdcxVobiFhty
y3Q879Eop3tIUp2GKFEUwWJrkjfdEUtfQVKsc0sf3moER4xj9J7pZnlC7DMQY0TT6BJ3ZXLf31Mz
HLLT0LnsKRja6JE5yQuR7chyttxP2ZqaqAoIAECzN+5cxdJf6/rNTIP4XYtsHXVMAZZIUo3pIHO1
CPo9cX3V2/VFMnwrmVc9ILf3B0kFOUMgclAnm6lpoE5Lbnv1Wde5/aIlNjCb4Kc9+PFR9wekKIlm
GvjZyoud8ACQ9+i9DcpNhU2vZ6PztftS0f6hLrk2eJuiLMcNSWWZCqxUawjv1TEOXnzer8hYNSY9
ovpab0laATa9lrwz1MOl52SVogbrS85G71yVLJ48akcg6YxGHQgQ7+id+dpPZ2jM+8Hg6XOYIHha
kAO1UfYsRVgn2UbJhGGp2MjQJ4/6YlxkCvNfbUSandu0FghV0GpN1AuJxpZvgesdvVdV9t2LYv7g
p1nzrSj66WaVrdfsrS5EBqsYhEwZiuVgjtaRbFjqE5K7nFfVacc7P2yHybSTO9ra7UdlSw7FWfWc
YCo+uij09TRm1onImum7u7pvlWmEeIU/8iKv2xP5k/QLp2bG29D7ykkx8P5LPRZuWaw73+x25E+g
+g8cQSiPI7ftRz1BOI2YJamu1ruK99WapNrAZos010NAeGCaFvHUI01TxP6GKBQhRjesbqep0vfs
KRLTVIvzF7Jl/jpNxyybT9NIeSU3m/9H15UtWapC2S8yQhCnVz3znENlVeaLUSM4oqKifn0vOXXv
qa6+/ZAEbCaPiQp7WMvunP9cpmYMoKLt7cwd78t0KIr7Mp3g6XpfpuZ6vCRvImuw1SWzQ/9TMvy+
BeGyTP2Z2rEZDNu0atXDRea+lLqy/WuZmlbAZv+9TM31/bVMQ1BzmDmDpv+9TE2z3HYDWM97+2Bq
1VCuYMYvPnVNkuCtTH4vU70s05zOoHtcFgmId34E8H2+pmNd/dcyNa1cYv1epmaqZZlKrvgb9dP6
gnC8NjJzziCI2ZSq0vdHoMMyDZZlOoBR1SxTMxhYl/p944C90Pz//+8y9Urlv9lWav/nMjVXUP6z
TBO7vy9TI34sU3M9ncL2LYcC9GRq8d8fg4L9sUzN9XhMwxKIj8TOXM+/yzQJBv8pK9jNtGpVoHbd
skzNWGaZzh1oIAaZz58b674uH8vUtLKI/r1Ml7mtbCHq49WV+RkWuWvZzg5kSb+q0kXRHkh5DQAL
fBRjdvijXZYH8wXWtj+ahcsoltOvFY5lp/tw0muqayX9N5dzsjejmWZmpMYebPDkinJbm8mMcAoL
vkoRGLO+z637gAEBULlrWrpDHJiyqeoIsbZzNcj7VZqpTAUZg+nQWh34mXD1D7l0xhmhXDoyl/DH
lfPWjeQA/yfT4feV8+rGe7gO3YumxsqDOgrLINj+0dDL2AiCL/Bd/9HSDzxEYMJ5MjYtTWIupGmo
3MIHfL5f9KOihhEFXpbWJyO6/8xugJtX1vL7rfijoiYHB9FSF3PHzK8xldgYHyTwGY6P32zkc4bT
eFgCkeavCj5VeWz7Q7N5VJgLQTh8tgRAivekR3QkKboXuJVr8CkClKiYHP5OWKYAGqMRIUVr/h4F
XSHeR5yYodWSagVobvE+9FwDyWDQF0t16gXB/zByoi+IITkcxjXfmmJdWqd8dNWLafqYQk1Je5/C
NNuYMedlinSZwgj/mqIiKeCTMHWLjdLmMcUytZniv34FjsoKn1bf+rI3YzJQkB3M7zMzUnDERFXm
/f4VNaYwzcwUPnf+81eY6zI3sFBuu7pPsfz2xwx//Yh6mSGQQoGvO7/PkFaI5TE3y/Ra7lO3/Cuy
+qCpG2zzQNIzWG3KzewJ+eTVqgZefVp9qhzuRU0nyTuQot55N+sfXa02hWeD8RLOT5krtIjExHDq
z5rvedj/0pSMX6RI89hDQNxr0s10ZQHw/tbY2tlIuBieNJw39/bEgn0udHrqvbnZNnkIKoMRlGbw
US9foA4AKiqiOj5L3wbOKjAGvk1ueylx3gPcp+agK8hxDTqncY6D+E97bF560gYfTRUOUUbD5o05
jr8gkFbPwVSTtdvn06XNRbgFiypAwD09HWybwnk3mRCmBHoTr/VD8EYnZO9Xfn2TnDQxjt79dx6c
EFY//4DPM8W5lafP1jyCUz0o2p3TATg3oBWJTBOqn3LqVN8TH0B/HeXFzSe+u59dlm1n0Me8goEr
ixDCMf1IM7lmGWMfgOMqV+Ngtxe70hIRlQXf4H+n3oA0/OYhDOaHpcdTBxywLwwviHWqQfcJ33/v
5M85X7e+O3/RAzuaC0jL7vNIePmWw469oY6VHQHDiDXna/hfJIP1UaTuyozaZwlAIeAcieC9uto2
Y0f20Px0qzKz1V7MKwYIhBfJlHwFZ1IV2aATOZoiYD/ommk3XJsiYeD1yCcCko6lsXQr+cLZxRRG
QAu85pP4nmd4A4iWy1dEvFqrmlJnYyoRYSMPIWV4dy69ESjvPoF6LL6PtYiAe/USaD+/mPZ+oOuV
m3tgxDOVlq7gLO3VcbkUMwST3+BavuUdggwXfsZTg/C5q2mLOBEa9x6Q1M1ICU/lrvF4cJ9rpqUA
/BxOPMs1m0ulTbeZwtK7me5T5+VxpQEwYYplI9ptCl/mlSnOfc/OiVRvpmSSUbjAxS7lsyl1XkYA
/jXNBzO2aznDRgN15X4TC1jzT4Aq+3XvuVyCZvd/QUAS59iE8ydr9MQxXBKTeyTpmCGgqXEqMIIu
2WQaf7epZQ3Tz6OlyQl7DDed7p4f7Yz872GM0LT5z2HuwscYpvtjql6zcGPD8PAQmbZ/zAI30HTd
EJBrVLZsz5YGGE4rscEsaQKM9SUxFY+iMzTZSYZ4CSwdHvK/ivXU/hIZ6M3+kj+G7PFaW7N0/u+5
KmY3ZzMXBwOBUiCNu1/TX+MxJn/14IH7/+fpaPIdSLxAOmuzz+CPUye+JHWaNXRjyiZR0vPXZYVn
KG2KqYseNXPoqhNssGMJWmg6rLoQhvsZ+8iTaWOq/xgtrEQbu76jVqaNqc7NkCZbeokuVwO1u6hQ
QH97zPPHGKYl+JW/zL3bbP+uuE+7XEAARhSAZuV708HI7xf6e8KlTZKksISBCfSPYUxLcxsC6rfH
snv/4wofV3SfaPn55qckg2j2uXR29zmKjv1zn4pqGjsA+jnDlhPAIDzuoGINnk7/ea59MBBzMDCC
s8OKxyQcjtOEQzdP+KaylP0eAE1hQwBWgrM/moE8YtXCReMtZDY/5g0IYE2zqg9AgG7jVJ9jF39L
BpDsmXFBA5etqEeqY+EDiq5Js7XpMA1jsSV4ccfEo5+g9H9XtmBP+P6wy0QBaQnFjv2uONExfOC7
U8in+bVvi4OR+zZ0IEKOCMZemtW1iKasDD5niZsdQsHYCt9a8g4Mwo9BAcAiCVlyoXDriOC3a78X
op0Bv5hWi2On90qdZm/GAc1bv1GpHW5N9zpDoGPlWNtMItSHq52jevXhukJuuyXaxxSDIgaoWPg+
FWmylXnmbowYoWwRIdP8ZbYd4FOmsthAp6A+rByohsHQfFaMdyAoaBDgsoTVAFFUbZOmsvdyXDzv
i5Y9mQShXzOgOEHEUzL6jywh1coZJJx7/5V5/gBe+xKYv6abqQhxDITa2z011Eq3rt/bsamk/l5j
03qfoAaa6wXYqLtHP0eS+qB6L0WkdMXWgQ3WE89bXIAtp9zlNAkin9AijQE/EWy0LWgcLNVOk49P
vG/o2pKgUMla/7fMBhXTyp8te23ambEKPCbxhPCcTUm7EgzuBWLMxqEpdvex3RT4HR235r0I5+kc
gE21G7g8mKSm4++cKU6AQyyiRzUDbdMBro/yADsbLyLT/J59dG9VoreDgHcvr8nVJKW2t2FTqT9E
xG68M4PTw+TP5OrMow3oitKV+7DIfySyIl5kuvrDTNdzULMYLuBJti5SmkOZlM6bx/BzbstYqgCR
fmWnz04Jn/vl3HU2xVGoI0h33L0RmUojfxQDp3/ywby8aybZ7rTP3h51pj1ZRswd/4vvgo77IZJ2
BRWCU+ADMYxTuwUvCQematcLoLSaqwisJuLAstuYYhXwYk2a0o9ZD7iAohvqzSBnWEycIUBILZJk
VPXBy/n3h0g7bXeVbhYZkenpaE3XowXlKCcuKAvrbBqiHuq4IZLQFYJavs1WbjAEp7vwnpq2YvDs
nZbB1ZQSqDpOAuqhIQKUZnXEASQyMlOLcJo1Imeaw6OtyVVTFW6kqtsiltDB/JLUp/2hkw14M9Pg
3Nfqd9L1NDhT3zrBc9/fG7lp4efzNEcTYBw2qvFchLqjnalO8DTtsIX8onvbcaKpaNLIg4vlDlir
4cUkRR2EF3xYhs3EWRgBrIU6kRFO2qovnrUF8hCUWsRhzkrClT/qfSuLQCVkfbj16EY+8LGugZys
S5VZoIEg2KdqaDxhTWbdkwJf4KmrQIJkKtrRf9b1HL4MrhUcbEQcrXiWWB+NHrYIipre3ELm+0kj
wNm0b4Z3BNX37wLv2C0e1X4rVb5L+ODtaD/qQ1lUgJ1KRJOW0T0/zAySex6x7fqAt/UFrErZc6jg
f+bb9XvASbFx59Lde9qFyl4mv0jC+m+dx35g/ciXTifTHpF+UNYOYsbX3w/PUw9Wy24sv3jAR9hW
Ls4PDO63b8lMT710ra8g3K7iAUali+6ZdRaNr+My8JOv2TztFWf+2yyyYNvLed7ijNV+rhnOMwUb
tgPNCL50UwdvANLNx+aRFa3U8NNk2TpZaoIyeS7ALXkDoV6yg/myXJXD0LwFrEk2DIS+a1O0OwaD
HumnrSnmTLgxH3q6r7q0ebMagFi1oDg4NdWzX4VAfakcfZa240d2S/EohIAz3JpnLHUWUPCc1etg
eRnca2qYQWK4PoUrIzS9TWvfPKutbTuxLHrAPi5PLZGi2jAPm3xRTNYaDHXV2vWVepmLvn6CVT4C
9fJYx4NEnP/EWA9/Aa5eLA3CymlQ30ZSfO2LXp4KfF2fPNK6q8JNAL4ylPPTXYYnLg5hsdwaWd15
5R6ODg3862GMwFeg7FaA76vWU2GViGvSX4QTAjx3YaCBgyeiTcthOhq64QrbxXUP2LZ7LQHf18ml
C/n50rh2ZA5MtHE8NFlGnoKwA8NaZp1Mybd7AqTdNOKgHrj1pUeewNxCrsNoRabOtALCvj65Gc6W
S3MjQoSdAxxHAiCoZVRTIaewQehe3sesbZpdAeK3iIBvCISZPDuZ3ODkUG9Kl64fMpNrgMb1R7tE
Wgph5uD9ay2WHz0LzqNRvWRNea4aCXjJUq5NETBwrR/jcfnsg0NpwywBjsJHP1Pm1vC786P63nlp
aGSZRRBqmTBM1dl2tf5/G5qxFMhlrDDo9zP30ON+XSZrqu+XbIbozOVZE26H13vV+o+qexYoi6/C
ddQ+GYE3Lz18+qGXJ1dQ3ZOrySWVdZVgyzs8RIgo665pGlkS/y/TyCQjbO0HLqx9BmzvWnnOtQOB
5NWDzeVaOzRYyxboyA+ZyWWhBWUlorq2pp2jaOhBu0q2Y+B3JyMziRhcQGiGCLEP233WBMMtgFPo
zRHlcLNK9i2fPX54iMa8wmdvtMDCs7Q1zTIgjF2L6WpaeUtvkwt9waK2zzzYATCYaQ/Kb3sHBWUb
PWSmsU5V3Lfd3gmgzPWZqN+stot8PahXMLr4rzz/MFK/DSmI1t19D46JN2WBGSgn073OEm11yqcF
4Trw6zc2z2BwGgSJTU8JR/stkOf5+j7Q0AuEoi0AYctIsETpVcDtYWdq88ySsRK1fUj7oNhrPU9g
VeinFbe6YWO5efgspzZ/Hua9KaR4wp9bPdt4NyfAd1gaGFlW/Qw1HZ6MBEhF/kYGiVyZurz17EOm
oDVOZLrFZ7O7mmaA4S13AFpQsSmaRHn0luEzer73zLO4L+l3fAyra9Nl8mpyBHHWm4V9MjZFBHhj
DfBB49uZYH/IM29cA0iU7oAros4aWC5H3wHAvhbqnLnD4n+0ZMuOqLNIi3OT6Q5quWpcmMbR4571
5qACU6QGtpLndgijBXkTachPO+Mr2K/EqZvc4gIUq/KSL4kpMs89EdXlh7/kptIJ7a9OMKmdaV+X
M4uTJkhWuQ2mlZC7+iLnejf42Mo8RNYih5XchXNlf6hxYKFQii2plZF+jc1xH0N1PF4ykZTnsBOR
6Wu6lXDZACBTSrfpqNqd3SCs3J46sepAQr6TWrmvBSj+Nn4pYA5eijS1YJQCrFQcgI3otWzJZ04t
uZsBDHUyCV/eiEVnI07IlHu3SmMFjzPgiKltM4l/KkxDENYgmOnRu+Ky29hQokem2iqLbq3aRt/H
ekzw6PGQldJpjp26PCR/tbJmIsDRRLwN1IHF2alpcQZKb76SWK2xorzHDoYPO/ir8C/BFH5KRcu+
kLwl8VAG6glo9mILMDJgDA61eyxw+Nwg9jN4ckk2xH3fte+1nzxbev4hHavfA7rlaPVh/zyURfbc
05VqrfQHdU7wI0m+jWHqxNXU8SvxveIYqnaMU2v4mYDet6d19dS50JYxCtbCNPwBbPf+1/TZcM7k
HfnaTnZ79hKvXpGSFlEZlhZeXxm8rXwmb1M26L1dj79M6SHXwv7shzXge/9tOvZOvrN5oCM14jTi
OMrNz70PjRAzGCck7Pu4HFycP6bE9UHi09GT39qxu4ChKOGyPU/t4mAIEHqrAdQ/0/mdAcEg3RnY
vIriOalZ+7tCja5zxN8mawqwBOBYwBBQFrgHbDfBFw+CGAR34RALxrBFalrBrwTqAhhUNzUAD85/
8PZN4dishhGwm4b0j1IFPklTb3gCiwoqgIIOu0c/I2d16K5Kp3JXg4MTR8AQrm148xJQaR5ZBcAH
UySdz1/LE2/9ctOm9bzLtCJQMKXhuQ4za8d7Ou19MWNFVTLfyAH7ONtvAJznFGotauhTqGWDD6AF
t+AutRkOWSFAWwhwbfaa8WJ8EoCe28O7B7F1pUq+gBLndy4fxP/K9WP6BBPsLvRLdrT+TfI5dECc
oH/LTLHOp3oTBOW3KUzHA2n1YcRpdlsoUZSgYWzHg6kwSbYUK1Nzbx34iF9fIuTY4I7PpSfc/eTA
0GSKoi2m55LvbKA4neYGsUuXmeN9A4cWOGsBegoBzIEENXFvL8TfAKQaUU11HhcCb92mrPWxH319
9NsJAZZL0eTcpfiQTTlUCHkHbLSgIVue1PrXkmFZAtuQM1Ygs3bHm837uJl1fymTYbrdRcrScQPS
3nsL7IImNCtgTc50GgkXRSPD+einZn19cO2hfRrkBPfZoMcxnKR8PU2hWCPgL+k2FvfbT6nbkkOV
d6cSIHkC2FYTkF7mMF/PHYhcr9UAYzd8F4FhBG/QcYNDQxW5IPragrcT9KNSFAcCQ9BtzGjxmiQ/
DT6fxCtiKUzY0nrZuB4LYd1IoVUcAhNsX4oGz2Zjtasmq5tPgEOx922zQIKLjoJyUM/HurS/jnno
fnCY5mJrcPW5XaD03QJ+qmE5yVNrDVXsUjDTwjEjjbD1YH8wgc5Q65MI3HOrgeVy5YGb8g57a8Bt
H0nLCsCWmLKsWwwq59Nkk2+jxfE/81z17IrcBWEY3fZ20T2D3EnHVlkn2xyWvrXK+3SDu1cgHrDO
nwhItDMPm8sYOIw5XB2ScqtTUbw4lNfXIu12pmQ6pIXfxMDvAhIB/5y44xkYGM5T0TTda64yWFiA
2uoRBVKWcnGmXSBdA7F8aipggJsiPq46DnjtHkwRSq+Lg3fGE1ha26uHHY7h/knYsK5kgTBAn2AT
ZGT/VpBOsLUz83k/Ag+4Qci5o/HuD74yfyJHUC3ihbHkTDI1WbUak0EnG+qX9Cp4ke7xIYb2oW7F
SwKLZ6zBQ7YDBs7O02X3Bfc+3Mk0y9amWLUg33Gxbs4UexVYbkNnq2af3wjBaS0E4tmqmf00wAKE
kAkdDR1LEV2f0yt+JrbXYDDY2637xYiKfHa8CMqlcE2zZo6N0CT+0qOAtitmfjIB/RmHytRPsKmy
xhvAz9yzmpr14IlUrUEM/92xmbUPg5TBpc9x4bvXdl70gKo0yJVDyNNVVWJF/VUBx9ki7rVPdzBT
slMihjeDbTgEvtqWXuUcBQyUBnKtH4ATDjCFeuUtkGueS3jcVyBA6caCvsm0Aoymg22iSPnKpd4z
dErinQir3ZA2I1va5fyd5fbOEQHgHhFEGRU47L9IcHvDNdr5CnsTi1037K8A9swPrW6TzQJm/coq
P4cyxfF+OC6iLIeh/FDt69jO7UdRlmB56rK32R+rQ16P1oplRfsx6QlgxTl5neVYHW0Yf+9y0dgv
TGfyxZuGeWE9gVJy2QdmSzJxHPoDMemNWnaJgDT/XWGKBSAgAVWHQyDxJkBpmy7wKm4BzANASBjH
r4J208FS4y33ssXcC+rfbklko9+k9q/u3NFP1Mcb1AJn9o4upBIu3lErbvv8XkT7PpJz6heXDpo9
UEDj4OkmP4Os/ZqHE3krR8QKejicnUmvvQPePsHGqTWuIARnOfCi6fcOemfANiY/M9rdOw1gE6pB
rQRmdQnPPdo4n/E/i7NZTx8UnjYbq9fJjuT1IQFXg/Xi4/gFSImQeSBfs0dwPpdfwT0F5wAGDwGT
eyRGlizN5rr+io2hdSDS2rC2+uYXtL+JNG2eM9HfpgW23hZ2v8XXuN0YePrWqr+xWgw3wAb6R3yt
XJhONbwTWO5slw3KPZcn/rCRJPTwKQK3KkytUzjoW+qBY7XJwSjYFza2MUkOFV1F80+D1/zkXoXY
SJKs/WKkH0MVpis4jToX7BzY4dGUTt1PgBcG0LgDo1ACMWZJxm4g0JLiTXgccwoMKVK38w6wRdbW
yuAQAK87sgvhwXOBrhSKpL5Rr57bwi3Wsauvge+fSod4PCq988DE9Msuy88ubu0XAZS1GERgwdXL
ptjRtr1r2xKgcsv/wgYe90yAyOjMeLlC0fQidJV/XzJcs+yR8TW7S95naNmu0irw5ePSQnSjP6VP
xViqp4nUYlsTGOrxmOlV0jZ0V/Q5easLuoB/EnnitWPDqbB+UnCkuplSPj8DZLX7JGxNnvsSexPT
xZmAx28LaG6WLjUJq0MC3oEYHEr6wApdrnnVDHBvCcYvClGekbb47xxz1RoYwe32DxzMP7LY611G
DTS6FFRjNxUk2WEARFymhyoBsVcw3hwSrkenW+DCUZpd2u0BnuINz9CENTH0XHKP5/Wz2fvmC6gg
YkQYznfIVSnOVmOWVUDYhozgZRgPxFZY1gEYxJbEb0px5uC03rW99Zo5Ez+3HNBIrZnCqVsS9SO8
5IjHnBtgU5MTAWQNdE5u89UqunNHvPpTYstxH/YCgZp+03y1rZ0LypQkIti6fIZrdFz7xD7mIK29
i0A+XO2A4iPWTc3PfZgo7AZw5rJF/zlZc+G2H17YztuS2Pk2VO7wMWfbxhnpexgUyVZL6m3Swva3
pC/KJNLw7TjYbg1y0bQsNwaAlnDJoF177x3o9eK2ykFr+m+lPQOmjyXrcWHtwg7AfVEyOYX4fAEU
MHRfOg4+pazry41p4SRdJPuCn7F3wM4E4Yig1IJDxdouFeKrp7TcawJabGiARtg+pnLldEP53voC
39JllzOQ9EmLft53fJQXLb1uXULHvlaAHL+K3j3MfuW+mCQR/Qd20v6JLCIFm9WmG7qozcABDmN/
s9JcglIrgDWjdYKNT6tm7RbnzOrt7w2ZixhI8sEtDKt0Tx3f3w6BTZ91Wf9SPYmAEQqqbbBNXPKF
ySIgK4tZ9M1hA73WqfiwPCU/035oocMJYCFd2C+6Fi8lPrSA1xhIvQ1AVkYAh+jpQ95AvT6xSe2d
PgONCDgTOqUjWLB3AZiyV8JQKTv0J0798xN0H+IlAKTzBq49LkKhF55lEOhFlqfJRbmwvRkEW953
dMMBZRO5Bgo3XABwO39s9jXvLVh3p4llp2x5ExdLQqus3VQNXvqmmINX8V7xVxFg/A0gyQP4ZC+v
cgGiXby6X6uSI1oF2IL3WwIqAeq1PbCTrPBKVffF3CjpziBdAq3KKl3uW85osKKa/ZLgAXhroQD/
AHNR3KV5+Z2QDmwwVTjHgiAw0sLuC9AWVclWTaCLeHHN6SNzIknz/sBLyznbLRZakBF/dSef9seP
FM7o2E/B3LDjNmivgoVj0BEOO+El8GLYC40oh4F3xVRiATgVLUxFChOt1YnnYuE4LIB6tJ0Fm+JH
p6kcvzYI9TsakWw7dkJYxYtcroC6ebHpm3k7uxaFq4zfRAKMN/tybOmTSeCrfB1bZz5BpQW28pyu
W9uih9Kj9FAvuUfRyKZegkx4qTWJqTXtpIu+UCYFe6iouldS2M9lPuivaS9kbOW6uWCPaF3soHt2
+2Y/2wBKjIAdnN7SN6nAEK5YCEnrQGnn0kCtiWnB/LyBYqmEgRJtTAIrQn2bKIA3fU0igOXyb20L
C6YI/R9jhciLzAf8okb4BhZSkx/qLO2ujW2xeNRq/DoX+LY2XgJipZGtSj7Lo0lqWHaPRVLLIxRa
c+xNfnZMBn+IFEb+cL3kWbrc+smcLuaWh6CoKUP4upTBryAC+WZr908KznafFFOHxHP4U9Z09ifb
q4HKImZoZVGiYJevbVgLTCn06S1hml2horA/ibp+AQlIezWjDG34CZb5BAzuqBtS58sc9t3Rkon9
TVveKRBz984zKrHH+yenwrA43D8m2ZDnu9DQQ4ohafbSKq11GlTXYSq7k+H4NHyeI6vvItsu/W3h
4R0C1nnvVPp8PXQ+2AJ6EKPct+KBFSbxHZk7nxOxtnv4kii7PkO1MwN6Xj3nCEh8B9JrsnaF3+yG
bGreJwIjNZhH3rjv1sccIKIg3hqgT8JHBB8V6yIz6qmYEbGdaTnflNOX2FCHTdz5cFYxRQrVyzac
BGAUWvCIiimFElENhzp0xNXzWIhjY1F8dSbs8BbsBDBAC4ByFSAasRX2p8BlhpMObHk/OEyXVoZI
Cc8NxVX6sPlhwYssbqRST+aWuBmbN0VmubEpcgA+nkBp2ESjB7RZoHsD2TPwXrKSrxRJ5zenHttr
3c9fXER1vLlOMBw9p7UiU5lzV24kbL35up3yDxq2XkwDr8Phi0n/7BdDP0cDoEUkT89AnkHISTaX
9so05CS8pQOcHW3HUs9CJOnGcxRZYcIOBELSX7sS+p/a78lrz5Mzfkh/7ZKKviYNEHyzJlMHUyl1
0q95wxb2naHZMqjW4/vHT1k43vjtzev5voJFchPAeJNEaQCDSiAzGM3bZrqJBViwJGW6clLxM7cH
923UoKZzXRZculIhwrgp3N20oAJLbGxjsXCd/01pDj7Z5ljIU1mE03YiPFnRhUFg7vLFPgp3zioA
H5GLCKC9gaXXXl6DwUzRg1t9g9slnms1fnwYjqGi8dutM9rgxxwT/QFU1CTxnu8MQ0SW7SWT7RNg
VPsLo1n1GgBAdhUW1rxFJEL1ate/cgmYn5yV/kG5zXibQlBLjpzMB8ocGsMZAmEu8D665WOb3aC3
wz8wKPibu5yMxnESF1t7iFwDW/lMh29isAk0hxRqn6m1jx5UuyuLzs03ehBuNXxzxQxFoMuKtVvp
IiIhdz61yvFAb2OREp4gM6PbmuFg5Um5H2hrXypoTS5eTu2L67TVgWh6ERNtPZgvQryBSjKu2VI7
A3J6J/LgWzgU5ZVXwPJOpPuSeF5xNSKTm4ZAn1VKoofI5PylE3PSVZeK5BSEcHGNjKxp0y8UB6k9
zGBAHE8VkCVnOewKhPBusA333/WEeNHSSV4VHrnjzEUAbwrPfwfzPHYBvGxuNujLry28PWHg+zlX
SflkVu5YL04J0B8czLqW/jRdW3ByTMsqN6K09YIN9ndiZYqml4IpO7Kq4Xcvyw6na41eFrtVcHUQ
EYd/J/asALCZttxkUnj6qQmSf6uQuUtQ9X/bTGH+rSwQ61M25KV3J/kOdeYAfP46fIKbDfYxYF0D
UZO0dgIhLg7N9UmkQQFXkdb9CkIvBG/kCAEj4MAoy5rvGLGTNzulO9NAlyE+QaVqzkLYM5x24M54
7xnoF5FtQ07dYwCgJ7DLIwphFS4JN7pE0BWtfTmC29Nv5YW5LSCwnW6hPKMSywIcWYnN7TMsAinV
6lro9gKzDiyeTXUIai4QRNgMxyAJS9i7ACwvCGzkx8Jp+m8ww7pnYKU7LxRx2moD5ME5KhEHeG7F
wM8ZScV58npw5BGt1g54IZ0VCRAiCCg7HbuCtwe8/g9JUJKTgopwDzP3Bn6z9sls9aB2OvraB94P
GFagL8buXYNiIRapZvC04+nLiAd6C8gqxJH4BIwewzfLh49AqmfwhHWTvIQwy64sO/C/Smy28oVv
BgcUFmnAGjyd247bYPfKgToAx/ObsGHNtuBG8w4/wSP3GryzU4ng+Qq6jiSowBfTIUCMWDi4A5Q9
WZMQgThqkoBFSIDqnhVNu8tnGF8UTdl6nJv5Ddflw51TOxfXmoo1VNlQCvQOf6akgAo0b9JvFsIp
UkrjeoTZcNWE5Qnqs3LtQA15YSCmilmdsm+KPpnL54Hgce5m/0PXeWy3rWRr+ImwFnKYMmdRWfYE
S5Jt5FyIT38/FH0s9+m+ExhVgGSKJKp2+INzpdof7cwmXbohLMSmq8djHyf/daZFze85B0HllaF3
z9L7cFBpupe5TcNn9k1UW1qcPQ/xX8NxHmYFVqh219enNHwnooo+TKXSVwVP4VFT4/DejMJ2DqWO
1AnFNzEchwzdpj4hCyYm8R4DJw7X/OZskQwRZmaFWpzF7JLkJ4RRf40JyU62XjyrmXd0RaEvp16L
3C2040Ug2mc3isbvtrlvLTX/yCYW+D5PNwH2e1dv1LOraLFFJg13F3IuHUvXXWS+dcxzHVnXMezw
Q1XUTcn4yM6sLuQe0nS9fgROp96WVnm1iVqVyMNmN+xUvfqou8LGDht7hlWkgmfx4M+uwe9BRypt
0FVJGj8WnbP00NBjy47SlWF50XkcP+RDF7jls+3AwhiRZ7ayOGe7HvPrzby2XvCi3noaM9kqdrvw
YdTND3uKNlNdRN8TZ2iXth3wdEWU6xZAp/K1Me8kSdUPKO2LeCX9ZqQvzZcZjZxLC1B+Q268EQ3p
m7EPxgdF8bFFJ317R6tjj+Gk+YsnZmMZ+VNITsh7NfcPxqLsV3qBS7sQ+TYkrPgMSzjFYZafgw5v
rJvtj1s1YmH1CgLrfYga9IS1UD37uGrYQiy0IW7vld5oaUSp1bJzwNEpZhu+KbFlfuR984yKWrqJ
MoMV6U8BQp71o0svFEHMTdnf5aZHv0axBM50nosLQ+aE56YZwrOu+OjagbuY5qmveXk2lmVGd5bK
Z9Rmd+EQipVvONrKMM3ZDJO5SATOGgV9rN+Q010G1H4uRudVpySCfO44dvOeFz/jAOfjf93QjY0J
kwPtn6Hh2Qu6KNvhU1JtiXu1VyulX+CLkNINuyYUiurStpG4HxXjuZvtiwwReRvNz9xNkCbjW2Kk
L5NumZsCjaMlIvjJJRhQtmhLvvBslUQviajOo5lvnMGLnzGTAmNtPCN8LAfG4N7XeH6QbKbWsvYy
61IJhFHkoZyHhrYfPUGA5enJonN047ENpuHQwBG+DZs4Nh9HSPZpq+gz0sh8FO1AyJ6l9lb+AG8H
kOS8Fxj/5oOOOAd4aG8ov9WzsYm0OIFW8S2ieXitBe/phOnHVlOdmLaHgoKFTU9iGDCbWZSKp26R
f/vRFe5WVGX6YKQGe1GpFpSoSuM1TuExRYk9Z8rTtB70ZBcGoXZKakM9yTMP5OGqlYtzAPDz4HqF
vY1NR1uWpVk+VGInu2a1leVbr/OapR859f3/mhtzV1/lMspuEc/fD0qG7UgOvnOYAWB6VuVXC8ES
3VaGOxnVs1Le6V7ZnJK+5Fn5M8RMJ9xg5m4A/MXzmY6gcu6qkxy0qWESjLX90lS1epPyWB2T3H8d
mgCzB71Ocgi2wZtidd1CIC2waGlr7EyAWA+OUeJDNkvhJf6ifhGOTVQyWRtMu3YmmpvJOsRSdOlk
XrWufJVXVEWo7LjYikZajpsxYouyUkQlRVn3quMTW1CQtYooOBSQQ+ZUxHowVE2s1CGmFNbZwVJW
oIahv6hThRnkXIEykSxBmKclFQg8dFfSbjumrnrKJp29VZ7CVd5YpXBPgUY5J3fz6d0PcMAZgGTf
Dyn9Pt2idIJ79fSeTNVGIcrZlHZGLVmZi2O0ntpoyK5d7GbXyQc6KT8YO+q1m5lh1C2dvLZfKClP
d+WofZc9M7er7AWNL3Mb5/qd7SsmbAWEuFdxn/TbySsfvKh6Kmbj0TTIo1VXNN5RjZrq8c+8TnF+
lVuYbZJT0IlKXO0aesWwKDU3/MAP9rVCUOApNNQRfgDZHIKV/oJSZf4kIlu9LzB2JiEjG/Xh08Ug
CW8vXQeyhBsAotLfJ3zX+hac2Yghet9M4Dy99ltRkGlOSEYnXYmQ1X/2S/51gWi5RHFhzggbzVbv
0glfUj6uHzTMHxslg68mypwEkBShszykZXRv2KFmEl+JdMLdc60gbgFzO1W3NV25JrtUrVpcMkfJ
AaKCwlq8y1tuEyCf9qZpPthhFl9xG44pZJnupskLHGPCLOovKcvBbUhbOWJD68M1vujsHfNQHvLI
ia4B+kVAQvtzb1LYD1wdaOuYhveRMWXLfhL11tX9BDZ+WfnklFm0VtweEfH5HvL3dDs1WokAB0Oe
1/A+11tvz34SLuScWQdgrmwDR07fW1Hez/fSmkk3yjUIzuRZ5JVyVlI6sHL+X7dNerFGGiB5rv/H
bdqI+W83aMYytYfy0pYUa50JaUWnafVF5VXGe9HUh6mt1WChtzAWkiT9WeTGT7vImlc7RwGrSBTj
2vZGsfXKvDzStlePDbL3K75IO2Cj5dXVe+iTtl89lTjgLFvDs9+CMfhBOGt94ua2LQX1vUV6ATxi
8Vdb+T4ARo1hi7UaR+fOTLr6PUy8AVGPvjsXYRtdDcL/xaB59XsxkOP0QnXuzYTiVVBRPC4cb3gc
bPMKITHkS2/Fp3CGkkx1mG4SgR9GEXXBk1pFzVmttFd5EYW54MnRk03ZdNoVwz5rPUQxf4cxKYcs
0h9NcEYUBDiIOhZXrYEJAxf18DWPOoy6yWu3AeMN3CLxtWR6wask30Zub+PwneQIbBp0GKLYpGWm
JLuetIBtylRQT+/x860pg60R4QQgHwvKTZl/ycXg8zXmTLj+sPTmFFcOncCyln05GmsJviAL++7X
LTxEmStNbeat+ygBxJg0R/qCWz0x/ItEDIwGxGh3Sn/IkUiTF2oI4qL7YV8fzVI9AiO3aceUVKyS
CIA3veF9plTibNo+CBx9tB4hlaMbPFDKBPa4iOOIzKmIm3U1BktLePFJeKNztudyjjyr52GQIGWT
qj7c1zazWMQnw1wAy2ZHopiwRxnHWThD59GMdJFhNdpmA6S7/s7av+ySfnrVBrvcsxyqa3uez4DL
66QcL15qlweX7s2iDquHkdq/Ver+ecB284qvzjK3QkAkfw7jWP0e9n/O5BwhpJot5I3/umccqAXe
rnxdVk0UQDylSrdp6B6NbOpOXtTFykID60MrIeo2mWa7F3kwqPDQndLKXZpT+C+z9rPUWK31uFT3
WlR2wK/i4Yh55zkwUgcN4zbZjkOGe7XrX8t4INcZRLMwaFsoCyVKlW2Nv11ZeD+6qdPoT2nRJczH
D6rH2vO8GV+MvPour+VFCx7fyN+8tDIPI6rDq6p1qnqRBpqzn8bDEIfnymnr57yvKIRnvb2eWDOO
moVIgOZpdb0YvGza5XV2wKXYBvSk2Uf4WmO4qmMY/qnNE1oMYXbJatrHZR6gKMFB8ZL3Ovay74PZ
bYaqbyFbR8i6RFP9q9aGJ03VA+CzlwZMAXZy+Lkjs/2O8kv32Bmlt3cp7KzpMYFAhgK07Ayb1Kfv
0kM0RdWpINFYFo6D38cYuOfe8umsj4260YXunKdMp46Y5xGkdcchNintZwO60WtRCRsnUyUkZGao
6nWMSUFV7ILU+1VQ771TLQppeub8KDOPjZ43VKmVbIPsElJtRl1dYJyUq8To9BO0nmalpF75TTNC
c29rqnsb6mr2a9QQocGCZ2lmjbrLYGxeei/t1y3B+GNnN9mybpPiW1CrrygP+j+VqVyASszfO7s7
2TG9cDv0X8eustaOLuKj3Yzt3dR1QAPtxP6EWJMHff1ZK6OxLDXVuridNSf4+OFlRgCXsHFcbZNb
0SaCtvtgDfVZoizaznjo0Qu6C8BBGikVu9i2+42YTFD6Kfbn+EKrHiLRVSEeApMOHriotda7zYNn
Zzz5etGcsela0Tkf3uKSqJ/KhLYbLb5DGDpdAf+fQJMU91nvBGfhgpWUkb3QB1qM9vR7KK8Wf4bE
37MM+8+8M6c1vAIqNAQQL+SDa0xDyJEH//c8mDX3ZRjH27y8X7eyBY0bfyMLia6h92y4gCz12aA1
hiazcpM6XHVN7y9oIsQHyyn6O/CdxnIsffPdrDT4YEBQ0L5LF7nmZk+Q9ZVNWkffEpbSdQKH9mk0
m0c17aZ3Sx8okAcNvWjdE5fcbPOlvOCPJ4rxx2Ew0teyo5iCImDIYz5md06L1Aw8vPSz63dZ5eRv
gDuDhRFTvMy8Wl112Av2dAsRLAnbuj5CD3V0Wi0Lo5xOdW+r72Q3w4KotX2mjzGs2BjC6wh7HX2g
Ud20hlGggEJpoGiyY+OHYidEXIYrF13/fd0iMYle/FNZ0OWbdOPVL9Tp6BVhuYQ95Rwo1LVbtCeO
DegvsGwEp6OLH1cHBIunsJ+wCE54AMNhEktNiF9Kgzpqk7jJzmmL/EofJVj5bdu+keo91xZLgWKx
/5theG94xvQ6dVO5xv2mP8VtbuKd2bbrfkZxyUPlhtdY2NpWjlJDA/GFEAgFC1gDa19JigscGmNM
L4nJYs77lGl7YfTih6mM9NMaMIU1zcDnzkBCXg6rHt9VXSOeikYibSstD3Lq645mvkMORdWESC83
zrIntg3XepFvKj0z97UoDumMd+vihj4/RaCDZeEfXnjhJXF77b6teufsWf0nQNi1a9TmmZ51eyUj
aGnBY/HSmh4gx8kV4BBxRTGhphhphDUr649+aPkTi2Ek9zR8VUVk3hzXbp26O2GaziIGM5+CwsiC
JTAbYLByrL60PWmsUhFgl/NTKn8goyC4oJep/v0DUaKKhzpF7i2MMmU1hdgBA1MY38Y4Ktde2Zo7
BxbRG4DQbR6LZG85Ab6mGCNvB41+X+plw8lqumBTJpP1WBpY3bNCWB/FlK2RPTB/pZ161NB2uvio
hY7HWkuS7S1P0ZKK/Bdram+FdBh2wzhDDuClZDogD0pl/RBZGuzlKM/BKC9M/Obl3G3I1zJaJvng
rxsgoetaDPlSwKE7x75Kbwg+xtJnVTpGvUO31h2mY5gMq9qxATJYENAWOsJ/G/lS/koIVOh+i9D2
sGcbjWpNm4Pv9Pxyb/mC/MFgjPI1BcGNXPrkaui7TbHowqyk+8By2AZBcXUzTJ3mUVV18bmdmrsg
8ACIqFQKb5nr19id8/XeeRBV5Tw37Zv8N4UVc3XK4Fm61Ldm6u2R7Q5upvXIbKTraJgQ6PQbzMTd
LIt/UZeelpGpho+REep7zLD0hawc+7Fe3d/6nbpv/yQ7+l1FnKxoOiPwhVzMXD+MXT08Bq71adlo
CSoYaPsRgQVo0PzBtFlQMPTNDxFwbJIhJFAMqxhftSp+GdS3KW6mp8maylOfFiRKfmc8N2VFU5cm
3G2hl1fTeZh2RvBUxOWCXnaF+hVOlbLabHh5t/JmtSnhg1arW/rRVWXd5w5QtxR2tZ6dQ03x3hsB
oTJk6b8mZQKYNGjMdZN6ytuAj6qAWP/5rzvySoWlDamCgCp7Cspc23pWXKzksPdoN2dZdF9qk4MQ
Z2XP8g3+NetC+5gT5S5kN8p1rOB820lKdiuoBlTl5s6cOw/zgs04KbQfWjJgjVqBzluHsQAb3Wh4
Evg6X+K2Ra2TJAk4c9KNoJl1wEp/zgJb+z0X/Tn7uvp1xm4xorGRY+fuGN1+NFuxUOc4yZ3y7/ZY
To/wrey91ljKOjTs7rulvsnrftOES8Npj2GgVvugpb6fi+KatYV63zQie1SRTpMfRI4c7UHgQ7yE
ATwtc3tqAErSeUxAMy16zkbonehV0JxUcNm5nfVy7v+77+tqYLkv4CwydgKQfLKU1Dp+TtmToSw7
lQU8baARexP4+yEFP3Sfk+Ys9LEGaxLZ+z6x3VcNwt4GrZoYEoXa/3VHMZl7WovfAn2YWnCWurbM
K13zPwzyzFWm+CRSNG5uW6s8lQeEzvmMmvEx9V3joka9v8Jf21/2rqA0H6mPoGbA4aaORaadppvw
O3U+kxZp/24mVfXKz4tVghjqXUPHd9d3RbzvcCcHypCrK60xtMswiy/MeCXVio17U431bZO2VNVF
qF/g5Hcr1S7St95WHiJB9AdXajnMf4KCrXPcaLtQTzHHmwurY1tXM0nBuICKB0mWjN0GYG60NCar
/tD6fiVmOGgydE+OaFzUFYYRe5SsuxDnl2i4X5QCjcBcryfgEv+c5Zix7KD7jUd59q+rX/cpcbss
cmGskd60XpPB3jilFn7kumss66EfzyRnPpwraPS376YNqDPu0NS02OOsyCoSdGAUb0En0lqZcuez
ki45yQMRJQ0oWX7LNMVeOQjzLnFT7mh8mPU+m8Jp649V8jj2WOgoSph/Zog2aZpbviNa2SwLtUvu
oyaNdpHhiT2EsfyubBAJCYLReUts/c7sQWKrwkVxpORl+WgirWXButYpzaqNCiiuQq+vqNAmsPmI
ZSBIUXbroNj43fKBfusO0TuOTsmxmjKxbiUSOzct9QH6tFJsCCLjj7xyUfpSlBxaZOuHq8YqTOLQ
Oa4XXWVujGCaS+gTgL5+IqCw9E0h2u7RSUL1wfGJAJygfMVVcDxGDW9nkLfla6hRUdTU0N4Qo46b
ICYdALMwrP3CDzdun6NSlVfi6OkAMuKZoutOpf5oCDCQXJNokaCkU0ylfIl5lXKUv3YU+qInVX1W
SzW8R/39Xr4mYSP6VYGgZfXgtdij6NZpoFKCxNza9zTrpVEXDY3Oj6Gq0nUSWcpBqK1ynxZVSgGH
C6mm/NKTVHvwNfeFFaxfBa7ZHMfcjPZ8fuIIqfL3mZz719UgKaBfZ+kx0lnf3N548F1//B5SL1up
ln1XdKGxldcmoT3cYLUjClShYutfP/M1b+vD73mf32XYRbTMKEZBKLTyjeHrIwhCnrEKyIoemP1D
atT+nl4wpkG2Q0w9oyuFxfpouGh8SuhlGQbTXc1VCcqQU1930AsQC61BI9R2zWmhU2W4S4eivfOG
YYRfBQxYXqhzr7pr/RnoqVTmUsube5kkmVn1A5JPd5A1+iIchw2CE4B84VLSr22KTR+RupFWJqJ0
nz2h/gJtSvYo7kJFqD+EP/RUjXPzESoUqqcxmUQlwlcIhCjwzA0WtXP9heGU3kHu3VZv4mlvjt5h
atDJ7tMQZFBqgBFKqacHf87yjFqenJuvol9PEwjdt73ECeHuRcJZJkTef5Z26DDdNg+Dv+cqpfp9
Xzhju/uqLnYx/LeFaSn92WdTBrPKynbrsGh1Xh+MsrylouqQ0avL03gvwy0VkYh7K1/LwEzOxE7Y
7NJBnG6RqKeLz8mvtUddjYcNYm0l8l9kJZDXmxnRrTwDavxZDr3/c9DvHVufFuUIVJtqrr9oMh3w
/pySjv85pI3g36Ictyx+X5Vvqxx+/WwdwCOCPnNIoQ0uaiKPp7EwpgcVYdtb9JG64t2k/XuWF4PA
DdZQvdSNmgkgUVbpbSQg2qpqZ4FmmgZfIwVzrBKl7Wh6TjNtA44ITixe/SzQtdPD+j3NkS9WjCZD
3DasMbHXTaCXzfgELw6MSYhpAVmjsXVttAKSPgaZFORkDCGGMQvXGMaD1MOGLeneMb/q8gJAcMEW
niiasrcxrwY0wAPJm72zjTR8GVpf2UNi+Wte0cfwxeqQ0wVCmAM5yw9qqioPpBXf2s5UfgJ6d7zU
CfB/1w++ZtrvngLIwrd8j7w79Fd5N4Z3GDiVmB1ElJ3GUTuhmhCv7Djft5rdvFpDsTfqvvsQhHfL
SPCYdb2lnwL41yt5YRxeRB8p38dKb9ciFdZhGN3pXo8p3MkbnHh4poiNKJqFiLar6fqdokU/kY4A
6TOF0TaIrG7j2FX0FkRBBsVXsy7zs/ycJeMSob8YlkzgHdzYNJbyp6zGT1ZZGrnr3I7o+ojcWbF2
KC9RnFqrQvf7nRx2LYjzsbbEWQ6Frq7LKR7B/KNr2ITxprJa5SVTwuosIgPYtfHDihKTbk2gb+xy
0jbJnMFPJjzH3o+ss0zodw5kUfJR84Z5UWCtnQy12AQzAkbCYAw/be7kfG+VrH6M/sd80Wg/lUAr
nsfGIt4Deftd6efIbz6Dkfxfc/+6D6WVT9V0xRFtwuEOdP4P2f9sgJ9vlayh4T2/+HTuEbblkJzU
wUTHEmwEMBqFQn7qz+QUQCgquyNpnxUAvCaENYfuo0Ar6i5rFO14g2DOlNOl7DfX6AwsQs+ciNyd
6bnSk5Vc2UW4u0WHvWUypSYzxoFIIaQtLatLsrcv5x0dwqKTlPVjXiGYNXonpSusHz1tpga7XR0V
Cn8aW6ocevYMEmcm4Ia3ZRsd0ttIrqmqA3q8aTZFmsa7aDTqkzyUcUgQMg9LNATEYlSr5iTuPTde
d5il3hf9WN/naMic07raBqyp4RKzhi26JyAlkAVszgpUouy+pmhO9WfhlKjQwyPfen3b3kmmG1jg
aSsaXMSYCpY5rdOdGKhQBhGS/o01rfWmR9m6GkZ8dZQoP4L0MaJLvfVFOmvEj1fQkPRF50PlOGyZ
inOWo0Y3LJyqwmnd2rAIm8q7V6GKnYbG/ynTK7mQ5elFd9L8MaMr9GQUMFEnl8opajvJneiRrIuW
ig3smm/Tic5Uc1W6YFr3ohLXqLXHNRaq4hrMZ6jBiNvVr/vk1bxRf98nf1Ze7SEIEVHlcJot9VtV
JZ+GC74uygeIohGpqJw3ocItMUkOTsJy4ufEFjs5X0cqzFXftLZyGFuwQqz0XS1K50pzTNDGAXDL
VtC/AofftK6Y3iuVriQ5O5mvr9DWi4nS5QVjVgeCVGnd+zYoHK/qTALAGkh+a74MSo1sZez5nxHJ
Ve2mLlpPaGnGBFefYyNYhU1venGcFukwG+ZUNjTV1kvZxrEJFkfcVu5v+5ugvLaX+2Y3fgMD0Z5y
uxzOcsaFvgjcVbNJGru9pJjlQ3NKJ8RQjWHwlukYQ1jLAmU3pQWrUtbGR/7Qo3wYZL21NF8tI6s2
fV5B3v+DZMmRgwKm2P1FsSlsMtRCq+rzXCKQtYJb1cBr8wuxaX6QNQVZXZB1hp5H69BOPgSTbtrG
KWrwEMhUGAoszfJhJnCmOtU3+cb1ACu/x17S7CMHpaBm7EsQwYRRMxdfb75/zbrs7pD/fW1xg9to
PZpfSdmt5fDr4NgYS0S5WdC/oawY6E1Ef8DybsN0sooLIm+9AjQiRUP02ITDGSI8egy6mZiQGyp1
mwt1ZTQxHqm8HaKxUDGY282yhmQkPqE2i/MmCLN2ZdWY0Hih3/Iwz2N/gCTbEs1sjbYet65WzNsI
jxCItBiMxidCmDPaSx0eBiHSLU4y3aEC8U2ZrVjkAroiRVFEw3sjEXDWKOD/Nal1TYyle0WiyfMu
D5OenEHeaGc58qZmOAV+9iQ3+sIG8nFbX6ZMcWF6u+FhMGGRSw6HPNw4HcjpIdtzHorPOhHborfH
+8mxqpM96HeZYbcX0VNwg4VlQeVxVvPntCqQUMBphskMJD5Y7RHcYjFQPlNzVCDnjv7XsArydS1Z
WYSZ2a+8TXZUHCp5ks+qYH0c79Du/j0zppRb5ZcjCjP4X9C85EcsKV5+AabGS/i/mVa9uD4KdGow
SzJm3RjzmrRZhjyJA7VsnpOHPgtqYCLjwJbNLXKuMYz24DVUVv5M5UP22FEs2ce1riz54NSV/MrI
7xIi4dSm1dxRls58pS274hIzd2iq6UEXUXcs8qziJ/gCpzh/eJ3qgTP9Z16GVpCGloZhXwLHdyH3
8zEOPmirxtRoifgEa7Y6xvgZeOrqNu6D9JuXFt6/bo5lZNcRm2/8uG2W6Ggv7d71j/DakmVtgx1L
08k/GnZCVZiI0z/KsTzIG+nLJwhROO1qInXGFjnHOIbAe2dC66fwqCurQPNGcBhGuQptw9gK5Lae
WpiiO1Q2/KUcanw9zmWYvDqtTbMD4mU+URZ0S8vZjcjNLR0VRWNFs+A0Vi4MWgimlfUSRXZ+FZPx
KEfACXnvBupaHjWvFzGmE45dgVjLq9SYYTXosC0R8x4fbgtkag5HXfyS4c9XrEMURgCTCe5SVQcd
6ElFy2VMr2eXRfABgYr4QUns3agE5eU2Gm1kJ/wadgXXaFgl5KTKsPUzsNByzhpcax27Q4b6AUJZ
hWO+TG5tnFqlDkFcwYs1MsIb2y7KQzcPA/W/bos8b3wDPvdZ5lN16mZCP/GcsWmCAFeLdhAPci5F
D4DueRkeb8N82t9gyqEObhRPqV9Tr0e3i3kFOUT3vbW8VR7At+obL7Uw1SmgpRfQIvZ+pSMhryDF
Yc3Mb6MDV5GjaHCnkQach8rah4XvL/Cd7O6NKNB2dqAXu0Ybo4e4AD/ZzTAuA95NMiPK2pmxSJ37
V1eyy7ee6IFH0YWzAxMYUm/0J1lZlVfL0PJgBa8llU0eiikuVwBOjWU8k99at6cnRhVGSYz6WKL3
la2Kwg9WTp9qdKE6qIPgb6O9P87Wy5kItmQCFNjBn6O+F/SfpqMusmLwf2ZV9r3vFOwLIqQmnCFA
NFQ4+t52inaptZPxoUKFDxP+ltC0a6R8GmLx1BFbHUSsZ0+O/6ib6Lqp0JKXaBsG6xQA+r08a0x3
uMfUBdWF+az30XqSZ/+6b7CL/FA104drsrID1nL3Ue9ZuKJ10zIOw+xD8E7LNzS3/W9Oay1slAgf
5e2OGv99e2J12Yer4t9lZsXOQaeTnhpKIG2EXv5g1BoG57xcutARoMJ/5rRR74k/nHR6GZuwu5Nw
3bBXo4WWNNm+jWeMWpLn19JK/b0o9femcVcDEj4H+UvkfyF/+9dQnmU+Uv/BcEwocN0OtTbxPsrx
X6eeobAx8EkK6mC0QZ/opBcLE3G+b/KsnvFjYqDRYihWe8pcj7UJ9NE+KGN3KUHedd6ke7/4j6Fp
hSEKD/S+PDV7Unu1vyhWRIUhJAqdp5LRWuemplzlqB/bbAnTDdmvemqPiuxdBSVcSRjZCoj8OD6L
THR3QTz6i7iLnUe3sR8AS9NR8kL16Kl29mw00EZ1UXV713L1RWDm6TEYkIkVZjBhUcYtLErUj1F4
XMuhNxrOtojUfiWHpqJb+2RUqqVrIfoEXmk8jCWJugmEeVTrRzXsbexifIcmoNJf7aTygf5VAQ6w
vnm2LZ/0uuzEDvO6COyR564bVMgOSp+6VweFCpp9Y/Y5jsXWHF0+Fid5DjpPW+q2TdMpjMYdOYm3
E57q3Q3K4C6TOja/wTnF81431lbfeGtJp9Cy3F7WdeigIwhqbqv7ELfEPB5nBobC54Vs2HSRPSfB
Qr/s7dIi96cFJQ+p7QhaC8CSK9JA+X6rppcu6ErlPNPeUGzLoQReIHC9EAX4Bw2cPXtxYECaLw3x
PEStAl1n2ArPBDGCWiDvBnAaNuJ9BfLpk7JZsHCjrHorjJ42IeXQRz2dvFU8le6do47RdlSA/CP9
YuxjnCT3wTDaJ82yjY0V9eJauIq6coXT0uASQH4opZWGDlHWqr27vIpxATEOXYDuN7RM5qGVJKj7
YEJ9m/Q8r0LeaIgWiS7s8g0RkuJY4RhRK8pJduhk18626nJZRE23C+YmnmqM+cXP/dOtpTdPyTtQ
xu92oh3FEtlofBy0wruLkNgBwxbS3EAF+k7OyUM/GcDyTDokf+Z1V9NORJ25ZhzakMp56eti4Xup
f5+GnbWnsIGgCvWM1zQZjvKOvrIFRla2d7vD872A9Q7BNgoSEw+k4aBVIsgH8+TZsBxrp81TX/Pt
LNcKC0Jd3D5hRYwlzTDtl0Bk7YLvAu3j0s3HS22hqlnZhb+2y3G8fB3kjVFtQFoqvJOcn3IRr0sN
iYiw8WO4wl36UPqtc4gpOK4l26Q8VWntvsel16ztZFQP7YyBKGc9zwifLRBk/IrQ9AwTYuUkHkwX
kqulZUQ8CA3c6AEUff1jYYgHPabFsJTD+ept2FaeJ2/+52r3ElfBtEu0Zh0oen2VB56o5jp4Jnpw
dmVv5Vzu1vXVmldTG1HDr3vlmd37D2WNCeTXvDN57kYRcQ6r9p/fK89KdFJseAUXOYrpb161N1U4
v0I30h9UiA0Hw1T7dWTH6rvjLYLWCT9GivxrhwfjGKWefx8qaoq2Ybjqq6F9tExECMVoa3vaWvHD
AAp3AYAoOWsOSUacoA9DE+P2/8n/VP59qYqmkeF5PD5/XmA55fDh/ApSy585eeaX1U4rW+f0Ne8I
S6WxbuDoML818oI2oSiZu1v5H8iZzh7jVa1F732lN0d5gJRE++DPsG4V4I3zQc5RGBkWahnk7Gw6
PH4RPPwfXee13TYSZdEvwlrI4ZWZIilKomyFFyyHNnLO+PrZVVBbbs/MCxeqAHbLEglU3XvOPlmn
9c/EfKCcC5vhJIezSZBfGREhKoc+sKtjQe7c2vHC4Xkq0/mK5+YsT8oXdwal4jUTaIpfSqxaN6si
FTXzk+ioCgU5DVntyOIGk5o4K+dopcJhrG+ZoqEDnKZptXASXKHwK3/IQZB57BXkYWZE8SW0v0t8
Qi8YCnLa0vgVIJiaN64akpEcUIAV3xb5DZJfFDkMEp44tmVFGzmUJ+Qlcjjo5gMlZBexDF9BOSVf
MFup1BmxzHahugr0KHjBdeLve6shxLDVlK+2obTAyObwKM+29KRWpdrG9/Js1+t8reLmOav6+Wke
rEMk/hue22B7czxh4oV6qWFV3EymEj/lCDeUtg5QLDGKDLc6O0mMpoqRfGFz0e3ypio2aQ/fcrmM
XyCtzziCBcmcGhvmZsG31YGu3yrNcA8OiWcbNXb+oXqPgk4L+ehWzhzzgSepLEjaa1Y/NFU7HeUK
uENGfG/N+fFzTW3GXbrrEQxSHmTZLU9QR3gLYwsaXhmv5Lo4cMpn7rDqo9fm8aOS2i9yujYbYzdn
SbT3HJgS4ZjOO1QZzdXJsn882wZSLEZNVTfX3/Mw25XD51RdvxIo4lbtpjMmgJjvoL7Kd8zj475M
2mKvz5Z1oE0CJjD0J/c4RxayST7ie2fK2ZZRG743p86Enc+LHM61c21aKHxynpximvBgR/ma+oDU
rPibNygbudDUWWiv7Mm2nl3gu7u664c7LHLBNUJ3iqD3dagjHohdk69TL/a/uBrPVnLk/S+amGuc
wf8yAA9cjuRZ1YBTr9p1guUAUc2V6Mb83gz5oqwqzTPudLe7ZWYev0AoOHdCxWFSo1uhZc+fRh0b
rV60GrhS5VeoFnZymdK62boIzLCITO1ZLup0N2q3rPrynRw6lorozU0piIslX1vW7c1zjkPp0DKX
b+31X5lbz2c3r8OLgyz6jxe9Tg99WylHOY/9rdw2qgejZe0qrgbEGuJaq5tflpv/X0PTHbZs/C2E
GKF+okSkQU1ANW1Yw0GOPl/m31f8v3M0xk5GoBTgQuBty39MWueY0UqsSnJYG23+3E3bss3Um5wx
A/S8eWzWJ3mO9l+888Iy3jTGtPdyc/rWaMFG7m3oBSYrjSbIs26W8FUmNiSxFzascVqLjgX8r3S2
U2R74q/VtJF6p831XT/WmYrxycIPnrRwPUZEd0MZEtpQIDtEJauUr3nq6k85QHMpxLNczD70GZ59
DcRHt4K8FqyNwNrLT2+Ul2JhJz7IPjpXlMFGTVHu96SITzvVIHCAQ7wHfa+irmX9g/KJRdBQwmVm
L7W2zIG1mJyMkyFBAu5ah0DNdJRwPt6bBGyxfB/p3Kdl10P25tWYCm698kYLDRX4t56xrPv3tiuP
5K24+ffkcju2bYGIz+xml5n2cytahJCOjtBvisdW6KB8lEtyRH7GMsJzWTw2YvT7SkjLxHDPxFVr
woZVZ1p5UaZwJ0fyhbJr/iB1lm4fD8uJQO3Ws+/FV21I0y2/snArWVnq1IP8aGd/l5WNc0ldcjy0
FDhn6wHkASrBZCcE0pSA1Iv5jyHU0ZZ4WS4o8gSN8aQcfQKvHlz8Afdl2WBH5EeYhFdMzsdlZq9t
HY5F59XhqUiHWyIgVKZCIm1HWXldSpOWYY3dvtKdYu0JqVvrkxCiFxUpLMKRI4L60IJM+aaXthxN
n/x9q/rhGgsmH+AiBgk51cNJM5CCFMKj5JcPaVvb75jYnK1BCtzdmCX1jQTX7/I8BtOatbi5Y32o
X5FoVnu/m4O7GmLfFX15ukFzpr3Rzr0rEET9k4YqV4VI73iubiIf0oQxFxa9G9QYSqH4N9rG9apB
CYTdZWtgUqb1lmmrrO/cp97zoA4n5S8YPfehVjbP6lgkpz7Ih42snFd5te6cf7SiVVfA6EbIWHjJ
aNbhJTOGST3z1dLO0lUmh/LCtAy+Dsp5cZLH+bXuy/YiP3FNFxLHbRjBTu7BwBAT6zGWP2t3EmXG
1kMkLWhcDfsMpJC6gWbpP0duXZl/zAVJ+UXnV7+Sf47lKy7v0Aq716jg55Oj5YS8JvRYsM+FetbA
1COZ1wdc3YZ2yAip2HlFP75iqNykTY2BOjWpehZ5dKG+hMGVwtMqFifcqkRPrNGkRvzZ4dDDtGtR
TMf/9gbW9EaQD0oOPLyXkrbWKheRMETNpms/d7KLXtTTbdSte1Ncn4eE5gYNGcby7Va4mdESvUGL
q8lM4L/KZ2iF4nO6GqYTHK0kmfY4sZLnxsV+IL3maakfHX4vr2HN9kGZyWj3ulm5VIFHlgAAZ0T/
ZFMKV72TtoA6lcJ5LNV6BU9dWGmy6M40s+ySJZa9RbA/3mxhqh9HP8OT1J98tyBo0Oy4Lymx/lPr
J+BRIDu/6praszu0ZlDsdnpAuGSQ5cENF09SdqfmQX73eSSHf819npVHvSgmecD7/n5vkWL2Q21/
t3wJ7ci4c13zuxzJF1WtDYqs+jIVT2G6VqBHnxA0bYq0LF9y1yNAQA/sbYDm+r105g1lxY95ajDW
1vAz/+Ym1TmtwjcEW91ZEaBNtRr8YzXOggqaUeMXZykIrr3eLx4RIwd7PIjaHX5F4zK30CpkSU7U
5mSRTlTrZNlO1XoLlpBnHI0Mv893PgrdblI8MusbKztICXPSWHeRag83PzHra4U+cKXqzoCl3tKT
S6WGV80kIKBtqminCBqDIiAMvuBtyRdb8rfk4dTjZCrMHF2E4h1St8meLAfjSztU2Q8K0ec6VuOX
qcJon+m4CRy4fCRAgj808ECtKcqHP7Tpx+BnWAhYx66GsEhvNmjwvdU1tK70slmRZ47fPnGKZ3Vy
96FQ+vkenMHaUqptKDzTQ67BoyoMnYLBug1c/0JcNCgLtEB7rMIYicVQzqk965oJxyi+eUIe+6K1
doMoLVeKDzTFzx6DUhkeY819TjV0W8R1rCM0o+t2KPMfjfVSCrtDBMFkpdeIbvk7qPsyc9ALTtn0
4A1dCVMS0tk8Nq/z/COvve7bUCgGPgVaRkErFK2AKqFgKMoWI5e3M7TMwsoQ8ROiazpnA9lyBnDP
73pMVSwcv/a6p/yQT61AqH8sNwNH0NnXSfqFxbDTmwPkF+PFSWyaK13Yn/h+i5yrEFJArr1hv/Z3
DpCfPeFexGFB1dNGQ/2K7s8DLDiWm0BcxtJY1rDHB7fq3GvvJ8QwDnr1klgtIKDE9I0LbopVMgfN
FR0PG2tJI6jRh206IDNYntzx1ILXSh8ToQoY22aTARxY1bk7XGzKMBd5NA8FhkRtJPptwJEDa53i
Ib38TrxMalLt/685n/DFdSna/fJiVm4f1+nFEIEhbardp4kuijzn0jd9hbcoi3mwT87irpMnDAlP
GgOhJlAXw51Sqz9DFzq5lnTUiDoMQqMTuFsMJpSxnJQlkxXV26hWs4ucky/+1GjHvFa+zeJdciq0
x4fWKp1znNJXNtjrlop5842UhB1dVY71WFu3qB+NA1CmFjkoQyOtXGr6w6UyzKvDCupn0QUPY1LY
L4lBKIsC2OOMAgBBj48lMMx950VcWjipIy9FEYzO9L+XeoaTbgt9cF4c1b4mQ09io6CBZpWx1+o0
fJ+gqWwgSOT39BxJa2uEajcozS91Un+TH3Uj0JdLNb7UG0TvH5cGdp3u9NiFP/TnpYgalTVrivTB
VLxN7w/c0xHA7lOtqb5rxJOtvNLun2ktEjtcJcoFAVWLQbe0Dn1VWfdxp7gbg8LLl4GoP3ggaf7d
HQ5V314nBd+OXCGKETTKP0aOX0YPcmUpzmGQ/+Pcf98nz/2+Mqy9/DoSdB7ohy40naMp+sK+73ZI
3dCTyWGXYB0e8frtQ5CpRga4FTKncXaHAtw+N3EqHwixjoFnD19Mx73BAojpoPxxwLcr+e9MMnaQ
9og2X3d2N15soxo3WQRcfiG/xI45Ys57NhM3+GY1KLvtwnvvssmndViF5zxgTRvoUFNVO3ZpdAUp
VT/qS4Ve8iBOBMAsLc9j3jv33OMIFKJndL+UeVgaFJtQ1ZRHo3G+wC8s3/rUnQHl6cZBDn3zl8/3
5aWJ8O0MjZkhXATBpucsN7M2yq6eTde9LGgrjU22AVTiv+V4BYeNAi3oe9eD++r9r4iUjTufpuFG
5tIZdvWLFESL0pWtXjO9gcolFi2IgN012xztFHrd9AUf1S6T+Xak4OwSOx/38u1lAqbbc5Mvhfoi
DTFR6sIjGUbWGsIp78oShpyk2KqtFiMMcrl5V5tGz90LPGMwR+NBwht9rEg0waYPwqNdHypCT77S
83Kvdg6IQyAdcWMMR6d0UKyIYZ+OLtuEFvAlRRcJLkbVQDojC/2FVExviGRQffgYyrM81qnoSDFS
SX2kPTpdUu/MhB6gOzvtizzSgrJbjubfR59nl6O+WllxQ40X0j2iINipRaCkW9VN6vdRIXpWkCYN
mzrDX1eEml69N2a7jgS9BbNNjtHedLaIksKN5Q3RoY5Cqr9T5J1Gk+VajeT5QTPbahOTcPE1TNGk
O0lRfk+wtxd+DOBIVZB+m4BDm3h4cmHIv5OxKDKTIqTVlUHCp8VeAu1OdEjtZtuSXX0EJhgdQ8iB
JxVdJQ4Lr1mOSBmiRImI4iiP5HXWlOZHdGFXu9ELfFwq5S/x4ub9uE4Lo9t/ztE7OE1DjqJPXKFj
/Lx3ZzRkYjSKUlnhxd5e/odyIxwxpGkhZhk2a6VbmGuaDgG+Y+HT81uYbKatLcSPGhvVudGGZw01
0s4bqu6Yo7Z9yp0edbr4dY+syNifuV+j0viH8ImcHrBm3OzUGERpYfqZlw9Sp2KgwJjw536hm91u
LaqwZ7dWq5MflsOO3S8Mb3ZUm4hwlutYDvlCJzD5n28V7IGHBVbQZkfX1dxbPW8xYxEF0hh9+U/g
EXeIkYLlKxCm4xCH00tg0Y8LwAJMOV00PkDBcRy76aUGvoiM2bxEyItImKEGNudxeTZqdxPLQgJO
fuPeF8WxTm9Zi+qJs5XXyRM2awzAuUXf6GtUWF/+eJoGQFg2VTWmGzn5aWWXR3LOW49uaC3P28S2
k70bVeqblhfWQQH0grhe6cH/JtRFu1r59YFwrlyLVEKaOXLhgR8A0ZN/V4vaYNT7Jns4nhXslxDM
9Ea6U7Q5XGd6EZJHJ3jH8oWyw061NMho4jo5lfTNtA7Gxj7ESGbuNIQQSEPIeQs7qpcEeeITtYbo
sYuy73J+KAfwfZ5SH7Uxqt4Ciglxqr+mSIttv9dOSMfvU8ENdhPLvNlq9kUPovEip5SyCHYATRoI
wlxRByTFLcAD/IPOlpXdOg1qbASGmpxzmht4cMLk/NdQnvicE++iSrgOlfUMAeCtgJ+4Csby42gU
c3OFNzcICOde9gSCA4UccQAZHCQq2BZiZcLeIYNJ066B961K2+ght5r6sclNihHdt7n8UVkPvdp1
j55Z1OPBlJuLTusg62mz/g1ViX7s2OEektDo7onfKLa0yXJSd3A+8+fiGWaaF1dpke2pyaGxc+8X
auAvdhJXb3lk4QVUK/OpyVxlm+dmfjFQHB6zevgoHFGNp3RF8unJc4Af/S6wyHpLr3En9TMTKKP4
Rre5PVwz9TpxX0Ou0XinoR3q20CYhdyV9a72MW+V1ET+Ox9W+f3ya4qq4JmHPiEgogzVdAglx7A2
DnLtIIdTOT41g0LbVRSx1Lb6uOKPN4j3y7Me7dnl/T7pG04zx68E3QHfG50XWtIO1mZIkXZuFWsf
Bwcpl1nufOua9NFuZuM0Akz7rL3+VYoNVAN+gDHp5DeKdciQBwSVdnH0MwISsXXywN3Jn2kZ+q27
k/+IzPPvigy0ALKh8lZMbZd/DZKYMEmrsu8KM3COo1+STfz71lsmoK7aqAF1IbsR4sRcozMMqw6J
JaMS/MVjEC53ajkj7qdFMxgVhMDUPLTE1O4Gp3PuTcyzO9ey7L+PBpQ1x1hRjeTiJn52tOOq3ESl
1h+KrvB3nfxHmtYvS6fy4JLUCsg7Q1k5dfUDP294s3Q2zCr/03UvM2vwIVPQyqZDNyUIpZHyXaX+
T3Md/VQVNmzNYD3EZStKpIiHQetgDvCba1U0H4Y7MZVZBmw7I+BDb1ZuufX1vr/lVMuopFKLh2p+
MydN/5LlarPHTxfRZnBwd/X9TtUsUuMT6Lt9ze+7Az40iXmk8TXbjY/5UBYNeqoQRv6qDEE0fZsr
WO6Tm9+IjQi3ftKogOQM4w51vL+bLMN7Glp0soEWzj+mocf5jCkui9T3ISLBWAt6cJipBVe8TIkj
FYtb4mZBF4gXYlLabU/wMQIQ4cbEm3JcVogW6mlzUK11rBbq3oajdwPO017dtl9GtWmz901H6CHT
T1Bv0zsL+7gcyO/EXazOQ71nJTi9Pyd4zd87MamLSdVp+OuDtjnMK3kqVFAJK4ZR7z/+K4r4r3y+
Iex09bUvXg1yyxrfmu8bvecp3ZF6iJ/LJJoI46+AW1nZg9t0K9x584ZOcrtZdsck5wLrsIuDHqC0
sZoS6IqjZtUhLl8twjTJkurQI5INFWxcoXqcSrgTm7SM+40S+/NpaOp8FcXR/EZOOQ/3SJ2Wo0DM
TeJsHmBwmGZP3/t2Q/BFV/WvVPofZWnGr4Kd2bjogYAEr5VJ6x6VxnT2jlVqR404mfumEOqLAbro
VCM4ITyOlX9k6JvBUMFH1ymMeL6FvoVdNavGkBKyGz+lzgWwJC4rWjvhFoTmGbe5fZl72lXbWYGz
GWKDheuEDjJBobIiTMumWcOwxrH0xN5THMuX0HHVg06VYpXlHV1+ZSjWJDzzOcd85d2ZRP4izB2m
k9U4/Ve7JxMUmfobDTOWWNWU7OQwr6sHVmrK04zG/d6aoCZyf63eDOsadXxO5ZPdQsBwsEsi6/8Y
10lC1p3IadDNfDgqXm7vbVqQx5hIrYci1SDDxOn4w/rYGXu9OSJQKPSL4VNQAqudruQNLiERloxM
TCfyBieHnaLvTMe5m6XDWH769aFCmh5aGMsq+wFVeb7uar3l50LHFyflMbIc51aCYLjGqNVXcj7X
7GHbB80xbzQspIN3RUi27EflyGC0PBtGZzknR4rChrYM0hgJjjmcHCcrN43AIgYKz1ZLc27/x3xD
/+3GNzlZA8/LEJDUwT60adD+1RMtxncjdjbVxBpRWD2CQMlPpJx3tIwZ9piCtjHQ+UPHivwFpf1X
1RWecDUvn8Wb3CjKtsueRIhj/X9mbHyEWTQhNgrHMn/QQx9qu2Wr2w/7TDFfI+ppZ+5F2lkeyZes
oMuy6k0bQrUSmCviJBAalsq9rFlZSeWRLoLFC/aA4DvVI7HqtDBItFHDO0cYJizxAhn3Wxbb+nkw
QuvG3QSztxD7y5NDNTyGUVGzhMMqLO8Vbd1eIk/XwKc5HpEv0ce8HfcXra4+5pWoZHtohmuijMKb
/P7wpNtZdmNc5WgaxR1LdTxoMD3bnbr6FlP043ub/IicEnhe5IxPaBaRlKdFf6fWg3+phhYofjRl
/Mqr16lv8pOKanCjZp2+Jt2PAC+xatD/O2SRRapP0NN+EGc/L5aflM+zcsWgjCWeC4WbT64i1xFO
Avki71KJMQUXv+2EylMx3+hTcxdV1in22+UPkwLPP38OP/9sSpUfc58fITM0d+vT9NsnfgUCzIjV
7zZlMlG6xfTnI2DKvUsUpPOhdZ1qWbUGoGkOKY+7tVzTjlNkPRo6CF2RmCGndHfkLmxr5t1Mc83j
57iYM8iuDlkixVtkbfIlG7rhVCYuoIt/pwxWk5Brib10SSw6kqrYwRz+30emYBXKs0ERvpctWkLu
xQNuiy7T11CHwyMaAtZB9aQNO6nMZE/q3+lohqRE85O3OozgZDvaO4dWMaYrPAxnrOwbe9VtLPb7
olF77olaXhHsW1INaIJ9huFg14gIjMGhleraVXWSZ50sOQ10uZ7KmWTnUTWPslYd1P2hpCvyXNGd
u1eIE8LugnW2J2JnqzXddFD4jq/drqnPs5ZsDGHhRx8fc8vtnGtXRS2KLErdhtsob+SP//9XdAQ5
v43RW5Qfpb5avoRUWg9GZcPtFRJsOWdGOP5B0KAd/K3NBkFPm83vAbQi10YXYNy3irdT+cXcL9oR
dA7hdiqq5EKlaWNFZTBulAwlLWyWXt+GrjcdlmYxIPlV0sfKKaXZclNc9VlYGt5R1IXwHv+dj/Tp
j/ly0HIaxBhqbHbQj0Bfl5W3HA2M5HcG84D6iKPx0FMZvJ/QLMovcQREGd4PSajiAWm0Jc8O8i9W
y0mv/eZ6mLMn6Dr4u3z7zTV6IJGTlbHVj5RHJfdeDcEiJ3tGZRc89HRIKucrDf+NvN5z63BvtQ3+
FvF2qwMmrOJqSqcwurMxnG6WtyfVlw5T/JPGEx96Q8+iER7BIYs06ncAOViOK23nl69TSn9hpADe
Gwv4mcIdHT1Nf45IwTrWqT/uWt8s3npBGBag5dZE4sO9fTwbYRI/yHembIXXY+1ZOyNuoFapdWIC
JwjPNQ8PjarCWcn84jxSlR5WGbmv7ANjB2djlTf4y5Nha83sCwfcPsA4lMIjMEYsu+EqeisSavqa
MJSr5GnkWLkuyuADR4+zaTkChvtx9Hn280iJB9hJDUu7QWNj7nuInLUCVk8Rxt+dKcbzTBSVNbOq
8uzGv6VZkFDSmbyj7pnJ0eyip26s6yM+KX2Lf296b4jfMboxfEmNuT5i3CVkRDxKxbydJuFLnGQZ
y7bg0UH2+CXWAUOI/hDFFeo2NfnfcjiGmHPbydMvc6zqq2VzssiErIlaeefowmnUQSrUNO3BUWqb
zja3xblTd6lozyzFvKX3AZZP30jfZag1X119nh/qPqieiSzbSv+lHRbFyRMPZTnsxEM5b7X5AILy
pSrLR9lbbOsKOx+C7w16YmKqqARbGCPcqoiOc4fRtm54coMZnta+aajv0QRqWGSgmRZyrWrq3yJz
UNY+ZQ6eqwBQln+Wo6VHojfSh6oqk5OTiw/gYI5vGbsJuWsZyQmjpYLJ3rBcbe8G7nRWkp4ntCCm
hBVJr52Tvfl8WXdma4ZHmOjmszNXtxlb0vdc44E/owt5AFkLeV5zT0OHo0/+oi3kLxhNEo0nCHe8
bAwA2Gv5s+d49q4BHIhmpj6iE7CIShE7EI8a4R9DP8GP1WG0sRKqW6IxVABW0Ala2pQtEauQZPqz
RqLDRTHwDkqDxPzfIebu7AJx4uOsHMqLJZhGDiMThq58b+IbW7PMdSpbxABjWegMiqIq0Dv5z+nS
CJ9kMlRnJTKrF6V4ktN5FG2X294AL/IgQwb80ubmN3Svn7kDEPT0jWMZ4U7OyZeoTmhCKzbqYK/p
Trkfl4+g4xLQRWbxmA9zslXi9uMoEHOROPvHdSVNx4AYZL+1RGcgqi1yx3uKQmQvETjgdE+oWKJT
aJF5Yg8lq/FKaVcG3IJ7e6rKpyCLnvPeqN4s0zC3GhlAh35yyrfOhZBvTMO1i1m69mlX77qpaM6V
HVt31HMI3iDA82FGXUXJDM6kZYY/nLxQ/gnth84cakp5ZYYhtQjeiUUj35poV+SLar2b23YXa3y2
JXbDcSYcSexwNqGgcCQsikBAtI9LmksG8VmvPTJwxEkdPhzB1fQVfav+pdRNffCbtLiEBOqMKysz
74iw0Y9y7vMFwxZk+aoiYxb/KEpu8RaHjvBFHs1diqnIiNONJOvYzkA8U8+Xgoc9emZTjKMBHq08
nQHhzJE8bOXfzzci8j0JKcwt/GV9E5SHhkya9edfHeiDvprKIjuOKK/dVLGgbeAr9+OC0CaBbxdu
crWkQdlMDsWvMei2de4U26hr+W+OdgVmxALII6xMVgcu3qdMJwWX8sWd4rswqbGj/balRwXA06Hn
gRf818L+eaI3WhHvwea1IA/jGitluZa3uMwG9BGFbE9iCI/UdqwTecH3sQ8IS7dp5oZF52zNpmwe
aQUWa9vtCEL33Z/U1u2feZ7sAEXO75ajxRvP1bX7Gpc74vq4A/vhtzczSr5KASd/snZRdzrx3LK0
1ifEQu3eTuHUdD75D0E+8R13zPTOGMuSJ0ANS0a8yCOp7KFe2K3l2b9OyLMjpZflrB01O36k756n
Vw9hOvdHImmGfRIqJf4UpVmpWmf/pIm9QtXkfhdcnTXUA5Z9fstC0k8c61Q73eJF6OHbbXI4JDtp
PFCCaHg0xA1GhFDUOqm0agQssBHMNgnnD71IXxsksbGEs+eTxmZq99fPy1d73im6A0vjdxLH5z/T
7vp5V1U0T+W/K1TVqx8F3S4ioUaaRd/zVH2CtqneJtIpt3pvJZSE/j2J7+QpymbwTPwgEG/ajzdB
tn9KxHyWNvqp1vUIf7P11XKxg0mZmnwwWaAk16S48P/OsbXl4XgJqAGzTAxt/Nmpvc2w/UyrNpzR
QKo92ufS0fIzW8F5nfDI26rQXCxwjMU1nGeacRXUb7ke1IkjA2Vs3ly7n0//nZ8Cuigs9dXTPL4A
shi5KSd5cudGZXmUISGf2SB/DWVeiLg26umBaFEGzRYoG76SMXsiLSW+JHpdHS3bZpkva1eQKm3V
jl4iMU+UkbHMo6rnXoveVl7/OZ9EpN+K60dKIbVXDlerUTeBrZv3SwExHKZliCq1efTBpu402FVr
HpvalnQtd2Xa84g2AHrL50tu40OPyJTKBwrdCmbPi3xxhej2c6j7OuzjcqTEnqr2Fl9Rxnd3vNcG
a1gSubiNm5eFDjWYA2k20fRaum28GiJYqCQvN7fKLk9yPvbYHngGN38dj/w6KCt7Iz3Z2GDXVRa1
hOwJKCANrezU2dVLpgXhGYBaCcFqtDeGoVHUNNJzL0Q8pV08Fy5hNU4Ga8BHMrj2gwZxTB+aZ8xq
K+nsdUi2REeqN8jH6cBikWzGTetO1VESL4ykeAjbSX2EUZ/eQMIt0xECC4LBA3ctQRgSwVnzeZyH
lT3/lAVd+TI4XnbIDWLZI1HlrCrKQVpJFl4x4zBqMooOi3NFjisxrkWjQzP68F6RTK2YEvNDPNjN
Xa5SfJKgGjlMxZCeYLFtFX0Y+vOcFf59DTAFnS43wBQkR8LX6ZtpUvqd+jG7jqiwyXTPaGX7uXE0
C9fm7vEkFxx6V4/PETYAYen+d7CsTMQZxX/y/H/8JoLpEHmo1BVtuivUkiC0yKAGslJKBOmu0211
dGUv6uQ8yZ+C6K5Lk2ndaz5n/qZPleiiiigZS6+QsCzfpaqwuuNUgPsG/TLue9aSCDuFSalHr3ow
e/f2l0lJ2pXknIMVRJ1d6oNsCdGDCEFOoznhyp/q+C6l/0Bjw0/Xi9ZVowGfst9a87GC8im35j6e
qghGDL47sBpEZLNrCwmZWMVeEN7JoQ6D6WwVzptWUdI1QtJK5d1P3hataG+SX3v5nFm0ncznyJIv
8iJ5j1UA0A+JWp9tK+7uLMW9cIOlMSiDUOVLUE6IueIm2+v6jLi6orF+1/rDE2Gd88rMWiJ8JjOs
+XLAEl1hVqv3Gc9gmGv5ITUCTG3i46NqcfNYNXp+KFwXcpoYyhPUCiwklFiSfz8RLPEwoPigo/1R
26/F7KDbDQb6frqREcflIufTmhjhYO5/seVvLPAH9+x7qnUHcSlgOcUnhjStjyGSOWxTKVqdMjkr
o4V20mzPWDo4yJNzoUfe6/KbX5wBER2SDg8vawQnyN/8qskesJaazzleDAnJcVR4anqMnE0O7Sws
SJSgcL6c5U0ROPOk+BU4UQLhMacKI45KS9RjxBF4oGEdQuhejj6vQ+Xf7z58AoZnbi2hCjPES1tg
Vgly91AJtViqud+SEPrNKJNC5JxeZX9coUoVmRAIQhYNEcttQEP4i34zrCd7NZhYrp08nTdJpTYn
a1KUYGeoGFSJITFEpZLurF+XK7dziFyRdkpgpftSNqwgx9OOjfhoIhe9N/v2jg4Q7SXxouOSXpOo
EB8KPelXyy+XFERj1VDIeo6V5ATQf7pKnNwYQv1DVNIe5Do299WJSpetEnUDbK7vG/va1OGdPEnv
jozUos8P0MV07pyJuqlCY3qtOxYksKDbC+Ia90vjqIRBhf2TWSFVr6ziudK/yXtH0j0sG1Q8qQSF
2VW60+iNhOvasPOVOtrZeZgCxDrk9AUYKikDyKYD9WF7Q2Et3S2JPp7xw7DqBhERvyVqryNBOy6r
MWmoqUyzOMh1rgITosw9+0GOOpKSjhqdpZXcCMk5b0S648+jvg/9uXmyw12MGualJBzdhLL8tQfL
SJkN06S0BjnIwTahXhV3Yyna5X5R7sbWHLfKmGgQSYXNsGmmj7H8oiHgSq4GcQByZSpvSG5bWqs6
7arDX3OdrVWHociUtTG42EF03b9PixX5SPo9lYLR20QBuD7VDML9MoZp0OxV3+lWLJL8e/mODLT1
fVx242bhCChVfJ+mwc8u4Y/2WWHEjNIeU8X7pXEbc5FYYxEXl4Vef/24iU9UL9hCJQfkp+FLa1t7
icNRcJIAijfncwq+Cjmd0y6cnIGlM7j8MHuqawR9ve0bG/kOj+d3z070NbSNdC//k1Ndjbhf4Gzy
T4gRl5jjbQgBgskjOUec43jjZ4g3illjs6vqh1mpHPOHaYlkCPlF+PBQJdhIRYG/95vx+vEMpfiL
eH68Ln8WedabHj+6R6VDPMZc7TuScB5tVXAfClt5cygst1Fg/YKCsS4mp/3RdPycNAzL51Srze00
m955nOlzJgMYnzmttooTettYxl97oGJhKc3RJhLh2BL3ZtZucWm87IP2JudIeXxrNa+9a7oxXhl6
bBwG2QTK2rUDzuK61L0YuWUZXr3B6i6eBvK5TXkMsOanLwd74sCtGLeNiPHRxJGp29lRHyxSMMR1
+qiU+0IRUStpe2I5AVaVpcA6qOfwwfgf1s5rN3Ik7bZPRIDe3Kb3KaVs6YZQOXpPBs3Tn8XImlJP
Y25+4AwGBMMwpS5JJOOLvdcuQ3un+bG2i/S0fADICnR+gu0fp82hnfGjrQVutkxIpy7sF0XNBTuy
eb+T9Is09OCr9XPyfO5fppFdM9mPOfXPNPkKBzVzVwJPfkLS5t2nWV6jwlxX7oloyNpglcRXX0wO
hUu3bdYlkc4rRJn/cZlj/FqNXYXbN2nWeWS7pzZpCdLBcTdeWv2pLLmXqWL8c3B4OiGriDC90I80
6U8/yLVkV1leufjXBUBIR5N9er83dyNAtye7UfOj0joZVdGxf5J9luocAzHZF9nV6UayyWCuULFi
RkVQykPl28TVZ8QczhdZZUuATFlZe1OACJlCEQGX0EEHac2LWSTWWSiVupDFpyQg1JXkmGYv8WZ+
ZoBzL5oX0XTW2axBMclijhp5f6bJ5jxNU7iLiqkGXRsMb7yaKy8F4ruzleEIkc2BNFWk7mJWB5Dt
GVZOeqyxwUGzMpsz4kNuwEG5aoPavHIfrm5g7TLqZMrPOG+rm+wShM6tpmKINq5iMmMeUKlsCc8G
ozS3bKPKzmXMqll+xNwVVyzGlUHngSGb82HMbfaaq+Eouwy3r6910bENyJi8MlTqYluF0DNlnzz4
lge5M+30vfzq+kSsc0G6z9+vNHrla+/p6tZV4n2n+9r1fmhUMEY6VJd8UqfF10DN7tUVeE2+irH8
rv81oEH6QMUonJ0csNXJtBcjwRS+YRln2Xf/gLGLTvNX7DXD2MN++xFVrGrt0O42JJEHN3c+QBP4
bIKwOTqBHSbL9ORje3iUQ0RsfhioIDapanzk6IBgRWkGwkezN1b3NjQFNtcNgBKDyEsS7EWxHeaw
2qEZK4QBmUP4Hs0uU4aHIpmi/RAEObVHZTxlIttOVOePSsQtZCFP5aEKFEpEHYEdsVEdZVfhlUwZ
NL3fW0Wnn71aUwiJbb1VpuUdeT390jZC9b3J8YLVg2luwRYH765mrJzYaj8HQ9NYmaGYDHi63pzQ
+ikvtGIEsLY1WleXrdEz+v5+KS+o6+4q2lp59tI03XvJAqxif3JLO+aPMXNwvgXBT9lH4F1/qsyQ
PJk4OozzXh44MNLMTB5e4Zx8r9VJBjpkSJdy1M+xiaqwiecx2ZNMGZH3aWzs75e3tberuW/f5+uW
CcYyuX+0vMgueZnhnyS494EEUqmHx2IpR3HgjrfMfYnajBf3uokXdTUjOAAE3LW7lT6crSFp7s2u
6k0ANrpY25ql7THQoFsdx2hZQ2g5mWPtvqb5bzIhlBt7MmeswAY0TPSOUsVneMnv0CyHhyCvx4ea
iFnZXXb+bMNwblWpBAdMaQ3uXYvYRpXQsH7WbMuXJnlAG48IWCHs/V8DVkKGrW82EF0pCi3MRh32
TkXuIamRiBbKWoBcnPeCfbA0PCh67jSB51xjnRctr3BeRy93r7WHHG7R6ySa1026qH1uAl2Hp5Qs
2Ztm+ta1cac/B6fsUCZROkMZ818DZqVFCzPRvpEAsdJs9q345xfb0iFyD6eEgtEjtb/7pNKhOXJ+
8QL6jnQreeMvi3+IKDUx1aj6IU5rfxObInwS1qRTSW79H7r4DTnR+ZWrzU826OJXx3LrtRF6ykkM
vKJkI+U/F2DuE2/53SLK2viXq63l16n8gvIr6MMXv4rxTfFHcoqoO5xcKtprrzPdZy0soYhiu/2V
Vtykpu7XGFvoPdsifwbOXSLvEGhTkJKdoKIIdOyR8+Jl5W/5BbT41eu94qcbco8fk7R6CgZMP4QQ
eIcE7fO56rxwTX63/Yp65Fs3/4cIpDCx5iU/cEt4/HEF7a01lLUpmpGQh8i6hnARsAToVEFVT1tN
aRA/6QoRMgpJ1s+RpeKxrUrrNRChvvD92Hzv8iYDOppZH2VYfZSI2L4Xo3+NMzf5hfx4l05hhzYS
QHFVtDYJxYLl1jjFC9V7xouuhIs6ojJTDtPvAvorlqPqZzlUTz163O/TaPz0+IQPzdVm00QYvkda
6y6UMItfO/6uFhjZdkNVFO+WMX46ABp+GUW2oPYNTdbuzb0aQeLGikeKqMXPog0be4XKsrj2Nm+m
ftVBFLbYbXHcQWwipXMeG4f1S6Lb+Tuklq+PZL8vOxcDBFel5FUxyhrtYmqp9VDOIUbl4GYfRPqM
y4bsmxOeU0qmaGDsqss+aiejDFTOoSr21L+QjLuT/VZW4hKazHRvZ23yHkFjyefPQdLqb8K+1bYw
45LFhNdhR/qhfi4DSgCZXj3rojB5NZoLAgY6qYU8dTAQndrsU06tu6o+FW68hEAf7BpAAPzONdqb
WYUYtb3U2E2+vZm0wUAqBYMIxxaxanPTHj0OnYsjDPCY7OLhZB1BGH2XLXlAfF0u8cSVOznf8YPp
oWe7/2sGVmxjHZlasq5az8uWhp1uSMnqr/KCsqyjfYUynoLAf75onmPZdglW4u+fPtcqyrNi+rxd
wkFbVrCjVygJk60cTVyruelQveaplJkpbWQOuZJ9OC4hyRWHrtEhfxDCAYepRvARu+Or0PK9z0Yw
2OU2f40xuc69qquLx46NLXkJ+GECqJ20vA/WQrH2NaDrpRw1oahswAz5a3lpa3ekGaPP2Gl5Ob1i
qOPu3zvByZibou2fs0Tz2Q8gdc1Wpp//0rq69iavtP40TTVLhYS449rjl8/p9Ws0gffwIS9tszIJ
nq2eZzPbgvZPWIlLxSB41YfuAvXbmLYsY8AtsWh66IM564A8Fy9LSJ70q37rNDM30X4oWqN8QH8p
b8tTOXT8pPu1VOiwHO1uXs9f5nzLlmN/W1arR8CedUfcVI+QJ18jHzCNPxEuGi9paQKo7sP3gPX0
hnitaEaRE9U2GeG/z8q/o0b4WU/TuJV8FJb8+j5tcm+BpcoGpqJmN0H6XzpjtkjQjFher0dL+HtX
DOmzgmdB9seDziaW17kXXXh4IgOyEwUQ2Y1S+ckmKZWSshZb87LymkPp5eapP4Obzh90036PA3ul
QgRb4Z5TVl+FLt2JCbKZ+8a50NUOrXNxjXoll96tZqOiZbMPollbnt35nr2QRXrCRcc9WyE7WbzH
LeAQzjNn6k6Nc+kxur7yqu9ucjW7ArOr9Svk7WjTYNJY61livOEBKECV9dMxZzPwzUYATFLRsOsV
ES/5G+ofielstoGdwPpN+/4xzSyBn9BuN5nwlGXUOEG0rJx2WEM8MVbykh5bxiaLQ3Nd+n7NMzwp
qNiarP56krvjvk8e5BkFfqi9aNiAREgsqaHy0AKQQ2Ktl1JMzX7WlmmtStYsuwiK5MmshLKNO2BZ
bT7Z27QtwzPCtmMytKsMf9s5M9XqHKP+xyx9SnWfxnyQZ3JMHhQnIp96VpLKphzVm47k1WmncA+/
TXxTRHWxuRLVdnqTfWZdXI1BROwcMMMnXnk7ZflOzWLrxY54QTJK+30cC383WTkg3bnZE6K98OqI
vTthuMDVhs88S5RDoJdgS9GkPOZJf8Y7DJfob1foqisbmNdFTpD9OSHOiNAf2xiPA4FfUJ3B4xMy
bbyjxeZ3xrWLfQ1G8F0bfWzAvfOitTn8pGDwFiTeG++BC3cfSao4yKss/ZiwjnpTFYfSUBdRu2nY
KGn6zHvWJ1CaKcFnZjBoYtnw2CNK/FmOOe10Ilfau8pW20JLgbPnErjJhYrf+ct8+Abw2d38gbzq
zS2MYKONvf8gu7oRMLgREIgnm5L+CimrW4ZxQqVm1tAq0TSeAuw/BqrwH0X0iX59+szIaFuR/Kyd
tGAsL2ncWUucP+UPP91Ajxi+p4EoUZLoxRmcsXZ2dcAjLvTqH2yDGF7xkYsfDqqwg5EH7UGeEbrU
3M+K+eyr+a95stnpEak7X9dFTc6tIiX4aUDLhPkTOytEFtggaTOuK5xkS8To3lX21UHebgxBtGus
GP5pnIxI2YSTmqxL7rAzEtUSi7pN/FOO0lTwM+t8uERuS4UluskBeZD98szsQy4BbK2dwEJ8zUBr
bJ3cP7WUGDP/ZjRc6Gk2EWnbIvY2RVWZxzThWbXqTCvbdNBlFOLIgTGwICSjDC74HI/WLmyCn1fW
zOaa8KjIoPI+wxlfqWmOeLRfGW01RYuYXEEA17+GLhCXttBJqhq0Mwk+Yt8jcgdqAQxdOCrJQVl2
1MN+z/2RLGBBkkS1IGR5JO1zHI/yTB4sMmAPZWdsqkJLHnnloYAdugFFRr+9pZgdF54RaZtYTzrk
X0UH6GUkOXFKjM+8s1+RCPfPeRcYy/tZNhDr04JCn13W8LJcjHJYC/56p6WBGhWZs+HtwrMPQxXc
IyqaLIOAbBrxkT9hPCt/m3A89BehQlHvXJ0wzdbc1EHyEqZVxr5vgTQtUXWroLz5dS4Hy9zNjvKM
DeT/zP1HG6vbSjWGk1Y5hFVpav/cDVV465FIyxa/ZsOz7WRHq0qc68zMfh5bFW2FQ8qBHCy0kXpz
BB1djga9bh26PoGhM3+aFunOA8AvSoBcKi8YJhWfzKg8yK5K8FZPeJtzkIO5mgzrJpvyjRwVaeXt
VZ34dDkaKavEdcYzyFn/HBreuina8ihbXquP6mocIva0kq5b3dtyKA/M4eAYxV4LXZsIK0t9C3Md
TbWe+/eP8okbvZ+NpOxRXJiV9Io6qauh5rdb6T6sujNOAmjgcqAwQoGKps1L2kmehTib7k2HkBGq
SElzEWHC6+9/T/nXZdx76uOUk7713x9ngxmHC6yd07DvSQdEF607/tlMnf7BRPT30OQNqp0qsdey
KQeGqvIOWew9y4u++lWRnSfcEaevflKA47WmFdpKTpMDcxzkqbVTDNR8FRRjsInGyP0oXD0/fF1a
iA40OqvQJcHaTGnb0LrMwgY5Re1BSWBnUfgjZdd5dkIlx7zmhkNxLXstQsDTWtIoyyxxs9fIbSZw
BmSey9EmV+KN69ZiI5tJTL0vVKNgJ5udSNmBsQtjL5saAGV2wwv1KJuGU6Em8wbjLJuI2m5dXAQP
slViIKg6KwEj4CaXMa0eFDIsfqpqhFeg015EqekbYVAk8HvIFk3RJdzotfinFW+FAn77ew102eMl
6pA7pGrJQ6JF4dmc07bYhBlwiDpwdBBBRX1mPUP/yB50UX6TL2XlxB6GCHlGO+xHstNW76YytYyF
q6v+BUsya00nUNb23ERt71/kgFq57JjWMTpL1M+feueetd41X0TW9DvRZDgKxnB4z0xt1UAZOVqx
am1ywzlahEs8Gz4lYBcP/hIL/vgtMTNnYVB9OkfjXBJBmyn7YyoNa1PNCdqdpxk9GzP2Z2moEZlz
mATkIf57llp+snDs+FFuXzpF+wvypHUPicvC/lf+X62RFKyz8GsICSMAjaQHAYKAV2kNtP0uAn9W
hw+pOSkX2QpsNySWNA8Oslk3ubFuepDf3nyBHfRib6JeXsrR1gANPsbq/YMmD0MEH53yc+vYhOof
1MRhY8Mkv0uDe/YoD57enAzTmk7FSH6F7FJ0AX3DUbq9bMoBXtkHYh404hP/Xgqxt8E8wh1B9mXz
BwxmZm79oUE/3ZXuvJNMtF5UZyfWB+UKG/b0SZoKqiBVe+t0y9q2QdBvBZvv7y5/ezI4te6mcOEF
mbey9f6X1/VotcNsvNzPXHu8aCm5ynnYO6xrGQUoU+qLjkycBdSmcWuHw7aGXnUMRVAbK0ljt6rx
3nfHsss+yWrnCX4fkCoO2R+DkiPp5j8Dclo1hpWx+vspcp4SPnmoWx91t6y3VVb5JAAOPomOHDwv
gjFY+pcA2fONJX67Q6PFumRuyhlAcx6sqBVn2UWC3AA5OAMDNM8IKs+/OWbxOVgx/N25a4hc8zBn
QSy+vgqFCTY/PdIQ5RTL7yPidvtP+QVkV9Mo+mJiVbiXTRHP+0FZ8ChnyA9C61Uuvd5pd3KG0ave
BSj4Xn4L967ZSOI4xtIfZtEPmqmnCEnhheLvSbYyVCBPboR2Ku7sgWcKM8rCRF/W+r9ky8uq4gn6
189xKpWj7JqSjEIsIXuLYr5c9vlle8zzlj3L+SP6lF0oZeTNPYs3NmqpV61yhxW6RKxpc8KbD0Fq
50RKg7TGt5aakXffEIdfWitqfpdBso6FEN/9SnO5byfOTbA/vmHDiGTjPis3uT3qO4Tg5D3+jzMF
v9r/HiUXSnWqWwjAfJmRfoxVOzNvlT2nRyL3kC0W4+bNRp7NKjuL1140mrxTcwgjY10TTniV0/i9
tuB1o2yLEWuikh9uY4dwiDfv/qaYJPvmXf3nbCQx+lJZFgoyd66c8TY0Kll7tuemlPOoc9OoWUHf
47yw0J+VlDKbfFeSo1/Nf1y7NPi7uag1G4aEMwXXyVAI1HWal3vLZFuRQGUgavNgIvhPVJ32PP3t
koNd6PW4bodyK6dlUxSjoubHtwmCes5E5lp5kLM9cOJHrcp3Xx98nzF/ExOW8cBBYf41v6vFjTeq
eN+M7gU0VNwsa8U5Gt5YXlXWRs+JIEtBIBDa3psqKzRs4PpCNker6J8GcpdyhExo1glQR5uVHOVg
hxZykw6BtZqqPnyuk6C5FPx1iqFNwN+l2aELdPX+ZbyBWCe/T/StnKu3bnTwoAfcv4xetfFT6p3u
XwaSHz6t0ocMMX+HeZ2qG8fy0DRDQfJdy9vpwIKOmRKLozwb9MgGwWDb3b0tO+VB9hVJWS3hOnnL
+u+Ur8muonLx1yXyDAEb8N5R85E2D4ilnemjwrGMH30q9zEuyzc9I4nZKdWPLECXTFWejJg6Ml8x
km7k/KgiecnugRu61FhfQUZvFGvy36f6RShTdAhct19IdZM8TGX1ofZGQZ3AC5/aeUZOJso/ZmR2
8zEEYXmaBjs9xAPrV2ca+osOPsctlZSoNAuwt4+9QzohYgRIgE/c6Krze3lFBNwvhpYq8QgqKI7J
KzdsfJVop9RndGXPzpxJ6bEQR3sbpg+251DiBUOzkpmUI/+GiVdV3+SVplskRBp43eoeJBSb7INE
5fQUpWzFyzNl7hvnPmxjf85k3/99nlJo/x8+5f/+XUVt1BFiQfWnHbPwoeABt8sSboMdBI0H2VfP
A/HQDvDmPY+NJ5pyFF+ueaYKuXK7PGElNpHZoQJ3OuHRe4GWRVYC6zB5YsFyQZPTUccdqp2sq8lC
mhkDcJN9utS5iIpEBtkORiAd5LO825MysQUb9etYTaYPTVQsmanhEg6s7lvdFWsprp37o6RKgNqb
3pJ0tH4LeVvdYdjQnsax+i0R93XfP4siH17khDER7dopyPQuXQxIid3E76HrUlu3OgwDmaheStNe
yv6GWO5DroxUNdQhegcpQvmiUYtDPg7c5dvkXCe+eTWC/Jea55R75hYKeesqz6aVGY/6/Vz2Bq1V
73VqSQQJXWU8twzhzoygWzlo2zf3jG679LZFN5gXOYUFA6VLpf9+T/jGzfRbdDB0O7W6FWQar+SZ
Nwl15ZB4gnRMUwlQ5syZ+75GlU55HEM2gbti9DR8+c2jpdpiW/gPEoQqZoCqBKbqJhsJSWqY268B
JGDGtX1v9XJLFHDxYE2ZgIlNqEkRptnJGxXxrPOQX6l+FW3lqAOoYB/h50JC75LwUYRsJfdmfSqN
BKySPNXUdj2Cq9iUTn9sasfAzlhoylZT7Eepx5LKrN4JxalXv/H/HBfvW6fm1s0sRzSTKjCCXrFu
Qz2sEsXWF42HBIFc7Gbl+waK/qruThUZ7usqSwpAHPGOrKX455hF3wJYG39Np/LMCX1/6yXKN13T
xkvn8Wu28NgrMprxLLvkoY6DiVcOUIZYSg4JkvO96CgKRWPdLGRRJgqrkwnK4Y0E5nGDkLQD02Lx
+E4doFpJQW26GQZqygXxoWqfvpUDwqPGLKcfwps2QaHO+CGSHBN9wKijKe+iSoBQ8wg/Nl5q3yYl
/NQxXXxW5JUsA7fXLw6KpKsbIX9RIif/bDXtR89W6W1Uz0X4W4ujcVU5hfpOzphJMaQRFIQ09YUH
6yry2vZRyTQdMj7/pAtFLcM1sFfxiLUTK9ffM9cK/vTJUTnPhDz1CPL0z7ww7HBARm8e+QT6Pgox
plCWIyhEGSD+qFnAEeeOe8Dp4R6q0XbuZ/fxr/bXHKRe2PED3SVw1lIPlQ2HcNHI4/1cdsfzWFp0
jGnNMGUL2RHlPVfwAn/4x7hsyxEWMkQtzAo8+cnzPNn/v5r//Ir3D/v3dyN75fX//g5EG/wqikbf
VuoUX4k9v0UT6n3ZaoFNXeWZj/oUg7OVbNBkhEBVo3aWchrlUscqjjmzrahnpvEl4dXfRXcjG8Xc
I8/kIdDZ3CKNZOfEfXwxVCe6D8oz3VNh8FRquZZNtapRaap6vrAm275obfZd6PrwWhlacUTNGi3b
uanAatoVBcQ1HEY02aZY+2ERb2VzzBRjiaDYZ3MpWHi9nX6MeGiN6KPp/BiZtddvMrZiP0YjWI3g
xgl4VMy90yOxlrOJMT95jd0/U0CYjpPFXfbeP9kfKVt9t9H2pvMYewkLEz5dE1RC8depV3bFF2mm
NU+9vh3V3n5J7UKgzn+XDcQcDr77Ef4hQ+yfFE8jxH7ZUjvIspWWrWXLmfIIuUmwRRppv0SGKR77
Kd7LscEgtYgNuX5jorI5lbHRnXTEPO1Ctu3UGCk/JOlKjsiDHNA9uzpmdUj4SeSfawJAzyD48Cm7
9XfZJQ+d5RpkAc9T1HTcj4MuDnKu7GrkqG8L6KAl7hBzTLM1iBCDkIGevHn+XXaV0ODzqOmDFdfO
xWpI4VvYsRLuIgVN0Kg/2vmUW9sGIcoKQ6i1UqqJuxo3wmARY3k8UJfBGiOMX3YtoifEQdGTT8me
snhqHjSyOckx6J88Vx2vkTsWe+zBySoC0/LqKSybuFUNPIVpujWbFplZjXvZ9NGoLHL2X8/3Zjwe
E7ZzYL0yl1Q9DmKYHkNzgozeqmehpU+9AbsbCDlGjH+c5ppC5TazPIKVI9JytS47ut0PvwmtQ6Fb
AzseTeEe5cEr3agjAm2g7bjtlqfhkxzIBHeR3AXMUPnuDzdIil0tV/FxMuanfupXsc/ObF7buK+G
/NbHbHl4cfAkKJ3c2vkws0zXvU6hpqnL4ianWTXLLZdo1YNsFpr3XodtYIYLYWf1Rbqj7GiC6GRx
J5/l8VZh/XFN/Xd/5UUR5H8bC3TRs5Qs4O7zwzWoI+rZM3pLH+mvMz01HvqwNoqiJ8KOuhWuF3GD
4aqvSoN0lsJW/ZVphrzIgbGDuwomNYF1C22Fo+yQB4BuhL951Fa415OePBG6Ek8ktFnAZEWd2EfZ
jDoM8YodWRvZHDsDmvL81C8LfS9fwiIVjZKmANRKrNS4JOT0LeRbmxzwjY5KgqoRRY3kCkl0taim
IT7KZmAmoKLxI8Fb/NXLt5IS9jFCBR2tvxlTg/WqjDAdop6uhJXUodpeZU9fDN6Vpa25ZI8H3o2a
+GerUoA2sW1z8gPTYYsjzbeAv7RHIBIta1rIz2VfP8jchwSnZBGkrAQoLRCaWJfHzDDjVYHaYcuy
q39r2n5z311Wm5xwerM8qVMWPQZlz2+1PXZ7FffnKsv9kN/v/oz2OYmXqLQqrFs87pteTWO23qpy
0wZtjr02Y3xE5YpC1NA2nuqNy7oNu+PEiwT/yRPL19K1XlltoYzxg2/JMAV7NW7LtWySpvfbKwFm
F7XSrSAwQ0UU0UyrnIJ4I7A2gW6l9LYo2BLYa6W7xbFnngPMR9KOKc2TgY4xc9RRIGIYwPqHMVMe
BMv7q56N2TozJnUtYzzGTPvop7CFwUl6RwuD23H9lyYO0sc2b66Br7Sbos86MMNI2YrOemd3FpRg
q1C1UEEoeGb0WAg1x06Uk55UuHm2cdKmyMhZ11cZmH5MZUV+aQ3j6jgkTIUOVAne4vM5SCPjF6XJ
P/2RXK0YZtdDVbf6OWZbZSkHUh/KdGd5T3grpkPaYVgzNKMhXbCk8i/ygZp5luwGtwjfs8Z4Licl
frSsSLnlRXis8Bqy3uEGUdTocRd4kYDfV0OwMge9XcW9g0uonD5G4VVLQKztGzJeEHDGW1LnA+lz
M22gToON1kA/n2aW+zgD3OVZj9dwyk0XXtdE2OpMOidUfqHYIfxhz6+xyeT8msRm/axbrJZmnH0a
l2yAA6Z70BOopmOvN0CeHCIQTYG63IaYUOhjfv9dQJjOk9Z10ocOZsGjleVvet2E34JSKGuFdJAd
N1qErBTI150hCI1yMb/EtvHaeU+2nomXVvfam4EVmvwa4xVkpnoesO0vCgOzgk6kE/GXrTKn2xiv
TosRlN2WfiNHfarUy7zs7b0crWruBn5ruGdusPkxN4kbSzxSEus6uCVwGF7z6kyFu3pRS+E8jV23
lL3FJLQHKPaX1C+qV0ebzLPde9FcuqpfY9tPjqMywDicPwGtlrPr2w6Gc95fqAXrT27YIaGBCurj
R1r0PCLfy7SZFjX/e0sRmi2rwPBe+H0XbFVkw7ObdcqSXcnsyaf8vxpj4T1ybbLu+157UHlGopfA
NaNXBPNYal9dDKXJt2oZFWfXRDnFxhW620l1dtY4pEf2JdlpgWp/0FkUHKqcH2na+eqxYitzlyuB
fqqjVt36TWWex8JlK7O1nAuCkmRjTCY0gTBFyIfD+DF2Iow2gLEiFjfn2lctEkpdnjJ63n3wor1K
28b+oYw+vyGa0B5xYTZ7A0nX1sjC6qVTrXcU9/3SiOzuEHjk59hzIkrRpyBZ5oNCPpSiN+ImW2Db
PGwamQ8E34qe3ZDQts7OeDDOc2szyK4V7N+ppvC2FF0IrSirDgFPgoU38F/uGF25l2fIpcp9MRTp
UZ4586g8awbn9+Cmzbqu1e6YKtqwNfC+XYOMzLUexcxzQoohQCXN+Kap6qsxxfavMnUXutK4J2EV
4aZvrCOoy+kbWBPM/2rUXhvbEXsNveJ2dqM/9m2TLAFIDt8LZKm6oum/mrb9VmW99aqGUbomUwzn
PPLLo60gp7bqKX7mBa+m+pTpv87yilqrMD96H0Fte09EwxgbPerMg98k8aXElLwCjSPek6q7wqXt
ftWufUiAxX9DHYCdPo2Vi90l4aErymobtZl3q1L240UY2D9hx8As6X6FFREBomKBmLGbb8VZuzWN
zNilSUdYRj0G9zVjUKpPdiL0F933m209oQ38mtHNINa405/iMtJf5GeEsfYcFDyvkD+RmtWn1XvY
dAf5u8I3zk+c4A3INGTg+k6e7+KoaZ9Ss0h5Yjj2j4G0Arc3mnedJ/saIl9DHnUTX+uMwEnf8c0f
73Ie0RKg3JMmJYoyq4+AtNW16RhAcRsnfxwje1H4Rv0G5rE7NFhiV6UItG+BMv6w4G8/FpDSrphd
moXZd1KZayyN0PYB/oTZC7WDnT33R1A/KH9QcpCXzx9r29kyxr9P/dmebmZhe1sRJd0yopyfLVuT
V2v8kdFRQZxyU7tCYWezOMmWvMIbkDfbnod9YJ4hD5lHcA6E4KtsCf7I9n3NClVecJ9hoiSENvBS
BqzXhz6zr2I+RHbkXEDwJKpjXb+6hz7B1YRymhX1fw2wWaouoySCgD8PBC1PO3mmV+IYg589JtVY
IHnuRX1Sy2onP/Pep9tVs2ELZjOZ8ytNVQGBKCzz3UA0i/YBcoEHYTIAprdLURS/uIlYAbSwgJZ9
69Ra7B3T9ley2TqUtgatp1CKceAWaOaT7G/UuNwQUllvBuKJKsUcSbDnPsxGbLbUjdQ53G/LPWGH
YAbbs7wPo1B/rIDoPMiWB2GH2NP2SRB29oL6Ud66OweKg2KWW7ZkLUrfdrmahkIcDccG2T+f5US3
CU3jD7JxgXCFNuxLhPQ8q03FXPLu2zyzQQ4cBqPOcy8Si18YzuRozVIm9KsE9yGGto7/KN44x+YN
gIMIy+oVIqp5TdX2Y3CV5g0QU7hHmoQ3cp6kpXm9Unjn2stmYOmvCRkeD55q6y/oFDHatO1bXs/K
+6rEi1b0GLKwXyNyAs1ixYAuwlIRKIBoSki/7IvnPon1/1cfFrb4EeIxFR7K55i2PyzkzqGHELlA
f7UKpyY+mUrXPwQxkTy92ibf0Zu+9EMnnmcvwt62oEkqhZF/q3hflBOMkr0hOLEXJWbV2YwxUFYb
MuupF0LbJ6pxCsNUezRUE4es4tefwxDxCiXq8iHL/PI82ohFNW6enx5Qx0zvo5cY0dK+KaZsFXf9
vuWl/aqNTbkza9/bO7moz1lM5mfhu/qT3pCNjGlSPTp6HWEFH4zq1DagtpN2mHl2QJUHq402/EvF
S5H5c5hTo35rVY/1aGO3B3Iy2sP9LMKwLJvYLvV00SSKwe3pPh4am8CulVULoYaIYO9laPP0obWd
q2xBW/KANvDoy0QUBAA12Hr2bVWc8qL+czDKQV+IVquIRWJgBGlB5SBG6CXanKjTXCHJA/yhumW/
9dExVPcwGIRq8l3/P8bOa0luJevOrzIx10IoASScQr8uyruuat8kbxC08N7j6fUha4Y8M5qQdIOD
BIrk6a4qZObea33rqyzMz//nCXMRLj5h+De7ZAWp56Z7ESKe3iOdHB8aq58K5O6nIWzrTV0SSpTY
Ybyr6TJlLCIp7qU6HppufgGeXe1gvzjnOqyji5noxBK4wgUfQl0xdXv5Hc7FiuQe48HKg2kDxYIJ
cTlUBK7ez9Qw6K3spDEppuFDERtQNpm8SRTClBMhxPH5G8DNDCe50AFVG6ZKZL/uRJTw+MCV/ucV
S48mia3oaBpTuJ6XDMMQC9laWK52UMNWBNpGRprc3tkxURE9UbwQ2zwT7rbIU2vj9Hb3tKjEyjDl
Q62CP++u+8k+yanNTqNBmEddUrypLD1/DnNgApNBa76SM88iXez0nicTPOLgI0DotjYlVIDYG4MP
vYzeq7YLH43Ca9aFw0bPjJB6C4OlreB7lMcvWm1q74mMtZPtFYRuLH9NWTjWypvHr1OXQrBpYu+T
qH6oh2lMOPWumtxN5wTlm0RMMpvO+xj7080YnS8mVz98ywLb5Jdsku84Br/xNw1VaKKWQt7kBXft
kElzAELbrqeaubAteVoPKh11QjW0H0YDd4Qaw0RFTmPMwCQ7AKaDCRBMvTEuG0y9zOKVIYv3xPDy
y9wZ9bMRp9U1Jc9bjew8ap7roqp3eWm3G3VNHerW/enEYuuOZA1ZmZlfGrPNL97oesRcLuO5fepM
ClfauSil9WMKmp4lneO+VEPZ7gz4HefO1eoVkPOBzeydj8rj/+Tp7ifJfnuHTJ8MOzZa1UqdqkPY
aVs/MViMEY1dUCH5hiinPGakHqxzyhgvNbuHF/Zn/YgaaWjcp9aojnRexs9x0w8bUcwpqoZCZufW
jv8ha0R49Rkt486aql0ADvussbqZV2pnxodwvng2X/pl22ZWN9u+3dUdmh7bD512V3n8Rb4Rxzz5
ZUddSbbBhRwFcksg28WrjmJSSHLN8gPPSCKv+K7CtZbIaefkzki7VIA/CDLqpiKhklmUvX0dyijc
AX+Jd9nvFDV1pjLUar0VB5ZN77XEwzPgSAWl5FVbNwvIIMxjfncNb9gSBqDfD4XetgA8gCFpFjSV
eflBfeEYBwVXUdcabZxXOn6kw/2Lp8bqNXat109D2jVrr0BgSd5kd/DmVt9TCczf6LrLX53JchAs
jPcoNI1KFXLGcIaTFqDlf43DPDxTNxxXbdb3r3PRtU9EltxvzkOWr5NwRpBaEPAyje57bpnlAyZG
68XPw2lj8Q+uqnj8opg0SvR+h9VEs7OPkyLdUiy915H9INNvzZy8qyIzYQTaWeijJDGGIjOIJPtQ
e06zUXfZI2a7jJrobrRyyDlRPa0Np/yaxo332up+tbc9kRx9WunPQAvHldO09vfaqkkcjIIvdFK8
jQjN/gJnzH0IOwOOfRBtncArDvGQOp+Zq8y5TT6XthMdu4w1sLo81TMSihgwegYYswqwGnrJHJ7r
lCzHP4QaBaxJ/LA5JkV3B9moS/oYFJfBebZEXz/lJUJ9ZFLl2o/IvGuy+nO5CHjcTJQ7FybcJqQz
9djqTgIhQphvKN7LjakR7mzUuflG0F+JzJHhGBDLKLqUUvbcrmanJGMhwIvQpWP3GBFnDes3dM6s
Q4wTGuXgMI4s5UVB84bvlrO9U9O1Um8vdUfeXokh7CjF8AW5nT/k0R3QRwumeeKKOe8IAvf5JLyx
diiejK69JfAuPohliM5Vx5ZJDQutwOqB3nmnEbH4Iewpobgl+vP9ruFdeqgQBBm17HFj81x9Casx
eYqHhUDuLeS9hK5TaR5Tn43RmGf6cRiAs3fL5zBkHrgVFJTuIzPqX+VAipQs+0Mk63RtmYP2rjOF
Nc47Uu/msZnNF4tyzkdfes4JGlqzntM6OmnQ7jcq6UdULf6mIYiPUY8WtjRS+1wI1hggUFChD073
lta4EsNs/tLUzHRi9JsTFGwi593mzVjCEeVywC77qRJRf2i8JUuR7rK3R/u8BAEUaMetuLi6djY9
TvaYrxSASV9usMorro7ujI8UxHJIQdH0xc8abgzkE8XBRLyWPm1zDdT84vtHw1YsIKTDVDnuLRTu
+DgA/lx1nmHvTNOXq6zImq9xYX7P8Yg825bXni0JPriGN/5VzOPWshDzdm4aHYoqT/Z9jvsxwPxE
0DFkdfaFGyVUpOjiPYukuI9+32NnabwFFU8xil2wLZ0iwSZjdmuC5+ONQOm2nu3gpeykd+ddFdp0
olxWvy2rgJNp5EfKecnGGrL0sUcitS2oETwmga2t+HDHR7rQLGRTwAP3Q4DhirYANZVl5e0ji41S
7aLNeX0JPKJeS8MxX9ni6vbecoY3NTkjt/ZWui/iixrGXr5v6qZ8iQowTl45X7SwANlc9eGrpCm5
IN/mB93XjGMtZH/wtDG9dZ5kqYSt6c1zeGfiooh+kFmxFiA+glUl+6MlG+ur+pvsNm6BdxgEFU4a
OnvNIavI197TBDRk70lvJZePpjlE9b6lJb0NoafvwqgT65REAJ5oS++VmW4fQkVQiARdLlEqyfTd
JMd4JevGe9ZS/6dtmWI7Q2ChAThmr6EI8icRQ+ZybHvRLY3/YPXT3D0PAaFCaj3XDJVAvAG3y1jo
6VR1aqQBuFLN2atWJYGrGEWN293hwwocq7Sr3yq+uDia/jksPNFekim7RkaSP8ZmJrEb9hs1kinc
Y8h1BvYhmM1/DmWTPOkB7px4mEBSEsOlsWe4IqpDBifmY1mjGzVlVH6w+ZfbwW67vRpqOXTDeOi6
01AleypYbPzY4ZRu0xy8KfXXVcPzjtzyl6BIrQdFqvAdlK53RlPaDN4G5WK4KmqMoZPe0uX0hvyl
rHiXvLAgslhzMFCHeXUOhW+djLklMLP0G6JHPbHFD/k1aWJxKa0wPep6zeNIsRHVOMCvulLTLP4g
1NbtlG5IYH5rK1970ZooOuGUJ60m7eevfbIFGa19oa6T7iZBc0MHsVaYXnmGsW4dEkOIYylk+VBC
rqJGzWQxGIiQdaduP3ua/+qMdsYSu66uZVSSeGXlrF6hnZpEqRwNaUbPKfmiq9SSBuxbtEq1a1yn
aNbfG0HuhVEBHTVc/aelV2C3cidfGRO85d+vcmRGWAbYFD7S46shI/HgB/6H+r9vjYl8XDk1NztK
rAfXLAekevxYJoXJMNLoTOukhKjfBVgPfZ9kJv2azjTPdTP3jyIyfgmv8m7I473nUgcXH0yXXhA0
EWcF9cO6g+I9/wv2DW8pC/iJ4uSSuEBZdhFDA9JoJzIJQ6t0XiR2NYzlwMe61Fuhwm63bqX1m6CI
xrUrjfDtP501BTuHf7tbGM2VKPsy2YKaJe9pFDv1dA5Zs631pdemfH3NoSuDgiSY/KmxMGrjuS+I
RiJugo9+e2Uuyjd1lJ3uXJy012CUK/b/ONWIN8kRP8gr/X7+naAf3SNPtGdTIHC1e8R9aR5/dZyW
UGPPmz6FKQGpbdM/BvSKnsNgeFQAFOE0fDeqRd8bt1jK+uyASfwlooZeXsPEDk6pFsQ3OGj9S5HT
J2DHZO47y+leEj0zYXW0nxF/9y9gnbND7CbvKltWHTSvd/dW7L6qEfi/DYbMRTkM7pTGcn+wCWw9
kDBhA/AJcK9Rht1Edu1v1CJwyOeNVTvao1oEAhGJ1kbNAiwy7IdEBOPREtBg6gpsHCZyewPCQ38D
AVuuPMc2vves+FsnIDXPRmVcY8v9NoU22+JWK1+xnIF6KwzxoAOtfBgWLhOSX6JaKaQmvflFZt6D
4+nkxWRB94ibxVwVLBe+wSe/svEJ37FVOXu62y4ZHWbwns8QC1s94/FKClYUkTxdOnbzLDCkrTzL
Cr/Ipa65Kp16fu2KmKI46Vug+kbemgB3mDF58YMAMf7e4UxV11MiBI4R0/9GgVY0DYQ+HasEc6ye
v88eL4tz5zUrwxrMRW29zEbj7soGgqIaBk37tXKZvdvFtJQEsbkKm5wc8d9DI/OXfEuMdlkq2LjE
PJpBq2jgk3FQaGl9I6rRXBZfy2dMMyS8qdkFGKC7yUtAIvI+ICL14NpieJqB5hEzK/of4KzyLpq/
g3dg3m6i7JF4OfdIWTHYg1iaXzM6fSviPvsfhlXvh8rsXtrBBuzDFACi6dlBTIxCqM8fo3424MQ7
wP6j9JxlrfmFnEFsGkUTPZtYtXeDNmR4Y6VzYCL4Mna5DpqgBFQpgs+GzHr0WxpEW91luYgvQjkh
1FJkcUmokYdp4xAEjrnHFjHy8O+cH2jVQyRE37t3Y4wpxC59YDhJOmbNau9FDY6/gjQ/EkcaGE5F
/y1pWfL2w/SeefW0L8s5PeRzN7zROgK4zAtMQRJ1Z6AwIX7G/YcR7o/xTZ0pMxyU84tAAnBQlyLX
Tkoyh/7pkrO0+E3S6dux35tPjszdbR/ZxqfRZzWykLXhqkhCqXz78T+8Am/stneHTWo6cJWWR7Vj
QZCyzSSF40uAJfJz/RtEe/UoJzOd7II8JZfFnLHXzIXtbCyvJ+657tDY6UWxzo0wvAZaG6wiG1ot
gVEBmDyEvZpEsVjR7hceFk8sQARbKPuKkff4ptVGeMIN+Nk3x5c+pnHYLgd1VjbRemr6YisCiweQ
DcxTLoBP3wAefP+jTmZ3h8zSdxmS4WelNP89iic2PzkC3lXezZd4EWurdY2dDC4mHFSN7eCxzDED
vqSq+KAV0yGaCt04jkJ8MdpSP8Fb1TdOUHcUE+v02bUfhljaF9djpa3+Oc8OHTCCDJUKnlQXfyVI
Gt3Plj084JsecXtxFpcpU5P1qq50VhsfQ7D2iq9Z+E9VJ9pr3jaoA/IWEwPSBcLdo2HcxDrA9VUD
Y2aviUiHj6R/YFWX117SvDET+dH8HrHTXgU4cXdRM3/xnbmYdlbVNGvX7LMdTSXtbPcOUeYkOhW9
+WRkTfvge5Sey6iuQT337tVHChDULfhZF/rtQ2gsWEPCsnjDTW1P46xaUW5qbjplYMceMIn3TvGj
og33RhccYmLrPqlRX/663zfcN9sFM1cngziq4BdiT4DoaT4acL3fe2yPV2A98oOBF5gHT1M6K7eY
mIEc7ef9kVMXCG7+zCgqsrwLHbR+VlpskVFP5x54Cc0gEa/VMO3b6azO1KFr6+6k01IsXDZSMPlM
/9xJecnbsDosHcoj3V2s1VNOVdOf4cRivztbqThE5HdAsCzZH0t7vPQ66wc1lHXCG4rUc+V3mneV
SgqFQMFd1WEa01hahFK+7NjcCnlJEvNM/m33Ms9Ds6qbYjhEeaGzPLD09WzY1slKNdr9OTlP5gge
bN5lDo1exB1I3kHyPWsdqTrgFuUXJw3PrS/mtxKO4yo2S+3i8f08WDgALzrgsgOKrPQMKEE/ajaw
1CrA9i2dcDqyPStpvI3WgTJMdskmdmpxD87UGOXRzfjAePmAkEVnLkMS9AToPbuC9ptWBnrNK5PV
enBM89HEX/GoLwfQUU/p1A3nzqH8z4zV+uspJCbZJsX3bj0UQvzsG8N8q1wRHa22p5K+/ELVcCrE
X4fDMqyXj1PQJOEhhR5n5mG7jdQuPjeIHFBjM6tJQ8L3eFCrQ2MOU3LRLb/ezl3J+ohqqJLGjpRp
1/qSiwJCmd0kSpG15XvPc+xk11p9/1kuboTQ2j0RTPnrWLbiaBG1uUatGcGYQAiq8MxKGhyKVF/r
HfHkvDvWsFEXaSxdssqGoVh30bmVWvEQTL4iupbvWSu/V+Pg/0zdb22vrwqyn34FrUyyfdMW+hlp
x3yMQ2Jr1e9EDdk8zPehXnbWlr3Zezssu9OiJK6ZSPBmmF8UtSIIl2Tt5zKW8hdot0L+Igb8e41N
DsTyojtwwvgGgIeEYrQPDY3ibdg7nb3zfeqOs2aSQ2VMvxRFUR3Ghaco9PaHSWLkjop6TpEhqDHs
02xICMt1vKJ8SyfyCAeHYpLpTle7nPDBBROg01J0GzX8c0MNC7DHk5aPJ9x2GXY/7eRC+T6Tlxgc
/5yJUO9Pen/Nlj5BJlCLDeYAZHRpJdjukkkkFy2u2meSHIzY0Wp/utjTXRLQbm7j31QF4c/IAhVi
Tf39npruQ+C96pWVX5Vnh7AM4yZnFGdw2NroNfAMdy00kR4p0TQ7fBdFZtLHMOL8VZuHYYWt3+dB
MuSvg5G1KGcXWane+avRH+eDtxTeQuGkq9Hp5FHheo3J/JyXesWzhlnLpObly2h46dvQBZgGR0Of
jf6lrQUi79m/qBHgwP6lQsVsbQiawjygkVmjdttmId2TzLQlvdD+1WTJzznrkuepiNInV9zc0UHR
pieZd+xCKr8+PeznwGyLWyCCLbNnt21GEwDaWKUPd3JtoUHP0YUbPyddf0vyIngoarCx1Nbhi2fZ
Vt1Th0AfhgMT0LHRtK9SI2JKHUS1zbw0f1HFd1WGT6EezV0A6NTKXsZEe1XbHqqhiEKX67NGj0CO
9adI+sW1HyMifGfxTLpFJvalVf8Yzegnz+H7nAqHxnzRJ3GfcJNl9K/3ltFU9giDjNJ94PlS3fIp
/qrKJNq88I9hK5HgQJmk6lp/2809WOOliDJGY7R2IwiltCnv8Immp7g31tpKkSkUj8Jxa2fXptem
DYz1H2pFgUxvSSpMT+paVzfjOWtYEpZhiYhXj9ptEAbtxhX4eXGH6vplGmnfoEdY3IzeNvtmZ0P1
GCcGdbdkkhhT0kbuvdkaHwVcqesocArXCX9aoHt88G25QxU4PcY6yr4VMOovo4kcyeAZ7eXauuob
3vO5N/WzOnRkjd/P1BCYxrSrQ7DSkUusKLwvf6G1logc1BgPZbctPUrwqsYiVZqfOg2GZpcm5yBq
jU9DGAMjiczuEfe0tm9rdidgb50HyPcInG03vt0pCirjQQbi5GKRtbjN3v1+pxD0lJulLaj6UOqD
vfQMxeTyUyVjsdEMS+6rtHiWaURSspX0ycU20uRCQy07p17syEOmFx1yLgk5ZGIe6M3QesHOEJ2G
ZCERNwO4W78f/F2Zd8X+XgujTWeQ7kA0qz8SdS3ZxJRdpr9H6OC3miiifbRIhalD0v62ZAGEgrsw
wngUjXnKVhg1cQmANUgM45kUofZtSF9BZrE4T6too35b6uAs2YfqLOo+HKTm28iHBVN3HW6Y2RiC
E9JZijtGfGl11tJq9ahWlEniuw96FjeEMBJ157vCeXCpvp2S1Ir3IBkFtYvOYbrT5ltSoNefR0Gm
pee8gbUjwg2yF7LMSH/jE16tZITGAp82ruIuBUkeQu/dlKWbQLN2o5VaEquZrx3Xns7vUF0JItBw
Vpe9zGTX2Z/I70iOuaGTraWNGqygf54NPRlVQID+ek2DLI4lBfkpEkWxHKjT+idijP9ySZfVLtaq
FM1GQ9/LTQ+NnVlXpVl2KNyQnEhQ359fpZAhXCnoXX+pAmoqr029pkHIf6Dv8MlJ5KYoTPvHOLfh
KitdAqD8zth5MeU+PfSim2s22Ld8M/v6r6/tLXFgqeIf1eOvt3ProufuY+30PFLdYua7N7D/UU9C
kzCljUfI5bZtRtZbCLwUG1+t51FDNrfQiqYdolaMSDx7nIgGz8FfEjxD1/igtyKfzW4Su6qc8/Vc
ikf116p/edZza4egBP2g+qfZzrmr3OAj7gET3BcAVtb3fye3giPc1h93CG9um+PpHjflRmOx+8tX
R31/nOVLVHp6eTB1T1+sHe2DTuHsPNbg4HKvsN7zLn7TfF9jfjD5NVLgXjyjzWls3OiJqCSdvRts
KbNBOp6m7ae60YMdakiTVB3YB2/oRu11lVnZMUSR+Mj3nG5+otXfPfMlr2S6o1gUMlv/SxnXEFm5
7ryWcIuOMAs1u+uLxgKByXhuo/DqDRbs/iZfOazzvohMS3e5Z43HlhACMC7Wh4Ey+DpH1E8I/Brh
AoCYU1+o2nDHbeFgsVVfrXIZSh/ZQFtJ5BvsAuLeQaKnTv8ylvP7gMTIGyceBAhudkLPv6p9XCVG
NkeW45KKrX7mPrOf2iJgezJMn6KUdbgfauZ21HP7Q4jRPaoft7BtZDETNJadvvA3qngS67LAsK7+
P8m1xSw8eWLXC4untHrWgT5x9tXQPdnOnFz8PCdXWp2GqL8vgd5/r7yi93dLdZmGdvsyDlgfy2X7
og6p50Rbms/uRi4mAMfSTil0XkzuyzduLsl3lpT4aZpiqi5l+Umd4e8Zbp7lP9yjwqcpMVZw2ojf
eJb2tHSzJ/Kql7MZv/39jLAXznDWrQBsNA8wdGKgONO4Ub/1OqiSg3RxlttFe75PAaHN1odevQhS
ccxMkuVQjbG4Ddp1TmNjK6eBUFB0JZd26r6xp0nJ1Ub2LJZDVbjBfsx8m2pU5rggZOy4uY0jzqA+
FLzDy48rpTEQcr5cRN9Hfk9u0Z9UYxsJzhyOA1XM0Xlol4NPOjRPTnTYTVXm50nyzV6uO1Xc7HFE
+Cs+9MOLoc27UOK0MzynuCDucFYJAK6PxmnsnV0s6LsOzZjMo2SH4f9bOuraEyq0KtssQ6c2LeiV
U72RVTwYR2eyAyQKVIERa2bQPvh5nTrbO75tH//8vCOe1/PMmkKJYpyMDGs3Tq53xYwlxLbSXJNl
KCp0w2ys5GEeV7neiHpjBh8EJfhnPpH+RZGn1BmoNJvyjQUX5v58z0oj2zhZcMKVYjgrb/FBtL6R
bnvml8WqwkX8zB2LfolswAHZpA5sKQMe/qfeixPWH7/rU0El662hAYst6yUYTzifUxfjW+C13jFD
gDJAbbvT75RLF5E31cblWmab+soNbDB2alHih7JeTbnV7THi0pRBirbN+nj0cd2EziqSOXJ+PLbW
AA1eX+LKITQTAZIYB+WxpI6HeD4aJHU9a9EUL0v0Omg1CtzdBnJzekmk+3g3B6thCPlR+YdbAdzx
3vIxh5gEYo85NDEi7WAU7XswQOvJ7o0apZnQY725NvjbvTyiJJRZBy+3rLPXIw4mUE6joa/FxbAK
+wRDbZk9K/WC0jFI1z3FelUdQJZRGV+68UHErlINVXNeEo5Adg/yhYJghpUZArjoR1LesY++tW55
n1sIRMi2TjuGp9pcyvcWkcwGpovlkFPV397rXKK160t6dZx4on/wKADmLP/V63F4vr8ibEc20and
rVRIhMqSUGehHJ6lJcyd2tsEgxOth2z8lBtUxgGHiY9B87F7ZZb4UNfoyM33s7/cnRyWJV0135zB
IOkhIF1lavXiw/a7NTGL5mvRW+1TqZc31a5DIoP0TdTE7N5n3/v+ZFwWeP1CslXTZJ624TaQPi7u
0H0BWoj1mEwy1DMc3CqEBj20GzS/c7f6Ix6xpzZZZ71tbRrbxchRVR9WOE1AGBv97LfSfpJEma1U
V2omexXirB886b1VXSg0Zjj3+wBqqFPvxxjyq+H34UUsSjamj3Cv1YRC2F440WlxnadOvlkyce7p
LDMbzlVCotJu7se3MPQHsANOflEHv02LS9Bx+HNN97p/DCkcJHsRis/qZWQmtVupZYRW9/b0gLSo
3fi17X7BG7PuNdzHfUy/E1l4+dx4toF2lIp90ffTPrIqopx+g9JQQ5jraGjGv8LTlrtDLZOdNk3y
mNMEJrwUcoOX3wyZ/CANqEGpYZuHwWVexc7SfAwWhmsX3thR3Y3T4i21ov7RGg5WWBjwtqt+H2bp
eK1sGezyWHceBaSvxWfW4J9ryVJFF/jO4ojEsAzeAx6tpZ1nBt/qUj5lYVn8LAx9ZwNADYHlXBs+
7/EqQe6a5/D2VjZf/35Aw5yW2VktrVKkyfupJoTwz0prxPy57kgPONyv+UP8HORy1+eGdVWXmAz7
h9k1Lve/o0LKhrPsEmDmP1tF9GIXZfDkLoeRDsStWODUtEQJgu5aJpApvbb9NKz0NgF2TEnhvCCO
z+os8K0RZAbunXVca2yF1G3QgfBftYT5ItcsYqgafvFJUPAL8dNbthzUmchL7eDPw/n+fGKq8m5q
sjWicJtkfX3CzoIpA7D4WZT6K0rg4Ckt7ODJmGQCk9BeReCkWavw1Y8JKOShq3vllbS0fo1UvGTh
wHCopuoqCuc8NVF59fsWAGJkVj9T6xrVo/g1yeiThdjxo2B1AqHIH1B+8xETPQkZaMdht+T5uNEb
M/0wJvur+kOI24bYjH6FFe8U4OGCvJIUwqvRlNecevuxGvz0oCddAmChmDdzkA90poOfdhC6uyxO
gw6qENfG5SBar7+fqWtoyfDcO/6TWYcsB7Lp1plY6jocM588/CzrsRz6c2lY2adYvtZ8L9/xDTc4
16DyAmLLPlVZXW1z1+0PMkuCVcK8eioGnbWNPbjfHKiTtZfFv8bUeE2Swf8w86nf+GZApAVhocdc
LzzWKnWOCAlNEJnnyVcfNwGt7+nJRvt8f6RauB6R16fJ/v5cdcgp8lQBM2iM5hRMyXSiSUYJZynX
C78Pdp2/rJFrEqn/DQU2Ua/ZCxumM8jUNRL/6KkGE3AYaQIeSqbhJwj7IW9rbXw36hfPcJKfhfR5
CHuzfKFoGew1dqenWs+DW1iQQJkndf0l1fETAY75qbHgAeOgv3uOySwm0+riDCnmOdZK26HKtdMQ
UZFKg0DfNQBICSHr8k9BZH9zgck+9l4zIpPteF+D/JM9wnfqgeJiAGJIvSnAKJvOGB5176P9aUsn
/5TA2L4MHlLvyGxYNksM00tkZqA5pHAPVnpq26GkWZOHN5dn5ya0Rw//KqpF+OXkNZQnFhP6lcJe
hJOki26lPSJD1P2NGuXLJXU2NQ8VXq+tnhjWvjZ7ge8Bdj9EpJdQdMOt5RmB7oXrKca0VR8R4eyV
HanwEUlvK205TWKBHdJF2JOhd80nacDbGz7HPCSDVZ0IGij003yBls609ijpzGf0d8CuzRlkfoSv
jzQF89mhtXudyJF16/E6I66DKEPh3pTgJNK8cb+4NaXO2LTeWwzFRxFI/Lhz91L3abYHDyte5sQX
VFeDr3opxgpzg81utwXzjP3SEYH36Ne6+wivbp3rwryqkbpeukxersE/3wTRPux7+Vxk7AFQ+z8Y
4eidgtIKdkHiv8StWb7LqA8fWnbkYAUZRt04ncI8qdZjAkzQYLo5VtAj9tY4+htRFuU76up41yKJ
3klbRKSgQ2UMgga9UEVzTiPS7G0q2m1lV/FnO4vjA1s+gl2pip4nT4OB7VQXAzPIJ3OCwiVouTyI
HC4n3/J65yS+9kpJDHdxNN/oug6sJ+bmkcTNt86W+UffetqRD5C/VsMJaeeWwGRtP/d1/hGNI0Il
kpg3gczStUk8Ak8PDkOWrHsxxLchwFmhLtWlfa2tmsnZNP9xiSTYr+68KVnWf/isvjcdYv5js8yL
y8qlS+IDPb30s1SFs8JM8VzO7cHHe34s00Us5JrdwicZLmRbf42K3j3yJYAtu0S0Tn0/PzVheE9z
VZeyRL7CvPEfVDBW5sMiQadaIH/l9WgCEPz2tE59O9W2IOPlZ8OGkOzlHcy+njo08qG1ui4MWJf0
W6tbZjWodavsl+2V8rNm0Pb3MNSse9wNK48375GAteSx0RFl1TRHCK/XFsZxf3RNp72pm+plwsuJ
KCIzaQ2DL3lUB3VjjjF1m/LgRrXz2NkwTW03ukKhTR/UqHBr/dZ6Lu8Q99gchc9o7gmlblm71Bn0
OuYP7UkHsl+UQxGstC659kXSfvFq5Jk98W3PQRdUu0p3mgstRvtU8jFl74ZquAqM8GB66SlMB+dD
myv/mMSsURoeQx8+Ii5cgjzl1d2onA8WnpCXwa1//f1v//1//c/v4/+Ap/GIEigo8r/lXfZYRPRq
/+vvrvP3v5X3y8cf//V3xyUUgPQTmy+zbntSuCb3v399jvKAV+v/jYTFZJSIxg9QkMpL0zUPnmNo
7wESmt0InvWoiaB+tmlaA1WIctDs/69XtNpXZ0KsSpy0hcJgWUP25pum05VTo0Xj8We03Pv9SsVc
/31PhcH/HiltSFa2Nil8/f3v/Nc/NxgGHSstCzbCc/amJ4rXbsyNq1cthnUpp09kWNEXwPV4IM1o
/LS8LEJOcn9ZRYgVYT70lP7Dy/JaVps5oXzgNeRa+ZX5YQSodXs0ZuQyQ61uCADdOFKPT2rYuv5J
80Lz2dST+Pn3H6rhjxxt3/7/+UPgph74NsSn//s7Lh39395yJlOb/xOhW6bLNs60/vUtF+SLjG4r
p0uTjSiFrH6mlSGfg8VYZ4daitNGM8gcc4yNOQprEycER66F6L3THLu033Qz806oPKaDjvFhXkaN
16IabRqEGVtpe+6pxsl5nC0dPqvUXocCdkk7tOEJ+2XwlkPq4Dcpyj1A1uAtadiYtKMeUibhbmlj
LHa8YdlKLnct4V1EV7KqXv6qcrTmR4cUo3qcupUThsN7gs7KHe1w5aT9rnRl9sOM6u89Wz4UTGG6
HsrQexlzV/vfrJ1Xd9tIkIV/Ec5BDq+MkqicbOsFx2mQc8av36+btCjRGs/M7r7goLurCjQtAo2q
W/eugqmbbpJqaLZu2wF9Ns3qQst8ZWs7n6dSs8+81PU+KeC75bcxhH28GcR8Z5S+nEd6ZXqJOy0G
zgRe/9VeQqY7Yf8+Tkx9+y+yLe255cQwAmTabaKMh4M1zecFaZ7L43waFQZQEFLRxzkPcpKzOO8b
pME87VYuZINR3vrg0EWwntb5DrqF68Ym9xB6UP8nNGYvFdvpknWoVNXS8Gko2o/7yrjtFM2+sLTJ
uEkVFwp+vtXrXL+VgwoFD5paBVeXZg/f905BheZMk1vxqhPXkBeS1jQCjYvO6fXt3tANbfoaC1Ji
MkzmzPZlPocb6WFDBb0CakiTMS9/W6Ob7TWQ//ITCPV+Oc2Ve5GK5FU9UDQbZx2CqGxekroBRarn
68Ay0zuIR7NHrQqSpWJm07kcOqqFBm5Oz5kcJmXOO0JQ3dMJ4bLhhebm6FoG3xIDcmhb0OjKg5PM
3nmsOPcGynwGb2q/Fqo0ODc7VWdX7PFSHxhfZTrneIiaCVLhpsvOU/128Az6+JHGXnVJlp9nQr0g
hZa8jNr+rptM9SyIwxe6qaut6ar02Jfl9BlY2Eut2NoteBdYy6DtTWdn5QrOvs66NgzPeZn80l5X
NUXDxrbKh7iovg1TtlFqVb3U6NG/V+iqO9NhQKc5q27vIyHACOUGnK2ZvSwbBOuNrOjrHUQ+Ht85
CvcwhoW3gwFtSDLAYz3ozi0aKDeTj3Qm5GDOWVvnZbfQy3q6tGAI2R/CLHkycpXCdOZvG377112i
qfdzgYxwytPrjG2Vej9MbXpnlTwOA/g0ltmYjJtszMgA5AFQHcj2tpmW8d5dRp/ZKLhXSpa7V2ww
XVgSfg0HdXgCa26d8U4C4nXwy3Xs6Fcz9cRHeYiClIy5atzJEY0e08LwbPeisJwGECUtH/KgBGBa
O5ClW1imyvt8jFZprtLNTOPJfTsaya7P+p9yTU7pHh3vlcPPW84Fwgx136s2j6ar1IRpQRtG93Zc
x0J/xEo6G+gN/VzIHTdnkTMPZzxVtDtjmt1FxQb+x8ESYbGDpQ333lk5O8NZ2AwHSz3YArdUPqlN
1S5trryjZVf9ZFMcEdv8cAhVWIoS9ON7T/1cR3O07MZQvwSUjtBK2JGLqrXPYajQRgc7xd6s8Vxz
oQHXuIq1Yn4yuno/z24OsWZyDPDlELxPFKRxTT9HezidH+si3MqrdMGgnQVZRsuBNIMCa2H1bXQD
Zlh90AdKV+KiaQFpj1o2zt6M/Sm7dkVxbwZqyPc+WQvp7hlwEzpOUm/kkOLhS1iH1q3rmOZdqpkP
cho+N39TNxVYUXHNwhgeLc1S7xSX79zqpi+d+PeXPTAHxXLarbQK5+rGrNrpvoa5AfBP8ZecZt/u
wcwCREz+c1qU2LzZHh5GXYioAGSybCqyVHKR7aPBdOpuJXxNjPTa624rgfjRi3y/9jqSa9RslI0H
TS9MqPXXIhnMv9Kf/RC1f1VZ+tNvQ/NZCzxwq3WYn7d26C4r17zel+SFmkSjIzdDs0m2Ps6NAbkw
P7EvZZGfDHx99eokp8iYfug0U+q4lHHs7G620JpUzeilM2xaH3KU5hatR/ZVVrRn4P+XYxG8GBY/
9KxCxsmLQPbTUvQJCO18waMcbfesHb4UY45AVeJWt/CgNre02oBtEQtRz6sBqIPxQkF88xOsCwvp
kFM0O+vSOtnIYUMpL+/Z7YJQjUEv2fHC13Sh28tWYzKd4Ir0470cSeZf+m/MZZfoA+/9WAAqGe80
5dkzUm5XkQrFt8YOckVPdlcalnlmxTrpZtmVPrrqWo/ZU0thmtL1Vn/eMemm+37H5GmObXHn90zH
cgzX1sUm+s0m2XbiSlGTgbwV8GDoZUi69yKH6ysJ2VyYW3ZKlq5HMRVIjm05F+YpajM65CIjFCho
NVK7ECbS7u/8ZciTRT3P1nuqrgzizOsPokEMMi6jLFA2w6B+762h4oWYB2ZRwD7WI/u389Dt24Rh
VT/oXYfybazHP5r5ux9b/k/hMxhx9dwXQ77mFYUe+boPd51fHnwcG43NXz7sBv2fnj1+922aPhKE
2TZWjfpqkTrZTgKlWiWNd22rJQs5hAU5fJAm4BwOJuiLxTu1IdtviaZraXc0kXO2QrNd06EBI1eP
JvQJ/RZlvypCvYnihVsYqKNLVTRZyU6rzoXcwiVVILutjvOJUcLVYpHNknOt7LaRNnoOriEEOXHs
1JImkEs1oNGnebk3doyI/u+KPpywL86KJCn/CpIcabF5f/I6I09ebeK3xiHEYBXvmcNfek9tOW9a
+F+jl14L2/se3vrLEJroJarw00uRpC+uozX3o5jX6e/czwv7VtjLeb48AOqixv/eXml+xZnV/AVM
R35T99Z3K4UEN7QE2H6sLPP8dDyqCPmNjp/D+VF2U/aJLv0Q1LBNr5r4UF3Ka6vhjJ/ifng7X4fR
auxBCkDpUFw2QfzdrVXenPsaWCvFmuWe5bYOvtti3hDznpj3aFC41zQTuHFp2Ns+C40vPGNTcbGo
4c/93bT8DGWZn0zLLkM5bbm9vZ0AGosg0voYBDlP7mQTtOp8Y8qIdksAoWcXawDIOQt4IO/P9nP/
vMpbOx7v7ZAj/RkYffdJhDwG+sj0owv+W7t9ZIXKwp/vhBo1hPe3QtfzVM2xyBiYvE7T5u69vxXq
AHJdSMynXRGRSVT7cuKHbm5GNJ9JsTOSBxoMUdM5PTUNhHwXikbLwP5UeILdV87e2MP7CzOLNJoB
FZQbGaX/dQ3YXGptqUZq+E2jBAYV2pBek2Spr/NMb+g8jaJvELDy8q1ZzwYw5u1gV/q2LpPwU9QV
vLFjABDq4GlpSnWNeFezhCQ/+lb4dMsKzyTnL+UDT3poIP2tN7EA1IxSaZruY8TRK8A++7GZls2N
nKQuV53JoTyEwudoLedOQ0ib2g4/lTnkUZIksOm0dKnWiLNKlgWfts9z2GIQ2BGMgr04NH+1oPof
juYznKjncng0T1wXNMPBtLF79TxF6GI7UopbzRDnrUMqPzfwZwBUELx4x4U97OLNpBEUazmUB+nS
NcUhjJwDmAqgQ042Efj7qYYINQJyJm9e4DzIw8y00ptdR8ZROcwH+rQ2usx9NjLkNt7by/lO0d/a
+/QKH+NI+wJu9TEyuMyi6qsvpibQ0bOaqKR6PPCmYuzQFW2sqtbNrx1eyXgqVxovme15jSJvZdDd
QytzfjupvnI5ZLFobM5vj/NxBzoo1ntdqD0dFqRtKMpDYioVB3kWGNVb24bqpDl71K8ae2GIrsSG
Drw6rrzPMAhYa41704WthfrtBxapV1lILUrG5ZzyQb3zc08FhcPBadNsAVC62ShuhuimmPOkJp8c
0515MDSBzkNK2mL4OmfLCvQxWKOTeg96GzpSDVIg07VanjUkjuWZnEsar3k5OZOrs6nS0gAP4Y1m
64B4RICjca3W7YsmTI7GrZj7W7uCvD8dVj89vaAhi6rglzLjWy6c9KlQqpG6ZwfDiZjXHIeyDfmZ
q2Ym62wY84U1lNUX1LWtjXR3xFD3IxqE1OzJgffqMhwpN0t3bmvBshTuGpLPj02pXch56c4mpyaZ
bZeI1bvjwtAt+4w2GFpN5DZ7zuebfBjMK4kLN8bSoYXBiw6rdqKB7xb9w2IfBOtBusls+1kJjZdM
ap6hW2ReQxD4A5gF0EUpOS/nhhF1eGEHMy3o2GObeJS0PzToAckW4Lr3CIdybyw3KqaxgzKOxEoY
QGDVTyl6tqCUw9k/518wfa7mvjozIjQOOjGUZug10QhuGZCsYSbn28KozqC/mtd22Vf3VgbUXCBa
5KFgu7hpFUGXlmv8XhCT3S8oHjmQJjaujvMntscgwtYoLX1vO2cbFQVX3mr1Ol46TYqaiFbrK9ms
4fueC6nHqFOno1lDrs5i2IihJYxPVk98XYh3VrKVg/ZxbxtVw3b2B+vGV3HMDboM4uZOon9qlxyN
w89QzEjoDfgxaWODdEVrTHwQPPYgnV/WKFccrH/NvK4buK17JANQ08thgDPBZ0h6e3nwRBNx21a3
kg/fbKb8AjbKksdK0d7Lw3/2kpFm1deXI+0zdZ91Z2zQtZseBOiyU8Pgm5WgvyN6Cmn1yHihKcNH
y5yibQci7fzENvJojVN8+41tZFrRNo1K5Tz1AlSr96S/do0cMYyfgM0T9VtGBnVJ/15y27cUHSuy
kKTu8+HBz5C5kJQU722jSk9uVbLM5x5MqXtbxaMubCtx+kPRljVkNZCSBA+yVjAhixcH7ZvRHNCZ
IWsFYq14tWzxizQ/PIPN1q1gpCLNCGdPeyd7cqwZrrB2nuKHvmyUs8l1UhBvVvz8apHxlwDk3Y8f
yHEpZ6OjvrHwkuG+Sbx+BYNQtpb1Drdui21nAn7aN7WOTrENFV7k5OeWq8dhDyXJ6ep/9w2BvcJB
1kRrFb6hyyapv3AnNB8kKC+rAa5Cr3ajOUCBpJWRTfVGLkr7Xiu+NLKdh5rzzizAZEh3aduY5sGW
dpzoYnRmUPF1/xJSvPamF42tEj8lOrY71Chf/JXmBNOLqtL/C4HI62yT9m9tZYS3tlAWd9tBVeLP
jY9Ap2+u4rCrLi19BmZnV6V53XqdvQasWy5dMQQ8b1K196zVNCTVZer4xrW0k2dNoh2M0c4ggnSR
KyK09JjoHxBwMdpWRS4BammbunsLKqspmz3DXZ70h7ney/obtodZE239oI0BJZZkqLvmRqI9ZRei
rrb9BdCO/byckouv8xIJKqf+eX6q67uj6TG+wnXl/El8MS+ngnDwV72DrMYobsqZpWfrQSjSyiHc
ZK67MIMdzfLdjZw6mqVefTA7Lljl3nRK1OzWoLsHLtqynaydUrXDmnJmtVPFwVbGslw48CjuTHkq
l/anclaOh6p/JrNsbN7YyNXTGH2aVL+HyxHSLSES62GKnozNm2u+sYcH/7yf62hbjLozXbtoHJ9n
QbbOq9S/SlI4oeMumj7Xk+ahT1xC6i6w0sIizdhaGBpIg35u4SaTGGoy7FTix+Jcer0308r1/pHV
B1YEuV5LEmYy85VtdPSIiQNUnSs0wZpbOSpCVdkAXDtY1IL0IXGqUwsjWwD7IJV5USP7tE8U2uNf
dZort/sUYT8a51MFg9kxiUhHK9p29nRQrd1nBf/gJAOpev3WKTSa7pL+5mtLp+Ww8YJ4fQKPf9OG
M1lsc8oMVLcjukti8FVXb5alI7ulCKY6S1+BP6A5KfvexV68QI4gesjKIjhH5jwhS5unND8hKPx3
FnFvJ892lN11Udlc1g1Nkjq4CXCbsXo9Tw0EOw7YANnSgCjBYSGZgTdUoJ/2NESU/X7zkJkA6eG5
7SEU9+uDh7xG3tCDTqePs+X+GQCCo6Hd9ZGumsP5Czu6Ya1BUrcD6J7efmARWwqSPUZzsEic9GsT
BGdJUWkLxaVAsu8zq2e6M96MI7HukJanOcidSUyIogxsLtlTZPt032iTs0rE/Xcgmea8n6/FvbYN
IS2i7LJx4tA/s9LG36Aag16DYFmTbarAU/xN6tBTEMl+Vp66h7FcloZyDi3oaVkVzcEvs4yOBjEk
ZkBB2k7w6EG1czZmjbZuJ2f8bA1KQgJAL26aFrbH1mou5PxHZnMaljdKFs0PPWZhajdPh1e4oajg
V66pl8t/Dh3ft7Y9KA9sBNvd+/kqM/2HKS/z8yYk8fnOB5Ja5QG+EojKAMzuvzIRS/p8EOvvriHn
Z2s+XFu3jeh8aJGczQBm86V2xQX9n8aTHE6twVDwR80abC50sh1WnWQolnJV9n8eV2cQIx/65i7Z
dxrSb3N/CkAUpyMIz/ZwBsrnt7n/bncSJfZp0B0puq/nMoQeIgzz77alnntol3/K6QdCogfdKZWt
wt0fLWLUWu9sm/62ysmW0ZhCjBBMkOqIwqU8mAooNDf3nXM5rPPBug1cMOfCAvap9r6rVW3r9fof
vJLesW7zCsoD4SBdj15u63ZL5IO6GyUCJJa2iPMYtrYZkmg6b9uiuC9aEw4eceMZauVSWsALoW3Y
kv8bC6CY+ZsYHlcpXCX8+6v8s4X4pNkHMRQNpLokwXi1oF8/XqZz/ZU+JaRxO6SYdm3WOfVCEe1E
cow0yXd7QFZZTh3ndZqwd5FsOJJ2cny0yQ3lm2M16mYfT9BHraZ9dgVsHYySgcXffVzaT7z+Hs7k
XF711tPJ2f+PXZC71hPF9L+5bhQa1/Bcfv7okw3CKxL+/9tPRjZiGVeqspUQ/ho1ns2EavXiDdGm
RPi3YqXXE2iHpXiqXJ+1Yf0P+VjP/D0daxmaplFUNsmbaCfpWNOd+amkUbKru8G5VNyyXbNtCbby
JVcOh1ENaNniBVkOVQ1VYPk2bftxu5arR2PpK1dpgaC88eo7tSbyePnoLMPah8NdtDNJaRfZHQlM
yNjKBSkuIueOC0Bnng/PryrW0XkOzK/T8AiLRfbdykDWp/QkXMdhMV1GCayE7wx8yE+WiZmMHxhE
o5V9L5X4YFC0/njpDcYxwtFAXiLQxumyNWAhmozO/BonjxUUUpBr6/VWKjYfD1K7GXRnsEXVPFzI
BRIDfLMfrchliEJpLewMZ7W3jnK6fNTXEDqUes1+6XiZvijeXqGBw/VKrkIlla+Rf6/OOwN6qcJz
0xu6QeurOqd3c6/c6AWbBDHGz3NJ3rEP4JJKI918gmjxGvA8+JG/86T6u471NP4MzCTZ2iXQz1dP
GbrVAppoUpiv0B2CHLLy+xuvpslQ7pSqCj32xMhLWtpn9CLYge83XccF6fHRwtFDhoLJ/BAqFaH+
9hqZB9+HrON8dI08885Ux6QN2gVwG8G3eI8uSrvT6EJdzUJkGYLqpVFO5udUj/KtjrDsmW32yScr
nbZq3ahfoaehRNVO06VLIfhWaSDAkx02qgnZwUlIuaATUhMhA7P8LaRgjFMqhDJ5hQA8g5TBrZFM
h5DyU0JoWZ7/w93AsN/fDTzVQlTL0z3ddjzVtTWB/HtTp+7HsE18o+x39twiyttV61rnP1EWFY51
CLkwjJAKBkNIll7WMrpX67eGfnNTmsUhzL5WIa2Pk2XiPXudHlxXud0/+CVcPPB9BSVcuYXaK3Rx
lhNQPeY6u0/O0R3OlnKYRl3/ANj3xB5uhOncFOS6H9kTnwc8fMriIONLezkn7WF+ehuflygZ62hv
Gua4/zyGayTnR/vIC+Xntxu26gA8kAdmF6nCle2Wy6HyyFmLs9mgurpISZ250BGSpOBMk3P/V7s+
g8FER158C+I2XkRj3P2EbqhDXOF7GJs+ynKGfwfahdSjN9fnYxg7CMDN5hLqN+tlEuSm7HF+wmz9
CCy9/qQZBo03ll2gcO31O5fCzCZGYu/RUchdGFAkv48P3tm/g93lEN9OTHsfn05x6yXv0338frBP
47PL/S3+r88/Tsn9n//OTU8/+TsHuwogAxipYVKMc80T0HLCi3FlwHwGaO+qmXTzq+YZL/JkaLST
k/nX0v/exshS6+tr5N/jfHwJVzA00nfm7V5dPzZ8/8H/jzYfu9f0DpyT5w9XnVaMF4Cx4Byi4ePp
OJQ9nXE7HlZlx+dxKFePxkffolBhd+lt/UkaZ++H8kJHXxhp4F4d7ZXrztmXANWPhUm57UuSAC8/
OZOr/9buxPcY7z9FcSf7ytLL/IK6cf8QWGjLpi5YVcl940GQdG0W041clJw4QeRHi8n2p53kz0l4
BNG9BiWwXJVeOYmO2HO8Ozn6KKSXqjdH+4ZH0yJUtWknLyNDWk1bL6W/vMzs0MojQkovsxv7hdp2
S4AulAqoYl6BALzu1bSlgZspozfhG0BnZi3n5KEQ0LzAMCEmxaxQZrBaVffGCZj0uPYCgVgSFh84
KYaaLjRTh4aLairifiiFwG7o3dPdUCznzOq/IIH52NLxQEedtYYSlKLi0AzXkIo6L5DK0L5th/Ab
TW61hotdAHYBWqtjP587I4obH4UcQ+0xq2AnX0TzGmpoQhpj9yakjg7a46jpb0OWjjGfWyKkw318
Hdd6R/NOkSKNZk/XEFhM14a7QOUDQJcYBD0HeWabSs7+wG8gVGNuLxwpT1Vdm8nEVDa0GL+CyAV5
INw0CqQWevb7SNLqGE7wz4Aqfr2QVlqHcG8uBDuvtdYdqooqgHUzAI+oafUD6j28pmbgUkBDdvDF
6sYZuZtma7gF6YORJutXi1Yt+zcWqBKvYygwEJIXem2vh9r1eqhKphunnJxiBX+Qdrk/fV2RxiaN
QMVKR3JnQQugudJbBSE9w/qpixvAlNf7kSa6xeWIaulP0iWkQCptv6YKy9fRB370ROnbIuh2pmkm
Qr+Q/GCnhw/djEBwy/bhO0p3d6rSps//HxatOSbbomxQGuxRlBxnh0ev+P5QONhfRVrIz3FiQX/K
XakEbz/HicVrjOMnlRZlHm51375oO6Dvfa0XZ5NmRGvJ21BETSS4QKzzULA6xEHw3OpBeZuOSvDs
ZA+ZwMeXaVkgxpSle66HSYHUX4aQq5kIgey0RUsRxq7uPR1DBDMKJ79CFJTWF/JTTA5cdCFoQdKl
zmXvduEGzLKodulo0IWOBlM+MnaWCRv4DA9/b4X5z9hGZc1PQv85cGHqbydUN9OcIq2rTvXFSSRF
8NFBBPs2EgCffaQAksCFh17us2YgAXASCX5b5xLoWLhBtI2XKviGLzy28heaP33r4NdAR48DlM7w
x1fGGoJK7UpOtfwjblu1cZcpOayNnOvFnAkO4MRdLtqtuTbz7uC+j/Hq7kjaLOlq+ekW7mkSeVVi
bfY8kXShoa4rxnsucTlWBs/80/iNfxcJ7Jmw31OT/3v/0+vt/Z02/+d4bz5v3G7+vFPTHPV0p6bp
qu5SKbcc1VCh33//RpKNlQMJi6dc5Igu70aj1i4BfdERasC07HTwTEeRdgmDuHYpz+TBbiI4WeWp
sKOH4q2dK1ely9zVELL5VrBNjfmmK9MWzmDYAu10ym9rxIS2eY6at5zTECh1F4E9vrGTC0nlInlq
Jwc7RLmzfQARM1AtH+XAMLtu6c7jhcBQhJB3s9eLkHNxgACm5PCQC1GFRPHJ3NFXclRI436imXR2
nscxUZ8N+gSXgz6qz5Y468VcEU7BUm2MeX/2b+1Ma8gRqEkt0gatM5jJFUChUm1Q2Oio+h1RPyfA
IAn/cQVu6Gh8nGMnDkmFdD4CjDI3O0TNJx+mCViaP/fqfVBXtDtTsFjNeT9f8tfRX9eWDupAJFh/
GeTox0PDYr41UKzWux0CF8SFO1wNAXRZBTSP2wYhkWJ7nKyR0UWpOIPIdoBpdSFXbF2BXR7G+QtJ
VQRL0ZUKkRIcpJBMyYOcV0KUvRbyVE76kA/sl4XHMNQ1iBthIlffMFbNZY/KneMlkDYo3pfCCngW
JlqlXVbyNHYqY8FrYovcQcifM01uMSUa1uVKYDjNfkVwwcmncBq207Zrks9lGfPtysduPymtvYnF
yqzA5C+e0WFcV/HF/qk8KNbiH36k9mnaQNNsvgmNdnyLzAGdoO9/pNqo+bB4AhJvUI3PIQh6lAeo
ddeDH6l3pu6htJiO2UIZjORSLupIv6xQeDK3KDHpj0qiQN2UBP1KrqqjoUDzl8FaL3zLTkF4qYXS
SwSXUyL4DO7hTk5ZYZctMp6ll3KxhQVvNaWVuZWrsYGMqEufw0quHoPrInjH9vUuHPS1XJQOIrg9
PpnqFPxIlPKyLSzlB4rV8OoUwU8xY0K+LZdeT/5gU9SZfxer8x36t9WuGFqhLOZQ6ZbjLumebF21
N3Ih0ZVqh8YOq8fxqct+PRbRNBlIGohA7ejYm+NlmqKlAi5X9z6n4fcGIBK1lV6g9msXRvxkQAtV
VrZzLUf6gPqm6gbBpRw6LoKwg0qf9N4WUaRV7g/FVpmq+KkOclTnarp+5CqVHvsMVW3o4vw4eZpt
rdjVbqMu5GqbuOE1mPAvbDzjp1inOc9R7a1cozg6P/q0xAo/OSOUT5GDjO7lhaZ8+tefMcktb0WD
fLGVF7Lz4D9+RjvNvsgP8vFnpAyH3jiEgDTszNG9vIjvtQ+NA0mv/OyN4v50ktACOPTnHx+E8L89
IW2w1CpQa9OwEFk56S3JjCCN2m70L/SxK1ZVHDaX7jxfGmmrncUwFEH8wFQhDnJ4nDsOe24ySZ1q
Z7NaHcyqzkZSSPoe7eDsRh5nfi6n5AGo4kjLJgUieZCFH1kCOpnzjAI2Ojk56Gw/x2bcHu2O9aI/
z5GF2l/R0nVtq8b+90xF8nOq3BslVq2HMQPGh9a2vZFURUpZ1JeD5v9IrBDG/Pe2nQkgUNpK11fb
PclRE9gPwj4IFOUqYIMmax90t4PN6IvqSlY3jkO5Ooe8U6vtVF3JUogcSuMQ9b+zuB20FQJWl57F
G4JbT+ZNHIg3T9EsXtm6DzENaEKaiafPXo108QdmSuwdzKSXiKa6vCirlf1oC4zIpOc/rRJZBzkK
7X6CTwQSCG0in78Uq0XYIDJiROHDWNGqFaUdqDjhOtDceWbbAfzsFmTENrriCJdkI1Ix3VUKhuZL
CMxvE7mzQeemXn4Z1WxtJJXzNJsujLheOC/lPBKvqM4K99mbxgetb6CWn6ovdpOfukeRcXC3a3Q5
pXuoZoCa1ZwkSk8mJJsUZ9mE8A8Ba7DO4EDybjTSYTcZFEXXo9fD98hUTTeVA9doNlG55J/aVDX6
mtLwxFmap3QWXAdVv2iln5wz0YLbTFDCHJz3cSP7cOWA194lydpkfh6r751mUvhIlyaJ6c+gKtNd
F+rm0hbDmB/NMuoVcwepQwIodj9tK0O6c6rRXEoIQ1/F/cHK9UjB5u0uUBX+7wHl84uz7JvAVJX7
Pgmv5HzYus5Wp6l+jVTI9FkreYUCREUTqjAL3OhKzls5oNHZbZS1lcb+JUQr6rKm5S1DBOurptje
MuFP5iYPle5CsXJ9Y8G0+qhplDxsIQ3z3haSo+iGzoffbHMndX7oAXoJpTVuHcixtk7oehdxp76M
UvIHLpD98IgSkVOZor8cp16djhJ9HtS/SxclsCONnC/R6AJpbrTBQBciDJYSry4B6uIgbaXZGwq0
pBwusgYOo1d3R25AUbe9/ocb8G9FE80xXV5RKCm4Ktsf64QOAQnukFKdAqvLrA4wEbXZtuKBAbcR
LA9B6NPrp3QhCnqwPOTzJaz6xnMZpSR22EQupFVjqh876V5qfsqDSwgxzFOn1NSGBXIc9YrqXr1w
hIphYAtcDnoW5+WMdGIt4DZywRRzbHtr3mAwicRBzh19pfGc1MW5nNMmeMgy3ajp1QrHHLmR8Ies
h1L3nZYBWj/XjePXsCHCctagC/Z1nL5LA68vfjOY6559hR3e+f0jEuUcBFaFgSkGqhgEw37FEJCX
0X0sh6B/hPFfmsnB7z7CTOvG66JNU5BuDnDllZeOT0aVmrcKcnqP7eytJaOGPpfJjqIZ3PniS63g
1VvFUWycSTYO4TTEtnEb5cq/duq87qkBfHamC7piQ5kKGJG74jlKlO+jVvg/M+OrY4bZj041Z2iJ
s5bUSaijypvEO6hz8iszaQ8+pR3+2PvYLzCYZT8a4ZMW01sfiy60K3kdg5v/s/CJWtP/qRX768y5
Oy9axWreXKfK5oPP+8+Gjyuu87efTSmhw5E+Odexi7FcOa1twPVl1ncuIjKretKrTSOGudXUd44P
YnqIvWojhy1JpxHc+MIaAxMqgcl+CTVE+GKEcJBhXMRxw62nmEdYkDL96zDGlIHzrn/qM/jVklSJ
bvN6qLddZA07BYninSokyCZ36m5cNwe2m8OrKIOXfue8NIZ9Y7uqGSCisHAbUcpV3P4y5n3lqxHS
x8xjuX8q+EevstfgjQhuj/DIyuBRW/Rvgie2aywimMDlJ0cxF22KSrXhv83zx6L6VFNLvZccRamO
lpweVM6FXMsGD3mVSUvXcjXpe+uSq3zX3M5BdffgKU2PntLUiRF9K6w+BTTJRV49JTESOHHj6s/3
L7aJpxtIXt3YVquaYRuW4Xgn9y/Pz+G4gw1xVyP9QNtTj57PD8OC3qPVoy/g7PUVvanjVawk9o7e
V2NtVyQaULx6DhMQ/X7tsvcsDqaV2YxXAy2AJ6YliImnyWh/SlaeaZ7pAGPDv91D7cXQMZR0K9Ht
msmvQq7uQfqvq90Mf2vYlOXFTNkShWFq6wXsdbM8G5kruq4OF8dVcbafE6tBgKLhIrsM6SB6mIwi
fKCjHyWnLqzP5LCGSfvaMpVdMo4pZYjXVekBB257bcewK8R1cdUV9Q/DDIedhwzZGk3pDOWq/jO6
7PYP3cjPdR4HX/QIsS4bVbErKMz7vWmYq9lzMrRH00odxi+hVQ4rcE8H0xJ1LJi1vMfGq+4NPXN+
qI16pfdFza5jVlZFnQdXEDOUl9WctWv6vutPwlQyhf+dKaqmoiXYqD5l+j9giTzjhAoKCWPP0Q2T
TnfbMjVNUkW9QQ8AsrNLq2vMC9q6DdJqUbymOSP65tQrS0/6r/08TuuGdoALWAXtezTXfsr1NqZ9
BG4R+y5xJ5iPc0+ksu3oWyR+qXr3tRWO3atjFdk/5frRUYH4de8IjLc8IzOY8Zc8Fyqbk8qw1pXQ
GGy6snhgQ/pNNaboW9vU1cLJovYOcAjAzrZ04RZOom99dlVWhvdCfdhae44FbcrfOBrh0O10J3b3
fCu9vXcEKG+tx04zkM1p0Tsn39zpsPS67ASEYFYJ4B/6DPdJLyt/i1y3hfJ4lz5XfXq9V9QqMkhx
UTC8tTLT3jmDb632nudZnFXf/IpX4Ql2rd2UhGSsXyPDkHdTj5X3VJqjv63n7u8jo8JjA7pP7N8j
l1Wj7uhnP40Mb1YM1wtgb/nI9JvqKQpzCx6YNn5EzGUjn7PODJbYpsmU3iCx42l4LdZJqu+fs8Kp
txzzNo/tD51kaOnUWhOFqWkwb605dEUb4OjWpDaLhZuF/oMkGZ/icmENrf8giULF2n7kwwr23vJ1
1Pxa+/d+0rJmryBjvvcD7uM/BDlC3VPHh4kdc7wKLD28QL30gv9asouKhWIWOARO5UoQJmzAmZMH
Xhm4YYqDHL76nszLRWlWl8oh+muMo7v0gqVG3RRltOAfXa2soOIdT2+rVRP4wf7MEHOjWC1CamN/
tpO+xyh9QanpkCB2TKtZeZLQAiY5a2NEHntSyVnhZOFhvF83UWqmDBrVmwRoLNhvkeQ0VSTsQ/gm
cx9F7wXgag0FUZEYlad1eFiuBqu3N2i/e+sDEtCBOEGx/W/lMNV3stnGTgftQkzJThw5XyumdqH3
4Xc5kocI+mhpJUfS9NWxGBTnzLM8aLkEpXaSJv0SjbRkW/4PY9/VZCcOrfuLqAIJEV7ZOXdyt+0X
yu0Zi5wEAvTr7yfR09vjM3XueaFQwmETltb6QqytXUNiDfDyQv62nErxuKTiP/tM0wyYeXizwYdV
X0Y05QhNKH/c3hMpqeJjD5FapGek9yNXpDmZBuTqoatukjV/pF7K5t0BaeZ07zaznAS+li6DyCCq
DUck/uhbG1bFkWkFQNOkLevW0N1RB9OseX3N2ok/caS7n/69qB4CvoZvqfv2H4sgAMOfYudjkSsn
9wSt/3nNRw4nGCiyQD4cZzwBLbuGZOBy9sfoH/OyOQgjiKcGy9r7qNJ9MPP4uMr/dd7//qfVI8D2
hnYkrRnS+HNSX0UwQ4wFUaMdJajtbE2n43f/jBRNYEeTI6Zt0Ivh6Gd+oV6DwLnURTDcmiyEyiZu
QHMfQWH8P7vqPgCb0cMdZGZ0WLQYUgLx8p8L9GXvN/HnZQtgslE7HRfbgCXRb0PsPZ7DeG+y+0sd
4LdSe6OyM7i7YCTqOsAy7DTZDVyACfUdC8o9Z9LZG0nc7uaMgXgKQU85QWICmQjNHTV9Ku3zdZs2
7tY0zcC/V5EwRgQN2GdkZpgDhxT7umhSd0v1hU1fMTib2XHhvefiNxgjmF3iT2ugnFu7nv9ozjgQ
HY91Sb31H2f/13m1CL8qob4tXKsZiu/C75prj8LhCy0FENegatWjtJCZI4hRNJGL5qCj2JK319zn
yzTTn430Y1oloRnrTQ444nqzw2O/3lZQ1VmbDZDZFJk+KIpAbFhPUZr7e59n+sxkq0+b39Y2DXV3
BKJhkZEUkHF/87PKO8CvpaEInYDHdRPx0RenobWZuDoxW3aPtEyK9YTU1EeFmJdB/ns7LtBWenyp
6Jr5CNjzrVneqyQ8f/wUzSyfkdsvVgCL4x2tuLj1bSdunT7cB0yfGTUDMBAuVhDw7bb/NXC/FPZr
QIreL9M17b6Ox2D5Z8CNXJ1Gyl6WOrRp9iM2d/rfGJiXqJ4xY4Zpmf7PRUiG4hOgp352mRYKTmLp
+rwWz4pxDz4w3MzY3J3NwW4D5Ipz2PN4vXUEyqDWzhaZBNpWj5g5RJ91U7/MWUbvi+9TMkecPJtY
m6SbtPw4wSaCBOlb0roQVdCy11OQ04MZDcmgM7Nl/HofDaqeHhiFKab/UrvjdtZvIlsfEv22agpS
X1U1iFMYTsh0ox8gH+5E5vQ+gHoBKtfVI5sDDqVEIWBmgyT5GDTqOk4jrggOr+nqVPeFccQipuuP
+WywZjN/yZPrS+j5Baodl1Hnyc18DxJeGwmhX8gVBmnSr0PLmQ5wG3DfHE6ukKcNHyEOGDzBl/Po
a0vIqgdGrs1SvjYOkaHvI4j4XASj8yv0L+L7InPpmoPUfl/kxvETMnO/gLlzTqkvnGco0j6FSQmr
1g4vmAI/wNIfp8PSnzcK7gYxbJyUQ4dF/MsZi5tHYXHrar6uEQCD8uHSNfPK2oPyjlyx5vZ+9ptZ
RjpMr6YN7c/3Lj3LKvL/vKC5zGRLf09gNh31Li4NRxy1o1ovhWvlFHN2H4DjJhxeTLsvn4Z25bQp
SI+poJFTzvRnAWnasp7iv/McGHQ+268we802SZ1NFwkRnmNnjcGWt4jxzKJmGt2fEET+YxHzsFcz
iwa79I+9XqT0nzR7CXzveCIvrUZMB9IZNlkK23XTZNKyL6PfvhhXayQXcIsN1Y3F43A1XXAiGmAY
Cl84M+j1zjJ/8TH+nDu0MFWigSLHRlAkGSt5432vvtg9fHqyhr51UpUouSpo1uhmGECxzYfACBwq
0Pz3It91AO5DHPTHIpcReyN64u0QbtG31LH/mjvtxdlUBLAZXuXFEcZrSD+XOdKqq2qCFWEU0I+e
z6HPEww1Zk6F8odZ9TmE5TRTP/synNeMOSXIezovqzO0Re9NO9NnmoYQORbqo2/hUFafc+7pcg4V
zd/WmYH7unsO/d5nppgB82cKNZW/8Tb/uB5cxy9dE/dQo8O+tbHy7OhqN8Q06+09FAgltEhgpJZX
A30i5aMZMz2hgOJpOwTp0Zgfmfn4AMP1RC/P2pQ+2eWj9+msOOjrwxKpz+Jyed5gXABjwgq69CZG
Qh1qaZpnyjyWAboyPcM8dOYp0l2xNcGfQodf5qCvc+8yU3XXMATyZi5TISjedBSxst2GJ8OdTOC7
/aBbhnZpWsqKT4Z1Cett+jD9q6Vn0iF/QhCZRVMorFNAGveBZhQULljnvQ89IBdgtT6rksyHGYRf
WCjN2ffJKpYJXZXPa7MSewr3QeUw4ISG5X+ulAPPv8M2YFkJF415Dacu6zSUFIYNJCkOhp/dNXB3
VV236EPCJyI4FcBEG2q2mUBa1157WgJRqNguIFJjH/Im+XPBMqggfL1MNmtBzCr2/3vG0SQUa6Mk
biTDQ0LxDIKuTZwQTBP2J1xEwMebIKXnHOEFWUeepfKDSutgAZQHujnppoF9V/BxXEYNoPzeXEDh
bjzDPNdfrHvirvB2lRWj6uZ1Y7JqXOHtYA+TrO6oKcC0PubESQwdFtNu9RyzdaMOty5qLrZ3GUWj
tliovkaEk3j6fY0Nw11g0Yy0eQExUKPNGJf+roDl6hZ6yv0TKBNx1PkO2UMhUjxhqyueYD/rtN2T
6aDMdvdiKsMoGXr8NEkIS6yUDx/zzRzApP9jvrm8AsHuSKzmWwoB0odcH2aFss0M26NDYgfTgznM
2D1vYYAyr+5908jFVSp7ZVaZfnOR+/r7wLIetNtVlwfw9fxca5aZeTDytv4/YnHU1pnn328UnY5m
fuAHlHgQzwz/wBU1lYJiEaHsy2KDLHvvDXCXhykPqleLBtnO6+wENtczf4Y8Rr7YI3/OmBy4bBm3
TJhGsEfGO5hROSVSYk6TfEnt5s2wkn3BfwaUgsvX+NnWrUpfPoGpB/ndxunXBHI9b0I7gSnfr4+t
L+mbn6dHiWQ1YjJ6NPppmhGcA7NzMZJpvW0XW0AUqk070nZdIMq+dFB1htle+hO4Vzuq/YC/KB4H
m7SIyVkAD4ZqvYPUrM95BsulBqINAfkC1dMq4qQP4IEN1+TJspAA07FIUVoaaNXfuBFb1E34ZPU3
NZTz2lFIkK0Lr4DDJ1ImChyjMovgOj/sUr/3L0OeBhdz5kCD/Ui97ol5zU6mrP5mafJ7KYiFREM6
XGGjE6xK1/feZXBoWOv/FMRuVtMYerc+q9mRY8+3HUUm3yCMBlFMVMIrr28OBvGPkut2hELazbRK
lKzgt9r8facE9JDtgJOOO2/vfXqRPUsBYbmORYYoQpUFW6G6UdirAhlumlk4w19FN2HYBUazHs39
/r2DbdKZYL+nP5YouCcF1O94Bz64HHl3HIE0hVOtdtXunck/hDmDT/loVdGkywExsfrt8iOosQ/X
UzLDdwv+kPKfEzuQz7xTSN6jPg/d5HDcxArmtpabzw+QDGbH3EpfA9nAzbYH/2s/ezX+sE7SYJMj
0rxOI24rpJzCr74vL27bDX87TX/uKC2+jRSO084QqitMPNpjjF8KDr5e+CjhGDGF6U+Dd6+ElwBW
xH9rDXPx0+DkhcpTMwblINw6NJsOzKnDW+uGwQ3QjHVjV8Pl3hUmzXAAeuUv4cVAk3i9vZ01AlZq
FOswAc8H3CEgXLXorxbADXMh6sdCOgdTpYX+O1rTfKjx/3BrpQzwwLzdK8ztkJUP6AGKsVlZhPhH
s8MtfhVZkVyX/a3rBe12cbXNrAAYB1/RYpMnzUposzo/q3+WlUTy5LO5bLhZgIxDXIAwyNUMlxQH
OG1P5OcApQYUTkTyPvfIuzmF/w2083iVD45/NXXv1rui/BD/9F2YixMhfgCe175RD77GVZ12twpc
6X2Lm/qAatl0SAi9lu4MhfSEdfu08NiT1yUiypwePmQoXDUsqKGgIe21AB8WboskQIUJPsJVDbb3
1FkPtaq0+D3/OCv+3UeHvtk0MMJbQaLbPpiE0tDRfZcm9sWkNoWnHipWsYPSG7fQw7suZtjfGC0m
BfG6HSousAS0yBjBjUDtDUvCkdjJFm5lY7vhgTShm2aUKytb5QlnoKFP4gCUrbc2zhV2ASOAGMTG
TdXHcCBBBeshBBdUM026HxQuaxF2Tkh3AReLf+KQrc2APcDvfQyb174G3E+G/bCFZp73PXdXMm9e
//fwgbD/Qd9zXep5eP/ZoefY9H9A3ii8ypLBGerHpkkW2PeC+HaqID2H7d4gxFV7GLEP/psnlylH
ngZMh2LPbb/56Y6oY8AmW74pAS2zvLXbJyhNBZuwLfxLLQq2D5DhOPaaU9AVql0HrBneQvdXUsr8
WxEH2WGCVd/GNFU4/pXM0n6wktF/oJ3/brqhpyhQwoUhspuG+Tcwh5D96Mq3MgPcxx9SEOH1xeyq
ZlHfwEy60OAp+MZ1KyMXhwhoQHknfzUtIwynQb6myy/YvA57kIC2bIS6Rp7GcKlq4DTfhjS5hWMa
r7qmKH4U0HdpukvSQmkOYKHkuc2Ft4E0G4SMoOWN7EMHEYtmeKq4R7e9zOI19A9KoMZDcTSkvHvT
vIknD4r8ZtS8iW01raDKLbVUhMxPQwtj+SYJyhXrE3tvmrCWTa6tlVwDk+7Ahx7W7DCSezfpNc/G
lq7i5Ws30gKAbWjrmH7LTsZ1jm88LEORrFMdcqfMmTYc+4l9COzwVqqwOZVNm177Eu6AXlEjU1Rn
v5wYMGNZNfXeyIpORkfUdA7+CFHe1B9ZBBGnfNM2rdVtYPPFoiaBmX3BUzvqCZleA2T+EVsjWyB1
M8+BfkMg0G7NaCxZA1cSyLy1czO9gmpAYErX52czKnz/BfKmYMSXzXcRSgiFgp8wfFEBislruFBV
R9zTcIM3u9fJfSqJO0WLvTNwDVB+OsJSM4WPYfBquVK+V4O3nHD0pBlbJ4McoklldFVPEF47Jm4L
O6AYQn21myAEgW0KhwudEYNBMXS8iADgerPdmSB8fAly4C9cxJzPMPKT8O5IIbSjtVJG8JDXmQsN
UFIxBKMSzl5BY0N4XqZXkiAuL8cUZQtt2LtNPNijOb1EmuwkjaI6fJhJlArAjf12/up3w7BnAkr7
tXY8acC8HsOyPGZjF+78Lnsf/cw6u6FdIvDqUqjcWfM2m+ryBVBuclRCAjGDvwVq+SOsap2M2asS
9oOowui0mQPlFY8l/WoMnSPMiIrbDN+Js+NaAJ8A0hJRvy1uZqDJ6yiZWnoxLXMwg95MXjtC8cI1
C8yAS1tIoUANeGumTGOzCVN8QwfSy5PQB3PWT7k8TT6RJ3O29MHl5jjC/LOQmYRVcByzrz3cNWPP
RpIhI97akS2KWHGg9VU1om3Bq+nhFALya1+j2Ri++1ERCjDX/DK+moNjZyjnpUj+3/vKfoqvmVWn
UHO/kYnPh8VBdrQ6CvnUGrq8+FJf8BlUuzEl9UXk3ryc9Ygp8V+oBclg2IPgdA3nuPltlIil5xlQ
BtMvZLoGoRJS3HXcbseGb5se+STmuTBk6lz1AGkpDv0sh7zhK/Eu+zj9pdQ1NAQvjzsP2Ld2tV8u
ZTIOmNTOCeJu5Vd+d3Vp2EVeFTSR/amP6Vh8OJi+RSEzgMzBR/yeu+OzSSCh5jtc3CL4YrJLJgdV
j3gDVP3fQdO454xV4x7Cn/2+9Ab/0W99L+ohl3TuKsmQiamR21IOlNGlOS7n7TTBHWZsUAnAHV2l
4Vl9HoR0gzNM3cIz3OLKo+jl1gx2XfyTD0G1E1yihFlKlDr6OK52bpd88ShHSbgR7XFGmm+DzHf/
wx15JD1hf+MdVMcblUAXYJiKI8Qn4RrHUti3t4N1aWsnxeva7tYqzMM19pV8Z0hGhHEOot3YHxZu
EihllyrOb/g7QJYLOVUYt6ujx2C0ZJrIG4J8bIfwJQQYcVV7FJ4dAKfv8MiHK8JmPN9xwsH/60fU
DckkIWbZ9AfsxwA1Tfh3+Mq3a1k3FULRrDy1XfjYh3UPh0EOvnHpboVxNR+5E8D0m8mdEae1+DiD
3eKCqWEpQFuhvL5K4Dnw7ko/GmhJXgNfXF2LzvBNTpOtR7LqxekrebKg6BotXjyT7z43Llx3kuGY
M7ve53BBRDlKNfu6SbBBBl1hgpYACXEfg4oHka/2BIfcyxIFiBJGpTNsKSMTB0yaM+Y4Ee7lCt5k
EjLYZL4Zh8osRyZ9Ut51GiBma7WFeC1z7+gyn/0A42NaoeLGLmqYM7xJ8KWCPzz7gW3g01Sk7otk
CDGKjlXbUqj+O3WfzcLAtlMUaKz4KCgQuBMBUZkrKjegj1mbchQWSKI1PQP49I43afxMAKI4Kht+
4WnRYGM7AmWGh6Q/mabXDFmkKmpfTBNlcPwOTfpgpqUVjLr28K1BUjPIAoQybXNB4b+5+XWMv69G
30CK8Iq8rfOlkMiiAZu8qhMKqHKPikccD901j8P2pf2hiuoyQBXxK8TCwnXdutklUWl1Litr2FQQ
UYgqe6TrWtlggfkkP4/Y8i90uWaGFmvfOg+BDZrMOKXvTAxwe8klfeTIaJ/6Wvs9up575HaGv0CY
1tusVAU0RtPhNHDibkclxRNzIAZQMJb9YB49uC0SNMjyFs/criD41UMu499n2Bo3RzyjMP2eek7X
vCuKh1lY0OfBZs6eLXGGcBGNBu/J5hkK7SPceRoSYquYjsN6tMviVvf42w9Dmz9UbuJchcR71ojF
cQ1M9ZOom8vygPj60Xdpr6I/DNaBQYKlweS2O+jZwhGHY+stAGnHTQ6CKBQoHITMiXoWkzM/d0Gx
xnvBephE5z76pAi2uWcVKxRdw0cXBq2P1PfHNU9neOvqphmIwxFfMFGHB0Xc8BSAFQz1Ui+OzO8L
nNYNwFogUXG77WnsxNuEh8PXbM42/leSedNfvshAT6Ct/TKSxIU2viOOtT+HEXYksOHtC/aMd0EI
E9g53PE4hP4KEeEREEwRJdiWYndJ9oUb8ksOd1LYGOFspi2FDhRuouFXMzrDm5QVv5KsRSiIKPRN
0Bk0NGectjW0oVf6qTjXcdmqDR9SqEgM+v/JqsbVUOAtZPSgFsUnrQwVgykHL5h/Bu5CUcqDWKYK
6kiw1r1wAtPe2rLKlcGRcVKe67qpX7PEyZHqCW8aeLXzGZ82HoKQHyVs2QY/eZdizDcAXyUnl1jY
McoRFbTpu4m0y7mAcWEzt6uGkPjaF2LalO4wr8pcxFdzMAMTF+IMyejNvV/6X0r48uIf0G8sJI/f
nEBCeR+vPqDL0HTbCVpRbf4ldPPgZsfzD9NN8MHa/7GoFiWDWTmUcwYYaz5PKG8Z4fu6Jtk6iAPv
RPpu+K/+pLH656FSz8a1I6n9bG3ZCvNHuAgtMcKs0r3JdsYi45fSDwBL1HAXXS4FlJBfZOmfULlx
D8seA6LF1nGuSudWzgHIkXhlu/pQjd1xpmCzONlYvXSCOYj71bQ3b/EkLOReBZCqNguS3rdv8HI9
0iqon4vgfbKScs9hgfcwVOGE+1mp734/HmiLQMJNm1Ml8uz77KR0NcXF8JBkEKAeKhsyJChu3Xyh
8A8r4vmKv/rz5PEMauswszWq1WQE3sBCIns1N5XcZXg1FSsfsYAk4fBg5LBrO8iPjOKbA7TSD+pa
1k4G/nDO2xmHEtkxgPekh52viH/ilRBuuSzkeemb9Mz7dHPmBFZ9soE9NS012JuMijb71Y6Zj/Az
fRl1/YTpOkjeTrd8blBr0V2Vgupyis/txgz6viKXuuMvptVkOTjInUui3GjsqTq/ASPJ913Q2hCc
Qiy8C4r2LZgUcENNaEOaU8bZ2tH1auQzs01dyXHjx9DahUZ0toHq1vy9HdOVka0uGoZkXuKKm5mB
b9xfKWgqADI36hJIPz9WpPN20LelD7HXw8QxFMm31C6eiBUwPF6AtDlpNu7L0sGeRNPnzRfZHJzm
AvsVcvNGZ34gNH/MCax38Q9H+O7lgKP5nUdOVWjFeFZjxH6wbLzYFkGek7vZ8xzQArtYTr8hoH8e
2AjWCweQZoD4IzShuxWlKA2MTghGpZcXkF/o/jmbPaiWWgSJ3NTyakRnItnNFfzvbGarm8M5QTZ3
DH80XrfyPCeicJs3DjKx6gQcAMvuxLMye6nr4qEu5/4Jws1I5xVBDTNLlgLhpqEx5jAipbea/dRf
xNgThqipHzwVJVYKF7IqbUGKbduzROJ7W9sM/mEKn1IHJmrvA4LqlGMzyQDZPNO4xdbazf0rqQZy
sQS0AMxrDeHRThVN+8Ss+Dn1FGqLdmJ/r5L0ENbc+huRA4rv6fRNDha0utz+u0Aa8mSU9KiCgxwe
6cP93ZrVFIRnr4CzHyN4WzlB8t6P8wr5q/JbnHG1bXvsBCbuIMTxngaESMC/Nm+wCm+PQvjuijHS
vOWTGjY1IOE7Y7gYDiCJNshobJf/K8sew51XgjIwCO2gSPIXa3D5VWAT+OLLFLt77jY7Kp3nJYiJ
a5tuGPaiqKSNAVTsGEfUabbovXWy8zjHrp00r6KDWXKHytotFrDLRogSH5gg7YUVjG6gbkWe4wHa
vYkYobvWuOO+rj0UIhutcwxy6tE8dEUPC+NwGkkErwpkFjsoKsMqMkqh/ACVupG3+B/LfpCsj08+
kF+rQZscOKXyQQQDZGnUTUtus8Hy31w9i+lZs0Cek0lGH/gxqPCdjjriXh2eZz+yAjdaS3Lrpc1a
F+7GDt6HyMnsvDxHgISd/Am7AGghC1IgZnPf7kR7w6IHtSNdwVMc+zBYoz/luHYKsdwHYgfZU+wW
+MGr9qsZM11uzZKtm+ERstpqUXAzymtGnU31lbcGEEKs732Lc0zmtasOJqreVyvGRgFPknM2hzJs
7AFiRWgvpwgdfs4+wJBKQ8sGr+uOqc/gjMfgNCFlSs7YG+LR0M2hb9U+Dqdpbzb8FRzj/ckFpUhv
/8FTg2hxSsejbJPqJRBAuntzd/BneM+sB1GuJAn8RZu9pykU1GrwWQUYVgkyajdzxvP546wWiqxT
u1Zbo4NIBsdexWT+UE5s+54fW66uheMwAAyzRZ8bIkiouEBgcZ1P/jGnrlgVEAl/G50Edu2QjOlC
FwnfJE+eEqUIHg532o4tHoNBHLxu2uc60u5bVq0km8gVeTHv0tWhWo0w83vPG7abHEut3Xyc15ai
+MTyCe+RoE+SC1sNJn9CQ+JMRxfZs3nyaH5ZaldQF9DmoKzblFntHXLc6q95Wu5Amp+/u/iyr3hc
NQBXoyrUFXYTTbHVR6bsj/pJgm/5fDJIg0nE4XauMmzirbxBRULrzsczasHI7X69q8RTYHjgm+D7
ERnxRpo91gG55NVvVfEcQ47yjRJsjnoHTBqyqSVtv4EoZu9iCKhAt9xvvuEmPcvEp88NMO3pXAwH
keZFBKg2ffPgebiDxFi+BXmdviEro1NGtdhUEvqgPbY46wqPws4YB2TVpFAwypAD0mlvuN04SI10
+SpbIlZG8Ob28mOhm4RP8x7bNYkb3sWbvbfWwQT/c5NObGMag4HkhmeRgR+pZrjNMWaNF3MoOlGe
cwGikqempes+6ARFvkZWBY7LhAKBQZMCbq4wo9iZdjoJ2MuxGcZlgnV8FzPqjgDwWo92WbMnIstt
hVTKN3xj6aZsOIgajRVEAUxVjEpQ54BNX+GzcYU/UHnOkJtdl11a/pAS+ZNhCN9CU6wq0+GZVDm/
DXJlfis83x+2Af90mx8UiFJA9mQAu0MAADYVKv/BHHpI+DH12xnABH1EEz9/6IBMXjco3ZzcJkUQ
2PEOmhmonvRj9r70+/nXIfMtwAHlZqETQ+kvYgmyBIEuwMAq2Hosi6Q7MniUb9Byv8GtbcXrQL37
sSTAvZYJXv1UG7CO/jJAENRYwTg+BQRZNvgPWi/STw9eK+m3Oe7brZcrqGzqppO/phb94nJfJ2xz
rv5CmsdyBYPUkrvn0N14Uo1IvK9ZZ/8wKDvs5xq8KAe2DgwGz2W/KHfmRwW9pWd/huNpLatTxnqo
TJasRoUdpJ3GdSMUb5p30aZfKIjHBzylkOxo+JiDbZ1B06NrC7VZfhHVMPfSd7idsjnNzp3Fy/NA
wDYU9uy/uElRAeIeQOp9ompfwDP5gv2BD8v5YNdVZJOEdfZg0lhEg0OAlp9OS46L1v0OecmVMw8j
xNyqVtFTC+DHjEfbLi6JveIw67osXaM7jscA3x+4NQa7Fhpfa2M16tT8o9lp6V7TZEOCZHRSrgkS
gg8QvnSe8vbG2sl5hNOFDU/3xNohMdKvUFsC5Rm6D38FpRhPsd9BHQNSsxvWMOvaDHwLPl4OkVSS
PeErBIcf8MgRef7Th1+frSY4iezMFDMgRXxRqBlfTNe/L1QEVnVO8A+NCrCe0rIJfg401IWNLHxM
ehs6m23R7YCOZC+91b+bGaU2GEnG4g3PZLYNASrBt73ybtMInJyZEbsbm5P8J+Ak7ioO+fuITQGI
72l57RA47qceJSuEmVdzmAewzqN2nsgxq+WBt3VUT6y/5mUO4XTEIw/428ACXOfxTTMr5MfAOItd
lZXuuUQAB42cvCb70fbApVdqONhII2OXLYL9RFP7ZA15sLfjzj4lEmdS95nRcWRqOTPzTJ8ZNfNU
6ILS07nvqP6SFdEVvbpK5SEpQziU6UJ4q5tmdAqL5jAxAntvPrDHVmxwz/fFypoKum813GQIYvgX
a1yJjcrNqoeR1N70mUOXvXkQYnycMtU+TcKKD0lBAVjU8zmyYxdYAvxgrNsmIeRdPK3ekbrhF6sn
45VpwQ5AkoeI8cI9mWbaY2Pi4pN6MM0CpfMNAi0Ip3lpuKYDi3djazdru5j7g5ETa1T9jWeK3Rz4
nb361qJtNhSNj+z2zFbYWFi7zArJuW5gv17oM0COrB13Knq2W/lx9sc8Myosj0WjPaQwqczzQ1uN
+YPfSBuc/KT8kcHLpaN+/zebfHxpifUqbdTLhty1YL2UuScypIA8SKQQpDd2e7BV8ygrWg0oreRz
khfufqozWCPJAaZH+n1qM4s+DswfQDesH8t2ZvmlpFYH2Bak7cxvZ87Mj2oOpn5rznxZPGViJFdP
lfLFUtYXWAVYF9OqfdtfpS2FH3Sm5IuTwip2ZKDbWU4OdcRAkg1Ts3cE4hSZe31G8L2GMv4f7b5q
OqTrPqfOGRJ9dJifMrCGHjrAOUaY+54Fi5swEnGabi1QNVaj67YPftjiiUUO6TBWNYo1FXl3smZY
ET8oHjgDCk5KjvQcVLK84xN2f8geUsrEBlmIGmW0pHoQnT9tKkgpbF2r/BnOUJGFO3tySRkU+409
kO5PYSYbtSWlF9y6v1JoZJxjFNWelU/IriYDEDq9I57ti+v64WnqUxQwzKk5hIoA+xvQZrX0xT6Q
OzoHRYlsT3NXFfuRw5U8KBL3pYVu3mzKTnIei0cTW8WZfQkCzzkzPOzXahz2CYlHQCRQpTB7Rxcx
QwTqX3M1A4oAU3IfSHwBHVAT17HUvVWKvd69zZD6rh6KTkHtyKNk3yORNrlzv4OqGWrvksQCtUUc
GIxCVqoCrsdw+lMLsDEFtgAAvd1C6Q+xg4gH1d3MBHPgwNYmrBKnvqPZBV4L3c2yw58C//w3N4WP
KZiS1nrQTatFDlnxtEZOFU2RIrsSTuQR2D4UC5m/wYt0eEM1HUnIAjA7swjm4tl2SiztwIJFxLHw
cRVxf+naYLj0NmSU2BgcoY8dHifIoaD4ZA+7LkFeH9pkGb4ThAVHqQ/LcAMYZxoXsO3o20dzcPDB
Qxq28X7rk25Tg5gTjr/1DQFgGQB5VwdUQz7WAmoho6Si8cZJEe1g/7yqK1SSAbxMb+YAhGN2C5uQ
74aJwfOeOS+1J/ipnZHIQjYvXwNIrZOX2olZNynC7INXoprQsxNNY/7Fz4hzhAYSW+PBm76PqX9y
+4l/adv+oz/RtTYf85mef+83xVF9nf/q/7zO/fqf88317/0odY0b0Q35Vg1y3Pp+ijJdaFtfE0oR
f3f5i5eS8IK4ikChJeXfZry21opb7rECXuNrUa5Nd9lZQPLKZlqb1XGHODGzpXvFq6B49urgYvqz
mcNovYY/sqsvVgXeGbedeLbGeLqCRQPIvP7DraaF13eGG8qTYRSwQO56zRtwMqfZM9gRrEyTDC1M
ewMZzUMA9VvZ1UNEiIC+pZ4MUZEA5Q1gGlJHeM9K4qeFZt8K3Aq+Ab82WGXIg5xGf+KnILasY0m7
n3QeUYzL7AFpXMSvzdT/XQW8+iv2nQ0+kcgNVDlSfG6Z/Rpa9YXK3v/Wus0QJXPdHjofFcyo6/GS
qzPgYaty/DGF+fRdQUcuSgfRf50C3Kc5zcWr3Yh+VadB/6KYhVLC7HWnIoWJUhSivH5hAKvA9Ccs
l+YIDbULbdt2l1tNuGnyHGLGbf7SwCcSNIVwVxS19eoXENEskbuPTLN06/T/MXZdy3Hj2vaLWIVA
guArO0e1suQXlmTZzBHMX38X0B7LozNzzn1hIZFSs9kgsPcKW5k7ySouoYUIsVbkyspmPGUFH04J
ZGPEqKqj5SLmnwVxtUCY/lenGTHoaqnZWVFSHT87o14ispgztg5KwGm4AhrGEqQGmbCe/dFGCpNO
M71PQumsZQeNZWoFl0qOGeZw1/kWSsv1HY7HI5+6+Wa2pglVdNgONHIanWglVrqsYGt0ModUpw7A
h0R6m2XVonZnsm1E1cOdReutOeUDBUIThpqyWCNxhSW05oEPkfNhDyy4c4G0QgophEeQU89P2Zw/
0E6x29GNi4Pl9uHK2PM6cg14RvmWxh4g/0MNkeUwhUVV885yHl2ucDLUgC6NL26t/Rj5r9onSYuI
62iDNuuscPJzGpRrKMvGxxFxiKMpmUMg3Ur5phhWw6pMArb7Mm7kHeiv19GBky7qfu7WRQzoDetK
1yeF622Rkwfhro2dW9FuTKWWpLvLvDHaAnRULcx400HKtkfWyXGxd5xTAA0B6ksrrz2Zkl2M3SmK
q+gAp8LVZxMdUntbePZtE6XuMXRa98hht31UDQnWFkGGOUlGXNg0XosMG54DcoF+YGO0DEsoqBbF
vpvSrkeEHJcZTHEa7ceSNvF2cCXorgNUX0+dPrjBGB0jhFJ0JYph+ryZkPrzXStxtyltuwfP6VZ1
5pW3FljwD7HbEx9UH2dvqkPeOisOcNnKVDtsLpE+zJFNDar4RB1eDr5rz/HJTcIYqVq42OaWVa+R
woB5dumzuIxin0GeWAUZ/Y50yI8mtOkLwvUAenRp9kBY6yy9JoxXzBIcdkW8OphDrkLo9Okq1sLj
BhDF82fTl2H4PReV/+W0EOgbaIdC6FVNGdaIfdzfRPiKWVG0jxPYjEhxQVKrKGsLnKrphmP7+q75
G/6A6NDtWCNB1eBnvoICifctcN/NgL4foO8LLO2JDNZw5jUCCGanjbfXMgqs5BULK/D7ssBDCK0c
78YWcEEzwoualwH5ju1MkZLLCHKQo0CWhlXWo+3a2l+OnnPKUJtYfCNi5ym2ZYB8VeeeKKU/TY15
iaPxQ7WPpXnyoFR5pPFAX0ML6+I6Zd02j2L6inRI7uFOY8s97VSA5fJ1VFg8UuGquxbE2tme00Uk
y/o4NRBV/Dx8tgH/LRYKLHsAmkbLT+ey+T7a4Plnoge2D3NaNRXN45gAuFJJWx7ivLMReoT7NS3K
8Ukx55VBWeMHSfEq6hPrLQcwfMERZL4IK3xVVWUt7LZ2DzGsvHdu27f7uAs0qEjGuxmBYthvWO7G
mx0KWbOZr+uKQ2Vh8thKKP01cTw/CbKm2E4JwEwf+sbDJtNuw8PIWHgwJeG08SKfaX6YxsOUpyXM
IMZ2p9qZfUd6+R3pnB5vUQQgnLibHqkHXukwhCBc54Kssgx5zjYGgCdUsXcI+sndlW0HNmqENSPQ
V/ayiqEiYTYMptroajcBo54oV/p96kAZj/dxA7CIBKwNIDzkB0Cz77SYblMGyAz1c5H8BJfJmpNo
GyVhsc9FE57KLglW8Far7ucAX4AAqeNbSpqjJ0sVAofW+a5DXgpqI/fQhhAfC+CoWUQTWXFtZD7G
wlplDm0XKbyB6fAwcxo9pBOgtJFSfIN1X3aMWWr5ZnisPc5tQoKz1WGhhQuYFlPycis4i2ppde68
iAGPOg5d8AJNpOklJwWBR12ewV4Ht250E76Bt1F5kASp6M6DshASGnLv0YItJzJGa4OHkxaocCNS
rMfPqiWBbUqjdCUGCi1zA9eyrK5YYQ3Rlj5PkwWwJt29wUOCbIFQQ9nfD7CKPk+yvAAza6/h1pf6
Jk1e6lffNWEOKRhfStwXa7aDQ132UE7UJWbBQgvmJ/DJyQHeMh2jmOG7a+Mz+nkFonYPgZ2d4a1h
t39JCjYilBVW94Owt3Ext0jM6NeptoJUMIsECV9dSqDgb6LQ2jB3qtaE4iOZAFNKc2BEy/hook90
kmQJaexyaSmIZ7WNyCFxU5TgIwzNZhpkcQd7RMsf6zKHrAdFEBsRQzArBOdbC0a/0KREJlJGzbyM
LaAGeNKvXeTV7z1sAS+gHT0Y0kTTKbGt6jxeYGnBgKTs9tMUIpTiQa8Y/gPy6LSFfQ5VdRiQ49kn
MkXiwCnofCwYvtFEMYROAQI0UIGoa9yl3Qq+8ZoatzquggsBTOsE4ZsU+kqIjZuOiASvVzpEEDYP
nUuQ3HFE/eF5T0Y4ayrEx8RU+mTzosbSyXqFP3q0K5AeRjC7Lc+Tan+VTNvEi2YdSgVR+YDaAB/M
26qB6DKev6sXQtBicz7a7eFKedAGCp7oMQeDyxCoGHEMHawmlZxPrUMeDNiitUa5v3ISRs7IVbja
87zFbEu6NzLW5kAg9LJNvQbx8BKzgspUfaG6lCRRfZENlkWZLvWDt65owNLT0LdsE+uFIqSdxpO0
MNuTij2a2hWRate4y530YJ0F+LsB2g9hAqT872o7ttfqKNzsFMClMXdtjRvAoYCZOQS6x4OpOQiC
gtgXVsnPuALYgou7Xus/4vrWlhPAfhHFrF85a1+ckM+3NnOgpp3nm7mPmlVkywIoOLDNIdEBJqw+
IPVbrk2HGOyP2E3pqZO1c1Q5+H+Gm4OEVLgOPc0XAUv5hvXVnZfP04Hik9tTZ59LF5GXJaVt4E+F
h5UyRDJB22l2hXIdOBhhz7vBTXIzeq7HNENyFc5ZBouZc+XuRJgi6K/FqyWwiivYiQFnqzmHnAIo
y9PGWgTQrQaTDAqr6zAarIVwkIt32irbUNy7e3jfdMpysDuYnIeKVdsqFPalsRqBd+cIjGM8pkcz
ggD2vLQSq9qasVAPekY4esSc4kY7ASnpFZAj88sgB2xpvbI4Q1MQoeY+Xtca0tXqYXqJd8XjdshJ
EDYfRMzjx2jqyD5qIAeZzAOcldGeIqRwLrLurkvz5qxS+1tv9+wxBnnuXMbzt0YHjk1fNdNvbvdO
3JF/T2OyJY6X/ozYtO3DLv2pW+Czay3GJuE7guj4AYko15/gMfVUtm4FZB1ekT0byNMwlsOqY6Xa
mN5MxWohkMbE/h+9chw+oIs0nyMx7ua6eHXSRi6GhNNXiCFVfqFCegMCJSSHCvVzCF3yOrplu8y7
ngNr6XpPLSA2dpc6+5HFWCyIBI8Q3qWLzlHTOpLJ6xUs5qWy25UjtN+WdGwWV9RW5hXOHQCkyke2
xz6nNGvv7bg7VuCuvxSI8G3iziZrkbTyxSLlHbT4yruwUM4NENUxdtWl92LPdrlypj7YmrMCCaRB
MVY3178Qpha8TAJyY1lF/KELMbR0TOF3C6jX6U0LXB7kYVm2jRvOF2aihnFBeJfESNvMQ9bAPUoa
zum8v8JgZy/bFuDjLKagkP9LI875uww/VleE2FLAE4wQBzKX8othksOB4g/xw1vXU1GeZY1oZ4uk
mm84AqYq8ELwDSnAVG1dFQDmHRIX9mZ45KN9KEpY+CJ7/NrzNvYVVdmlLdzg0tfWe5U29SvNYBZc
iK7bNbpajoux5+LFnJ2o5M+zPcqzC2xHgktqRd8pc521QuxiXasqPeYTEo4dXB8eXOR57wqZX2uD
boqn9ALMjDybAW0DrjK17HhnOt3YDrEi98TS9JqrIVCd+RHgJA+xXf1xNdPkzfEl40SekZjFQrzK
5m05RDUwvWXx+llK7PRXW/S7dO2tBiBLaGWtPWDqgFo0B4sBw1oH5bwyVTus3Dtx8ylbZ9tlu+qi
wme2VZyxOeTnfoqX1B3Ho9DvUdNkDjmUFVZNqpDS1sPMAaRanZXHe5XrM0ybrU9LPOA/JjuH9kqf
tycBmCTSqIR+60AN6K08+RiyrAeyk/R3UDadtm2TguiUA4sWEYp8R8GSjyIqN0Unh9eZuXDHThQ5
Wu3QIv8l++vVhr+u1umrKSx57qC4Nm0HKYNNZkM8qFDI3RoFxG4KAMumAT8YfUQJOhr2go0Ncg30
Eceicw9jLzPfCCSaIcC1Zl76cC3/w9nFyO2VGd449PW/s5ModeUX1iqTzAVAA7YEAKkKl3+xrHBS
WRepcvj9SPS3FszgkdGhX1V9SF/LhN7GjRfeF1FPwflpLd+0TzFmKVA9+pMLWPhiGBkEYSEPZy2v
aAzXmTt2kwVk2KVZNW+wvhfQ+QXwG4gF6bcAXh859nwPA+wuxVDVrzlkVFdjlJIttgvVa4EIf2Hn
7XOMMMbesj1E/8r04tRhuZsEG9luRrgd4Ez+KEChkm6KtZnE4wAJPhGBD4aNqw2NVzpCbFsfbCag
jISo/L7u81WL/MjZgPndmS4GiyY3OQI4lxFRR8DI6/rZi/u7UGC9JebpRJuW32XOADjtLJqdkuM6
C+bgYA74WDBTrImDd/oYw/c69eO8bx+NVGRV+GDboqJl3NATwHLioKIqXBZKTYho9uWTgpYDWCqs
/aC8hFVTiI1KXk576FW0b5GXuz5ggbBUbyCjKMAwDpcgHzg2KDtWs8cCbg39PdgDNixG6qy+N7pZ
QI/DADtoysVYyRXVfBlzSDy+qnu3vsE03N5FCDIeCG6qn9Bog2T+fOtWQPMer0hKMB6zVWwlAjIk
8EEGKPKWJ6r7EbJw16ci+waEkbUo+ljdYJPId1DWho3DwLo7KrGArNyuX2MVWK1VBspgATvXXSvL
chPLHIFMNx7BWAyrZxIOb900DTeIHFlPSP6HRVc9R3kR3lAx/QixO0EGj0Ohz5kgljG0zjMgZ4DI
61Ks24rQdZ5BOvtVMuMmu9lEBBMgllfZOu+tbG1U90zJtDErRmAVvPcL97IPKN1kbyUpP3pdcNAy
NDN8ywtMIrrwtzFl3xWnFrYcvpeDkTvHDfR4pMSLzokBN7eYfWtWzuBMiwWIduHWPIRm8NR32ISG
dYBIKH9pSmbvnWRE6F5vA8qyPQZtIB9a3R7T+EB7ZGbwEg1uG6+wEGuDXCzD07YdShncmg4AN3eQ
xIrPpglyYO1NoeplnffjkXOF9B0ZHOgk03kfhQ07w8s8uk/TIQXYDAANUzWbMZpMoHj8NaKaynRr
sam/7tSg9b+Ykjo/cpeMvvmVRi5kuhHbbIB4G8RTDgikaU88JL96Mcm1U3nBASStszdXyTbVPxpz
MO3Qww8OeZzBPgzp3gO2LEX/EfbW/IMldBmdqFSIdVJJiluYTBjqeACm8q2zu2pvGFGO+gCF73iL
CQ5mx43TP0RJyjAjCbodXWDi0zBTmxCu3kvTCyet+TiwNvSVisjpOlHxGCIfdRJcmr59cyC1/tra
A1mxuhu3rq6KBnDVhodPounao/AKpKonHr4CqKCQqi+r41DD58/2nH416V8seNrJt1zOD+FAip+1
jj4FmDP9EfBWVtbNh1UUH4IE6kXxulkEcZrel1bUr5IIBIoqKB66ocODwVuYt5E0fObgT2IbWg1r
U6USEeIa24q9qSb2ABMTYJaVscCZoUW3Yg7yNg9VGW1jctNKm77XCCouvDqub7qE90c1wrHRdED1
oWJB/g6ld7GELqF3mGGpeSOAVvTrsKbveIXsooB1zwJKoGto8Eo/yxGDDNNQrOiAeB8PTkYYZIpc
oOCA6D+EuP23IXYsV0GQIZ/fG7DL7xHljvZznX+eyHMPQuqOaC8RUE/4baTznUySAcoUlrObclXe
9ACzLUfVh986CY64pqFnVn4L363kBbA3exkk3qZzqb0Dgi++qSoFFKFT9KB2QHCwGPizo0A1ABLK
3UoQgx7SpgMJCQOg71z6VTewZQl/In92Wo7EQWrTw+chKbI0XEYK+HFa+YLN4TYaA7zIIPJTHlwH
gOGKxOsWv6RFDm3iVSZqyPwONIY3WBdDxDzBjZwZWSaqjI54YKOjKZmDtBFzDvSBqyxTvqkXyXsw
cWv/OcycxZAQm5AfW7k25Y+NaO8NMjrEOhAaYbS/T3vGtwg0qw3AAPwem5VFFDgQbUDa5JED++Sb
qpEj7Rws2IzkBO7EriGk36aNSI62VP9RgkpEv03UKFe4Lc/GRoJlwYpIr7prtPgDdD5X4NyliDSw
HhGXLgMG0RAw8lhW6z5sm2uMyYSXoJZ6G8wehARyyI/lQQIycO6EtxZgIL5I4uI7mYDVtefhxYxw
bAnoxxxcgnxjlu22kuGjZ61NXOuvymcPhhm1BdODCrgD73XLzlZgQTy3nKBtnDEQ+jj2fsXatKZB
nSxFSt01ixReZmCIrYFnqZ/5JA8snPLvAqEUf3Sb8M6MaFrrR+7BSoONzTkJ5vHYGUkgxOCxJUyd
ZQbwyVZywHthk0lfGW0yOCyw/MSbcbpHSPY8mk0hbJVXEXYgoPtiGLboCHxgZw/FZEDUWudeDvEr
drMIbmpscK/KZl1wELDqObwzPIu+SO9trsZ7D7TCA4yYsuXv9kFpmX/Xhf5lhvRiJye/BzypXMig
2tJK8lMbw+kIisSXeHq7Sodis5ZcACi+CtP8VZvSId/DzRKCIKJnd9xmb3nQFm9BFocg87r8PKdJ
eFM1QAyaDqt0v5ccwfO5cfmhsKGb5rayeGtJt528bngaqZRbSE/Ua0nFXdPif8DGKl/kgLzt26CF
TFufjMGaRlwbJJFunfRFf5lZ7CxjMbB7pOVazPph+UyRbfBDfIVvEGq+D6ah/MFBpOGZGGO/3FnA
acR+o6q1S+sAUlrNY1tL59swImOc5zp2Hg7lkhTUXbRknm55HXZrm0XO0codsZvK1oGnxwByuIjI
agqn5L5PXDB7XSeAfGP56nawUsRG3TnPPBgUMvtIF7EbLw6DpcH2Gid1UzK+56Y62iHzO+g6gnap
41P6AHWZajnObr3DY7oJoenxM3GHa+F3S4SWOcJq0xONs3NjZLpq107WM8OThfivb88jJg8Rf5uj
MjsH2OQjwdCMVu33EAQaKqQF2ZjYp7Fz+PXgVlr4LAwFnmd0EE0BW5pi0SAphU1Yt4FS0xpkeX6c
0w72JvrAneC7NXvdDq4SHjgzaGIk7k5FDr8z3EU/Ya67F3rJYVUKM0aQJpC1gq+LaUsUkkYqv2t0
MLibpwAZUCdemT7TZr+GYjE4FnvlIxObiFl4Htxw+kb51jQDwSw2FjK9WGb20zfZX5vN6HzOrWtz
Vl6bu8ATm8C2gzXsWCHvBozwwjpf87CMFiteSndPsCO/KwGlhVAHgbM8gTi/k1j9ndvOoJ/mEDDv
htx9QxRX9zv6RKUIUEJ1/MPhQf5SqQXCJ/ZzkGYMYMsZSrNKFS+WNctljTjDDkECVFWwi3tH3au+
LS4kkG/mZKhgRpi+5bSmdjTdsoG/C5qeI2mTs5kQUi9rVt5gRWtDD8jDtod/LH1kA8USVI9lbUfO
VIH8CoTQUxuKfSFS8T31AEJ1wbe+V/ipbAFtrrbEs6v7xgaq0wwZR6ilBM3w4shqhIbP3B+CdrIg
My/IotT2K2Fa5DfQpq8xF4r81ZTKQP1ZSkqolZs2JAR/lcy4OaNQnqrD58+z/nXs5zVn/Xeidt6A
07k3UOyuzZ1139BJu4eBq4afFOgKDb7QNighyjKSdRsjrA3c1fuE/dYiju35jL2nPFnQusNWgsRv
VyB0IXvnCX4576Ny1ZtVze/V8FbPLXIVLki1lBfT2jyO9aySW4dxP6+x4BwUb/20otmmgsXFEtjS
4iGLSnGykwHk1U6AhQG4EOFDsLKHBjazGsyL4DlbZfB6W/U11CeCqonukWvLrJDemQqE7pYitDMs
54TcxFWiVhz8smcXII+FO8p87+gq7MDvRgA4TsiIrqExXd7MhY3MhFaEj3t5bhpKHkH5GbZgpcab
THjeOlDtuCxEBXVvSWtIec7RqoMu0IQvHo22RpibQ1nW32Hghdx5Oq9NQivUeS6T1QI7OlogwT2t
i1ZNzjUNVkhwdS2iWQAxIL1hzfMHgPLYFiEUeKvoaudy66ZvKgBVUQvqNF9GNC7WnkdeDGcBMJW3
ObKbB2RLIy8tD2PN1KHPgP1GNgdF6IxZexav/mjqdXuOtIMPwla9NkZI3IHnkrZbSgV8lxCgR2zX
ODIp7c2E2MKwquaw22PLWEPaDEBq8GkATmjnd6zre6DEQnBV4nrYkNmx70cbigs6XI0oeLMdeP7Y
jO3HV4iITpuNQYGEPRimSHdhuRmd0o6wp56R6YygUuZnutkuA8sPkoRfosKOl7wuowtIahUWXinZ
QQ6pOA+TA9gu87zHMYY5dizWafRu0PImQNxqyHzYtdnZ7d9NSz+9uU4xbrEOR1rSTAFIViO+393n
EIJCPqD2FlyTDAXypwvscaoN1VVziOAoYbUi2ZckmhZ1BS/pQu9EU2hsqYSWT5Fni52bwbYaYlTj
N7tWGysqy6cxgv6Dol2wThNr8qEdh1SoOah0WJTTjKWirva4c4cuVRvZdhPbQfxFHDIkIBq78weW
yNUfUBt9H2F0YO2rPN0YegYIpAkL7JcmceN92E90aZoFKGSI31rJpQDPq6kDvHYhKgh19iHam0gH
gxLLhXQEfGYEP8Q0Ep93IyCUV2znQKxbOuAFDpM7AAj1Chb+UqD6ZWRbiYzhFVlDx1gTvKQmeCFA
zo5xsylYSjDrKnqGChpYOwgbQTyU/yoNum3SvV/GhYgabmEmXPieeSBhjPA9iXAXnDD40SAjzTyR
PDdVLpck8PYSLLUdDCr4wR5Ke8WhePEUlM0TG3L7xgEk0xdQVl4OVaF3UX99lQNytJk9uKfIi4Zz
kAG3MrsQ3UVEoMRjNdiHNOqPQMZPt9ICitKUhkpay7Qcx9s/SiF9yHQMxqj8OVEFXZu4PbsCooAV
dO0Ow4xwt8MbdtMA9ngxM5dK5FsylMlxDl0IoVuErs1sArCzOgmkjDHHdFn/CO+IYNtS5y1M7XaL
3215zl2Eha8otrqUb7mngkVQVhkwTCkAuF2ZIITBxjXTyNPWw0KrZ8Lb5TkInIhXfauhXLEktaMO
VsTDB92e2POLCpW4YwQpiTaum7OXKn5EAPZ5dLtvRm9mHkAFAvvaWxoJTeKUILgl7cmzFFmQkbTP
uQpuhbYbmwVQrhm1HxGJQspkhE9ChtQAmKoSbHHIH1Ql5U9BVS9qnQuYgCbbFkr2C8YBxtHqzb0l
o/UkYBLqjtj+LgNsEdbSDjxf1HOzH8FEvMpaQfxeoy8KcoTSlXzKqp9G7cq13GZfthALjoDk9xvo
de3M3aP6FvaUaEa8pkzoqukAL4JsYritLQfSQ+NCiRJCDNWv0mTa0qjWDIlN3SKOxh0OoWUQYu7z
DJGpergz2Zqm7P+HDRn1vvpAMoBppBCSesg2uP8hlmhHwFLH1dA8grsrbo2cMxQ9sVSCB6XRbyaI
kKwUGNw8jNMzmcDf1ayBGJKDF10ze71RUutG10QdWiNsC3IoB+CX4WPtnXy0wRsCrOodLu8Sz9NE
zlNMhsOEPSMsi0OQlYg8EqWAsQSObCvsvt1GBJRYs73Nc+tX1exvgV5S2xca8viAl2u8BJijfp21
LIXXt945w3rorvGCezLG9WtkNT/KHrpdIJYmR6tKi1OcIjDi8JC82DE5QtQo0AaAxYrprC+ICwBI
pcpv6064y0l4mV9bc7ZrOu0poDrYRvYKPsF2c/u7ycSvof2obluMShzW3fQjBAfyUV4IgEeLMgc4
x5Tc0P1V8n6XPns/S5/jxtgC4YDXL2WUQZNRkZwv8g5Ae0RT7XnZphE5AGMNZCASSddoOFc59v0j
PrVs3dqXMSz5gqnpT5wAJGmWYky164BFwXMWucijS3IGlmIPvFS7LKGjcwcMWrck1sSvJdP22WtK
eoGGbeMA1ANCzqOF90+DG/kIasY3nVJDVC3B9+xNzwin2XjXO9WhLxXSkmNaLWkASFQTND3Y7FpD
TJdm3WbXrD//0WsV1YImCZDBCkpPoon5cwWNMx8kNHoy1RKYogahNNZiNpYR0lmQrHvBbPro2FDq
s9itBa3THwhhpL6L3MrjsJxrxESMVuGnamHu9HcVNCL3jZY1DGML6zp7aU0KER082UtgY36VQvB+
rm2fvQg75tiXdsnKaMj3bXuZhqQ4Gt15BNwhQGVP4S23fhRTXL43NA0WBHHhM6At0LBPu2kFadbw
BcoYoKbQ5KPpm8N/zzHJr45dnAqoejBoKXnChj7qF8euOkbUSAKndNc7ECSinlgrr1Enw7qfNQk/
G5Jo2cYNEPu6mpOQnwiRB+LmAEUGin77UrKzIcdYG2+VKDvCVTt9gLOEfWwksHK2Rvd5fcLw1bUd
QJB1coc18zMY6PQVaAUt7QIKgGF4WJgQVkZ/IQVqELwcCOwZorwRZsgHBC/xSKV709aJsr9oXQbT
aZqqJOw3Y5dXelN0ghBX80wcpD5MCXjqXyVXl4BwrJ9N6bM30W3/fVzLoVNWhNjZN+m+tAYI2uKF
Bcl+F6u6jAow/YEkklsGMCmKMLnzDTAC9C4vKMEO0UubOPuj8ldP75Yf//2rhn3W37KJyLy7Lly1
PCY5EoqQTv7yXc9BEEgL78sNz4VdvwNxy9cGVLOGSB1ei/Ay3E1ylEvT2EblzwRy+ZeB8unidPFP
02wGmKHmpOupbQWFD9NjGvWpBrXjjjmDx5TnqMVnDEXyRhztj4jVhYJpeRxdQysm8FL0VByHV+ry
8lBnZEcSyNpNHAJ3QAUmmkgnLraCCjr0I8fvjXMDOQlsEjI6+p9D4WOc7qLYc65D4VaPEDrgLtJd
9FCnvw3z4XbQCWh84Kc+qeWjo5J5LaST7WOSlpdOeKAs6hGFhRQHG75DoBNokLrsbtJxEJBjapL1
YGmjGlzL1ZlqeG485RGHExdDbODLtbyORrcTgXBXHkJ9QOTAcXCvn+57vWfGAvKlwcOydXtQCgat
UmhhAQJvKgyDFtN0nyMEmyJr+1C37tUkJCybfm9N9scvBHow93vm0g+31hB0ArkY02sw6F6u0i1A
ucVqkO/pSAXcnJrv18KIArPn78ykosBdh7Yo3mNdCT1imTTvpmauYpqqoXy//kVTDTDCdIY10mge
fnDWvUQiY40V4MXgIK04wnLgr1po4SujwrqYJV2sa3/v+10z5+mRZi34uwaPcQUx7iFeg59DkJ3/
LX5nFPCkC53W2B7slaleVfH0EAO9/Ky6SlQ+YqGbqA+hqujO9m0MauXuWh15mJxdy6fWDyD+8++O
O46AsloA8kDT9WhXwl4i1qTegv46QCn2awBLgfFTwt64dR6B1NMlAxS76naN2Erl/9GY8Ck8Xbcw
n/3DaD+FJOjvWKvmLX6lWHQi5fFo62pYWagiE//YFuTP6mevueOml+pzTfWz98u5pjcj6a9L/dO5
5lLXf+Pvf9cM/td/cgqq5X+fuyjVqKASZLCy0ELvmLs8LqhNhUSuEECIr0LvTQmhkiiW0VbE3fdA
s4OVN9EdXhGtP+fQ0TdtglCyJHaCGRiWQOkinafXumQEOGeckeVCXIIRXxsq/49rmCEhSaNtjWy0
dZ86+bSn6UsL4SfoF2n6oUCmfqVau1gGE8shkR4V14MeRkELMy2mLxtGSMOEryLz6NK41AaDUBub
IKJq3Gihqac2wD3+WXV1lVhgFYy8se5bz/4egfjIYYNHgb8kxdu1ivSzq9U7t0YRgkXdagy7ae8W
CHj5V4GIa/l3lxloRCOqlD8WUSrqd6ZqQOt7gYRRoheDkgYrs5RnQ9ZCJrX/szrnEkS434O/9P7T
udUgCkBIwwHPsloXYRiFvpUgX/KlFKN3CId/6dVnTL97/2mclUSe/z8eQMRNvjyBghLmuEIywGFc
PIVfcGue6CCcyDSoyAFuRkr412TFXVW2B/DWqmcgVcHuaCHaYqrA3yfYQEItyFSFGJHFZtME6xEM
7oHhoW4v71t9DQbBliQdqmcHduQHl3WV5p+Wz+YaPZ9/XcP+fQ3Tq69h/o8WaeKNV8zuGQRX+AkM
9nQws6adRgyrnX66mlD8UdWTihlseq8zwb+d+9nb6it/Vj/PNVc2vWaO+fxDn4P/H+emfH5QYwM8
vh1gz9zpXEjn1d3GxusYs/rvxgbyU2fklLoNDRC0qXTV5dCtr4KRg0RdXkA26N9blRAfGV5+CUC6
g/YOEFABGCfvgPCZAQ1iQ0uE5YNDRaL8Ynu24xeA9b0DEn4aIq9+EkPCNpx10Zb3Efa3ZX4xAz4v
3bb9cJAFooL/cmkCn9lLyxGE/YdLx8Cjb+0Zc/qI/9oMyIrwhWQqP1ecIVvjIGAK/dhdmobl0dRM
+9hBq8Hp1UOjR/Uhh2/9/7H2JcuN68q2//LGjxHsm8GbqJfVWJbcbU8YtqsK7DuAJMivvwsp2XL5
1D5nnxtvwiCAzCTVEkisXKuPymKW+2aJHZwPVzL+j/7XuN9i2JAB2rIxMVA3YOTM2BBpjwCUZdm4
8UNKRD5E2tO14KlZMJQz0IjKuiQ3NBKCFRRIVX/k5lT4YA+kGFrHkSz05dmGukLyGYbmPBA0oPa9
oRGr6wyQWi27ShMbUBaj0CFHoQNqrMJNYJVuM7m2qZNsQObXYkPCnVDXtf+bbeQhytWEzkLI11xd
cyA2Vqgif3FrQMBQ9/OE/wdnBfnDdEHAoN/7sdJOFlSurfpD7N5OLuKtBZB3U5rfMUvrpwmokTcO
iguexRNNAmOe15uwF8DyqElgVKRy6oJ9dQOO2/o5fUBhEqDZFdiqychwBkVGVmkq16gdEjH1GgM5
CKXUXo2DdnBL8Hswfq7npp4PGzKknkGevcjwIw6FuNr8axzUWnWTwNUssJl+7Cy2wDQsC68aJ9R3
HUht15yAiRaYEUDjvfOwffiTu14iL0pbl2dTbC5fXKnzGvPiDgmuYiPctJ5oeWZN69YsX0BpdNPy
KvzZVsam9Cr/ryjQgPQSATs0kQMFgo7rq9rP64MuGfKPRVm+8KQ6O+HDPjvZqL9GVmWAk19CZssA
/DFxvepAV/INu1uVKPaalyCXnIwJgK10Jj/PmJNd+q5nJd6kl3GMAQj5gx1FkWr0v7Kj616vAfZT
85CbVpOmq3ZoT5oRKMJcSIURrrA2rfxoH1oQv0FuTxvHVQsxkMm5jQpLH/BX2FJmPgDBM2zpnJwL
8NOe7amPDhQf+uneCrnyDwlAFBixBwFSvqSW/JFZQbTSh7hbpoPfPjWpt6TNWSiugdcqqb1dbZso
mnDBI0+5KCBLv3hqdtUtuR21T5AVXZIBeUaa5p49BZifphRSeXpN/gs5ig7J/zG+9TxvdUZVxMii
TDtsDp8ZhjskxG+b2AFvCjK/U5cxY8oD4YF52XTuGq+btzYmG8R2z6XZ3YF0cGLYLD5RV1oA2vTN
wvFS4GoULSEYcOxZr/xZjlfMDEVhE4CQdtLWbb/EKq0CFy0Kx2kF26JgFvDf4K0DIm4al2NzGJAz
XGPDt8ec0Ci/2EosI8nWR5kSIGPhxZbiupYDqsTQ2GHm6E5yaZbvCTa46ffQ+NqzhRKxJ9xAMNOR
pt9xhWXFvnSy1JGQPro5GCbJyYZe6tnJSVFlA6cMOY1ZgP0DZPtNeVNnQ4INl8A40pUGCRyoq2tH
iNAYSLNrAL+FtfWExQ2KxizzFEd+euf7wZGISlvJ2JoJsNeZWIQ//cGp0BvzFPAi++Yk/Q7vugpd
QhVqUoP9m6AFcZdPa9fSngJWORBnkOkZifDZrwe9s3LyJj1jDj77eRpd7IkfxNXSacORddNUHLIv
UJD3jFXtJKFPlvlBj71KPwLiDCB7xzKBMOxAMHqF3DdK6u7ToodI4XaAReGyeGtVwwBiYqBbcyh4
oZLh4w/aNUYgGcBqc+6jv18DhGhnO2qSsa/sgOxIbkiC5NrXuMAdSa92d6LGhgGgsoDBKzI3kgEJ
dDBSBE0gv/eRHZmQ8QBOX5StwA5wjOYsR/stHg3oyu7q++UakI+fjAyoTEutGjEFUTJlaQwwA7Me
GIfQb97yeEWLHhoNOf4ewJxpfTHG1gyW8npY3Pg5A+1oAxCqz830ABQem1pgcHuH7Mh8lPnwF8QA
+nmgLLAd9NUCLFQzbC38Ewu6ysDNv49BFkZlyZkLzPfMx9R/Rl894M5vK6Dg71sQD4HFIxEz+ioh
13+bc5neK0IicC1/tW/TOrsH/uJr/6c9HlWXfky9rImtRfWaFpKNZTeTomDdSkMhlz9pLGHhsSXv
/QB1HfNBGM0Ev492Ba4ErE4/h2kBmoOt/oAtAXPqofh8LoAjUwLbH3wKEAStMZ3BxrvLwfEy69Oa
7S5Gn0PndoO68bmnN/nCQBlyKFrtGdvk1iy1rXan2IExT4zMeRPm1iPT+gdPbdK5ZXk2tYYEG2FW
1IG9wfa+mZZe5v1QUVFDBEwF8Ma3oe8sARMB8N4FXAtVQ/07s8sGpHceNizxQsH1xBwUm+N3zEUm
1thC1HZpIZs56E+7+w7AnkkaekhEIpJRSbC/gq3kH0cqkDmeF5b7PVJu9frGF1CwNH3trzATOoht
amBi+4wtcs1vX7rgL3pYOaYwZwXKjDadrkd3qOwSE6HQL8rR4Y5+ikHV8MXRbF7oYcYAoJnpOv+j
I9LT4xp0AmChSaNozqAcc5e4+eUs+jz7Nipl/o/sKN63KGVcamCe6KLVt6B/Mqa+/9929AKlMPxJ
7wTONDL7C7ABvCLxkrWFfQY70ADJttjM+DpQahmQMddOsvnbMObQlFsPNWVigKhzBKKx5yi1IHDa
29qKmFvB8LtIB8++x7McwtC/mzHU3YPvDF7KzAJt7cUMVXlYmhZyFmaRu6DfdtnxHIXhKGeiJv1a
6Xfr4VHKfOwf0m/aMfKL2blNxh8mZK9nYzfPvRZkTJOxMYIZZlWv0AnAFoyE8Krio1xQv612lAsT
Wm88ABdKha1lsgD45mxPXWQP8uNgdrXHP8kNmX7aGyHYDOOmluusNmJg7TJgNbnLLMhycHtvqgPP
30fQme4a6qeuq3GFQmQPNNwx2ZVGIHfnLjJJrAKS402xyhPdB/M5nit22EFZp6shwameK+AHT9dF
1UHsUTXBpXUZpedK72rJ+psvGVOoP/l+C1WpyG6E5UKkCb44a717RaTPPHAi41ApRic9v7QJ1YGa
ghLsW/JgJrK4LaK/aOk3DFGPmtI2BWgWi7xQuuDMs4tuiwRn+sTH57NMUVX3N6VZpTNaGZJVgPLv
rQaiK2XVJps4duwk32mde6uDpk+tTfViYkAc4QzpRCVSBzIoSPQMNAxZlgI1y91lWIcWxiYvTIaS
lS5eF2D5xwbg0J1npHr4iNRF+d5AqgPLoHA8OGCcW/emb0BgnLHTqEyRl3V/CHk2jU1g+bpy/BfT
mEPLxioyYHDTNF8QCbHdgeIAW6lIzhfg1F3ZVoc8TYD6PkrpU3Y/EBmKpTUfKjdFnXyxIUOFp1tg
IhCPjxfhXdvbZcDA7dsoAQ+6lPX0zLRFbUix1dMAfIr7hHQ3na5o11rnv2sJtOhSVKVigw4E3HSm
+no6i9F3PvvPdlo//kuUAiXtEdKcX+P9E7v/fLV/f1dFOxorlMYPSxd6mFPNS+obAKYqoGZMIIyk
dkjtrngQ0PwiDGORCOiCgCwZ6o/IPXKwASzNoW7PCEeKYUF774ZGP2OAHrZ4aBCDgI8M1auQRuIo
OFZZzvYPMUynBFlmBl5lL8Ku9ph5Gx/sm4vA9UB6BcAvGHDj7meILIGww58RG9KJxsv8oQPFzDyq
bLHtAlWn6WCCT05pYV+dpFGGP0G4BYZv08tQgC7tOV2p8KNq5qLCdp4GaXKWsBqQbt01YQSVTDX3
1FWzUk1KWzpJWu3ImJKaNPrN99q8jpLx/9I3s8r4wYEYWNuLpev12Q3AEahXAFOuqgXSn1C18kDv
S6NBlTNH1U6lWZgNiyE9Xp0sn9X7oRDGrGxy48kvxgd6X3536sGDfnRGSywL8AWvg/Q9tvm4BCIJ
Tyu7uDW8RB7BxYft0EZ7p+4QdX8L2WXjUijScmVlm5086oGjqBcvVkHPi0VchMMSoF9U/cVdtjWa
nk3HEqtCKm4pG8zhQV3jfmleR8mYRqHn4B0HrVqkwFoNtR79VdVAb8sKt6Zg/gsPOmVAzJreOnBQ
QtxqFpDViZZCKbxswb3nWxMf+fRXpJG2XpB52IB1d8yQwy8VUeZxDILglE/1FC+jVxHNtr1EzPEP
t4Iwqr4vscyZI5Ek7jXQdU+cnH2LaIE9hyJe7zHJ+F++KdPbIo6bSVBiu5pF3kxQBakrILtQs+oN
iE4dxW64V27HfJ6i7HYHpVooGGiOtQKxq7vXjNafQUyxf6BILdfluwXyhWskXcryLa0Bp/wWSbcD
sXa8yP4SKU8i+dD1wAApGZhljjzFauTp3pOAukMNOtxFrmlPqFQwNgArt4Y82KCqKVJI9Rn1gw0U
9T/MaxbUVO4pij1OpXIfohGYmx5lw6Dd+O5O/eTetvrF3cxzlP6McpPljZj4UZetwEICxZAGinzW
0Mb42QPbp5cF6LLbOv+pVQ8ocLN/pVb7ADla/tzbFpuVPs8P5M0t21pDXOjiPfDSfjCVNygLybtM
++/eSFGCA0Bdm+MZsYLudmhFeBIGK2CqoVYXVMU9dhz9ZTUCGtwo6YF2rL29W7FbatGhBoshODEA
k1H2FbRAoUZSpWsaTBqAxmsd9cg0Su423DE7yO/JwkmTszu1ru4uCpw2wCu+RSwytnRwLBmshh4C
I0Z96UobSwddwYhtcTq92ll5v02Ua1IyjILs8MOmttNJHyCVMLIczBIddi8NJz+ARKk4mDwAUhlp
JIDoMUB9Qey2G2VLrWt/noJsBvhqb0n+NGAWSUe2HvBZA9S3TjHqGuZxX7B1rDAPRtSA3six71sZ
VXtTC1rwIaKfzJgyk2qGhAz/gg+588WsU/1OniXzP5hB4arcNwJFB+RO0TQsAlefF6VoZEYXJTNL
RfMrHkz91nSnyIt5CxTZ6s8SNE8E3U+DKJpVSa1tsXgfb7MKu4xeZURvY2IfeixvH6xhsEC99+EJ
htkZGUjNZ7PBH7WtCKEaUgISNKGQeNu+eKbKk0PlfGYleb4y6uRRqDx2auKmQDX2hkpUNo1BB360
XRTOllZa3DCIue5Z3JqY5pvDUx5Fjyx1wp/YyYQwCzPh5GsTchIa59A6Q5lC1yflNycBer45VNyS
JX20nV8lUwdpunOT+kDKNmwl+Iqun/vV1u9rtqzMDmkHsgOh2LqhpgcGxnnFzQF6F9A5ppckhpsa
JFo/wBGA76PItJMbx3yRIy+2qVCJvR3zVM4btzUerk52dVMqJ+A0gU63pHay9JIvDA1bcFcncGRe
nAobGdQg6V2IV+R3+Yj9Vvzd9Rtbl9WZu0b1Gz5q0kxLB2t94FUzwiz/bl845hd7ihOALuSLfZaC
izkX+mzU/XZOP+igyF4Y14sd/ZY7DxlXkIPZi/MPHUiZG4CIzQk1sVcvjr7ihFf/K/TvYFvxi+jq
izv2nr+618Jqv7t7GThIlTsdWmAfzn9hLTDEVookMKh6bMjVLUrAmFZNagfPH91AXQwLqJiAjQky
SKo7aEJ/yj29PAXaBEyIeG6meXdbVHx8MXU9mJSF6Z3sNIT6auOnezuwwlUCLsV1jRoOlKclLioH
tPhUxf6/KO/8FrJG8d8LyFEvIbPcFnNzzLN9F4L55ltIrjVfxXxY2J8MwK/ZBCGRrg+PMfiSpmDc
fup5pNaRKKv1k/CpF9za08Qj/K2lLDF5sPZNnKBg96NFlhRF+fEQ7BCqVcoGxYVGWiHVwgExAFV1
sgAQzD5YoMtGKiKyVlSpj5JFf5eDyRQlxyo/jIPdhym0OCprRU3R5MEO6kxnC3Jyf7f4jEGD1xjX
q3zGGGlxR/cgMAmaAraeQ6tuJTlQElPHiPEfA+IkB3lmUu/gvjAPmVxRgw5kw5xzDxl+eKGmbHv5
IknwBUEB2jl6Y5zfB0E0q51We4QYTojKJJBlUrOQGub34O1E8tfXHvtapHM/NAChUcYGq8GaJhxn
S6MtS1ahMTpHXpgZhXSU05BjFkQhqVkPVrDqVEhqGvGYziVmaStq5lAlOYes64o9ebhUMGrOMS4l
KA+t17z191Vdx88pAyGQ5wp3OzgeKi0kpCIANh1RDcTuSDT307QBjfPZ1MqHi2mfy/HJjcLDpylE
yux9UDTONJHZ2olRel3JWtxYEjkJIthrXbOfNcPYnPn2XBHeRiMz7wIJAZR/6ySUU6yq55yGHerI
MK5OtQdKgwKSADMNhKlTSPwWjyD+vJxRXxG3OdQfMQr+tfxx4Pg/+K/seuWBBOslyjXev4/y93YJ
lnE98BhXi+vZv4/57RX80zv7p3bf3q8vd6VBYh3cUxvRVu4GUvDNTDYZKqrbcJUmVvMo9E4D4elQ
LqgfOsmGV/svAJCqf1PsFo9+pD2KHo9Q38xfo8ofMH2OxKb2G/doj94L+RUMRXuOz3Uwwcvk1u0g
Ghl7Y/HKLP1HatXV8XoD1A9m57+7AejE+C9gkPt6Azn4oOhCdAO9WaMcJsQP5O9uoGhQE08O6gac
MCyP9DbQO0A3YCX/Ad6Hp6liMvqK7/NtMPU7jomyKXDq4wzj76/QCWH8//0f4/+KETWZYeCxdcpA
QTpq2FmcVI77jkpAEJQOjjhA6kAc/CFtQPAMqiOnbcXhOtC5by6HdPO1Ow1qNsul5syvfVDECzZm
yncU7Nr/eaUv/d7QLPu+ulzpOoAriai5XIm649+vRGHjIghAUsF3dIvURYe6C95NbBAFfRBv40rE
SrJ2Q3UpKYRBFxlUTJfURKUB6EREDTFOX2xLE9JnETDvf3EH1KngPhQ7cgdAZkP95N5DWm+J+VD9
Vy6sL+5AWQsUTaH65eoO7YN6E8t+XwhRrRJwws2KTBr3Qz26W6HZv2zs7t5rldUeGUunNEZdYPJa
NYMzHkxl0NY2UobQ84ACJpojY95MR55vSQ6Vih2CNWlGo/juuluIr/0i18/YHebc7VSY7Sq2U/1A
nm4Btn0wXdcbaoJCwJuNaZAsKZBvZ1/vuUdh/BiFt6x2foSO1Nekg0AH2/YxLemyXySS0FouZqjK
LOigVwXVxuJwNTPK8mxGXQNKDg5dnN3m2VMLdsZ7yTJ/juxTuc2Nim37tItAhgot1AFE6ZOhNqyf
WEhrENKzrRo8ccon6G3v7DPiv39bYDm5YHZi3Ce2Vk4Ey+yfYpuXMjz7JI6l3dtG8pamNV+jej7D
bmOInTAl76WJtFQ0DTj1Ufe/Y7aWzRrpXIZNL6ouw0yHMBigSkA5+6lckiAb3jF+SyJtZac9Opw7
a+q69lduhEfYINcXyFdQyddaFtUTthf7aV/HQL6rZh6gLDCOdJClS3kPgcgpdQvXiXdeNMpJglTa
U99zfBfB1zin0aTVLzEsX6+eSsSA8px+1zaZvAfL2pScUtT1nGOQE8XwQnaJoZkZWEE1kHMHKAs3
04cOQPkfXQEiZAjqPCfY/pmhZAxscxEPNoaeG/NPU9a23o8BFfMZfnvPmTJtRIN6Qg5KnRqUvvN0
zOV9UyRTqDXc62Ob/IhH+zSgtvkxl3W9SMQgb0oZOLe81vmUjzL6UU7I0BfgfnRRTYfdSmD1TS9s
FlmfNo+NV5xDCds96SpUqkL12Ib8EqrwWPzjJfKD5If7d5H0j5tiuKmusZ5zmRqhd2fbjZxS1Ust
Mu9QgDDkWiXDgPJYyor358oZGoDCvaqDjr01Nf+hlz5C6arFj3CdG408WAw79pg6nz9qXnbRksXA
vdGnZoZNBa3urtrQZ2q5AvnaqjgCbhWcbLed05eKYTWy5aAtB381vlRabkao8tAvMbwCSkeonSs3
NGp8xMjAp3sa/e78paIYCTg7J/SlEnl5A8BngF2RoCgXSFr9TL04erV5+OPzJKrkuUcrLycMBdup
A11p6CJVS2JnMTZxkYmXpK0hKKB6O1XLeumNVK/2aRuD4PvDloMO8mx76e112S11w6qWQ9usxah1
K9pzaloT+8Njs6f9Kej7nVtnUATGpBqjnS011pZhs/8cM4fqb/3I8vcrGHWNHfkEM8Q6ERM78dir
0QPMA5BZshXSj25LJxBTt/Oyd2FC8c/k7NUHj8DMgZz81k9RKxhxR0xFj2qIzxh/soilk78L8J5+
u8o1xu8WXHKA9rCCywssgTvQQhyDKoE4ZGy6a2oyJPIPeZlNYlYAsAbAn4V9NtTuXj10M2/BFiC+
e5A/HczRNVGynvVTaoZJPHcSye7tcUTBv68/tEmL0p44/YmCJ+upGAIHtbnCmFMzBSfGtBXQFSOW
xN+dmjr66SnyxKsTWQVlzqYBSMJBIM/tJ+WE8ucfpVm8tX3VrWhXWCA3aIUsPKXtqO3r2ivOe8x4
XvbzyIlghoJLFBxEa70UfzbDHKVb1ZB3drDcPfocO/RV1vk3tVrTgsjwazP7bHI1em2S8dWXGBGv
o0ItpK/N/6UveLD8m2+hvt1k7/vQ9kqqW6zlHt2Ct5sghpy01CTkpFnxpYsUpvmHFbXI9NOKfM7e
YF64AHA13V0ghZ8c6GCCZfhQhzo0+1BGu7r2DeDz3RoiuKEukRrcn6RdCwJew2ELXbnRSNgnzi2I
9qlxPWBF62AGXfcL10lMsbRHUJ2bBZ7imgEFv5mWF96ubaS3s7SHNPYghkFy8NSPf0wX2oARFIlQ
zDSFMIfcR6KJdw7KUmeJ7VpvOfJgMbNf8X8QzuwI7FEmtnyg+sTCCRlUMdLWHdajWEyYi9Rwq3U9
IJmjD/IXGbS699KbYwyuD3BVCttLl22V+Y99lG7JIK5ROjCmqX0oLAPAKx2U5nED+mkOiXqySFC7
iOR2iqcochJTMCG854pvWctY/9iF2Ehy7O449jx7VIxHlegfsYHv37V6sCYbDfLHe1AgYHNUuRhM
cSpyiJ1R0xUVFLQwpQdBK0ZjKFyiFCUrltTM7caCHiq/hOI9+KVGG7MPU11nqGtQO4XWgWwDbHAP
XurfR1pnnjCFm9HNuMw1blEW+0BGjEO83aw1sC9BtG3uCAB2EnCs39lqec9Zdz8ovsKyirduUum3
SeN0972FtM9opChDUoNJJiTmCKAbolE3tFo89kA2RaO1ZYZ3MnenoI6BLGKisy1oyS6RBhWJ4Q9n
TdeKkWxY9IX3NRL2LCAbq+6EIqn7QtFpOL18s7MuqwEwjToIapSeX2x1G+neidOMxTao83I7Om7I
J3RaDJm/RIrj+KWvVj7nNkjR8mzm+H4ExaCQL8iHApHRtQnaQmOVeUAo4tk4bOzSGzZ0dj00auDa
/GY3phHUfnmy+pMZFC9qSKqrAMwv/xyeLpm9u5gQ7GMnEntkyctbOqCOoroN9HQhRoNvgZmrvvTr
hXY7IPQNmdIg2Xda8MNLR3/1LU6sFdji9t1xPtZsw1k6dzuI+kAoFAxhju2cwPANAe6mkVvUoCdq
4RdB+Bbqc0gvVtN2BPeV9MxNpTaeApbNxZC5bywGlYlZMucE7gqld2L3WwmJ+w0rQyQNQFV2p49D
hScd0q6gUNgUyr2LC2i8m84bBGvMiWS6fYqZxhbIkyv3Mt2Y2GxdBtLV7niEeqQCChAvSdOf3XlS
zgOrgHsCyWrZe9Ypa7JokSGBujVdmW5AN8/UBi876h0AHVju6C8lvsu52nMLcmjIRJ71xtzx4m5E
AzQwsrLbgmUtQ3Zd1xauDNgxwDphmvdAwY+JuLhXYu4Wgflm555660zzhJkvJLj6Bz1BiTSEdcyN
BFHbo5c6d7apS+w7Rc5j2cxGqygfNa1s7+KI7UZlY5dOu60DqPxQE5RafAXSQ2dGTQ1YE1CG9d6S
Ag6x5U/MIe1QfWYj4Ye9xrJF6cCEVcJ5ZmxAmzkCeu3X9nX8bB8juw8QL7SToxp/vRZkVIiOgppd
B4Zdamp6dxkldgpq0iiQ+cAZjFMOMc9bnXvtsXX1W4IFQaBLLpPEKSEEjj0wa6zeIfeDEgVlZVnm
LXWTVTki50QoIWUlmKwP3E7OVtRNVpGK9WlFsQTobemKVEjSD/XXK4YlP1+RrACUL5PhLWajOEEk
u1nXNjYJtJQVz32cLNukAGNoDzlwwJnTWyjcW/j7rJsZDQjvBvit4RXMNaCT60DAoiXMOAyYDmEJ
AU+gFnYicaCzktv1wgMh/12Z4zPuMygD6oZW3lEfqsrtWQyO0XmgTKgPS+BijrkfAOzKruzN6s4N
ISrrCKP70te2xZ5bWI4rjUM/7tmNbgKBLuIyu2vH3JlEfZuvqEkDmRNBhlLrhkWnTGjARa0mlt8N
fq+qjwZk7ZYLf4y1aWWADEEdUU6gY45xbvsADKxt13uKXT87BobkKNrObvIQnK1DGvJ7ZwTRq4+J
JfQV0BxRq78ApWIwo1EsWeutX3XxhFw9q1FklOsKNcT31BNY0TP0CkGmpryRaAPMOs3cpRticSoS
DTIEqXkTgpglAuxr4/G2QLl378+alFU/rVE8GGbQv7Q1BOGEcLNHyIz4UwPz0iOAMpACwTRyD+HD
LTcyDaIPnb+xdB376dCGWYM/NdpydxiWXg/GFo7n2VwzrO6OZWBmae1gvAeILcVKmLNnWxb5BGqJ
xqtdWHdmVug/HSWrhqcs7gjPdcX+2IPuBQVd9U/f8I9NY4tXy4AMpp069lMTtvl0rCsQwiJvPwP6
vrrTcogzgeKpBZNjay6byPE3SaQ3c03Dc6IfquPA82oZ1Yk15ZpbHkcrr45lGQ6T0pJ8TU06IDVQ
y+xIPiUKuCHQpAMwqcypzzV8ZzrUDlTpVV+uZIwNGUKpD0i526oG0VEpM+cZ1El83mhQww0sy34O
sTTV0qh8KAQ0K8mB+rmvQyKpzMUNNXtvhWrn4KnW6x7i0bUxPXtjuw4cgUW5tUHG/oitb7D/B8M+
KfCl4U5vQbNG7+7B9I2XZ7P+vmyLy5mj+iw1Smc0+rd233wpCuB05dFvS3Au6mbzzCsIgI5ca7dm
M9pP/jjrtbJ5DgBJ36QN1BCpmbWAQ9RAYtwMajRkbOowTXswMtfe1ZkB/rraq5+LXCtBMq7rK2p2
Ubwp9aA4WWadHJiuv5ctBAI9MJbNFG3ZrEHqbWPZenkvnPyWlCpzw730901ZIkdWguMSCpmea+19
tz1VLqhcedz9wmT+gKTN+CqrENwfup8+1THK3IySJ6cKX8o5eJLbW8POwHaeFcXW9jVzjTSUWPuY
bWxH2wNte+F4t8jtazND2PKErx6HFpCjgzSyylFxItI38ETt7YyhWqsA3qzTTPzQ+j6fOi5YpbO4
vqtLnb9KBjicmQzpfdh3xtSy2vTFygW2hbh8HyzpTsrE9w9IyYO/FYv0BQP74hOq3HdkgSpu6Mvr
BT81Ooh/EzOHGFft9Pf4ary5bdC/B31z4rlkj9hsDhdW74h1PsoQ8uteNyGLxreWoGB2n91UDiDd
ictNEyTjbYJKwilZlNGrOfreK3hMkEAMonLnuEzsDLBPQqrBjt+04BRCEeK9z8NmWpdxe1swnW8s
VGZB0GtSaL08ydTma5DpQLrWSeUJpAr9qYTEleW6/I66GkcDdThkpxY0OIDweZcx4zxIFr5bv6vt
dsgjI6KW4dUKh0O4RUXMUZ54KstzeOpxUlufjnqdrVplYAygP7M4lHlolA5u3e5132721OocFGQF
yBoqzof+lHXcPdQx1NwMSMsHfdWvdBEAijv2/RZ6tfl00LCrf+2jM8mKfktnwKEhMSF7uWmtCtiK
yGQLE2z7T54JUaG4j52tq3IDUj44OeePbu+6+wT02ShYhVXh9/+9U5dH7lRC1FDP8+wQGh3Qa1lf
vIf1HYB3449KVqjzkWF+BNl2g8WdaFfAkUXHugZ9c+SY4w+P7Rp/FO+pN9RT7MlUh6CJzbWvg4y5
rKL4HuzwUMJi9vBD6yEwADjAi92MySwqjH7vFiLd4HkeL/pYa5fg3RUorsyw52TqPop8ouEBbCY7
XjfWa1sW4OvABw36e7z0okmSKaYJ1mvZene671n3dQjxOgH9iEUCxpYX7q9oHHfdzPU07G6CoM1O
Q128dlDLeNUNd5yA4jA/DDLxwfIEnTwaqDAXa5u8eOpBeLvkHrZR+sRNnusxm5OBjDqgO8AGux3d
MDiAc5hP6FKxZ//KTI8fgWKINwXIymbne3dACa/pHshNP14cRPjsHUvkCjJNClGg/fQdk6+Enlr7
ARIb5sQCvnodsvgBsKwALEdqhA54hytQkrcjEGTOpY8GaiR8bxK73FPMsGEfbrIYwebMYn9xjUI2
Ccg+N3Xun69Lg9RPZ/ooIqCX9OzsdR0ILawCrcaffXNw1UvxTL2bQl+vn1+vRWdIEVe7xMROxecr
IYfzjQBqOY11HpxjXgPLyqn3KUprr28Mnda8xYa4jJrZ+e05v9qe3xRggJth/Qvt0MhuQORUQJNL
c/Q3lsoNKv3DR6/xsqULKMHKNermnteYI3slMFEtx4M4iM1jyzpnbQh8zwuoOYdQg1LICzq0rtwE
TorvrurCqr9cXS2IyRhMb5u0g65AG4KRqm60nWMW3dKGsgGkeW1Pn1Fn2BvaDnRtQB1oW0B9A+QP
VRcNjii+nJiiShZgTze7pZHgkEUm/sApoDqcY1n8ESRo4fZLZE1o+McwfAiiCyj9fXGxVJhEhUFd
1kbnorgdAihCu7U+9zPHvpMDdKA7zAuLqE331BKFZ02yaAhvyNQZMU3s3Thf0ShkvtJFGIAv/jw6
gGCvtF02o1HPNUqs4pCwpCbkPPo9qvIfwP/MAJLW86OoIZRlQaRiaoYPZR4VK3/ou0UMymJoOenW
xjKBuptc29SZ+ZB8a6HrSi06+IUBO11zmkU09JA+9gNsgWptt4YCVoPZs1UB1ISkc1TpuxRlcY+N
kdog8QTSKAFNyBFSZBX+gJF0/jsLT8WgxPWnxfkqg3fEZKCY9oEE0X5jb1A+KVH5OMR8b9ui2TVY
bqoG5tl8T2exOquHLFwD7XdLXXRoKutiAe21eGliBTkhWxoNgnq4Kbkq2uwTaA4g/XIHlZUWiCHm
vZQAJoZjlv/C6hXVZKhfz5FnmCKLYB1U9cLKrHKg2IZA2xvM4bM27iKUiJj35DSiOkFrUAtpoYBs
Uld9dDLL0Fp4BYohPcnDrZWF/Tz1dP5gJFCSNLAf8Wp08byOguxXVScgqvfSH//D2XUtua0D2S9i
FRjA8Ko0kkaaHGy/oByZcwL59XvQ1Iiacbi7+8IigG5oLFMkiD6hBE9xEfi989iPbr4RfgL5Nth/
HRjgA2t/aNsnGxS8hR247o9A3LTMTX/xMPpui2J8cVEpxTrBdI9BbMDEJ2ANsN/Muc/w2rnkRaB/
LXNj49h1+suv3GNrsP5z5aQOllRucofvTG5R/A92kC5rb5uRJbhYffZJFM49JXVht4p7d/wG7wYP
+4UMNeXMEBtchEvSUIshrvcIH+CphQ3YixaNqUiSXqOx/1teTQK06hN+z6t6ONu9/wTAG3ArNVFG
WmgjNpJJaJUOFef5Eq468ZqaiVJd9bDDi3uiGnEhpbq2bDCk5hQD0icauOLbHDrvV77tBE9lP6QL
QiFhwbIMx0r7CoUCfQndAP02tFJ/T7EeBFT+FJv2zSm2g97xzoHhyaqQzrpooUC8GFhZH8LBrKZD
AaViGJq2PbZ6wxTv4m8DH+JYD7PbBQ3nzYhqY+ElK+YEIAFr4DUvoOMKXB+ALwemDqS5Cgb2D01i
R576qYsOdmBiLjpNvR5/kwpktWNv5hjPSeppFuozUmsA4huSr5GeXUeZFh69BDLsEE0KXzQv+8nj
XPuZx09ulLY/YGYrQfmA0HpUKeRjWGfXgcqxsIO35jD7eEE16idxJuAySzkoSw+QqlZabDqEzelz
NNAulqXfuajTs1vHKysYYSv/RtUUdVAdJiscdzSm5uTueG5OozUfbusIu2rWUL+kfdWCZkZUWQvr
xrbF/olfPlUyH++KQr40ivkOagdUGNIsWIsGUZ7X/T0JS7QXXXHsNQ4/ucZFlZOSRjF8Dbt8m6Ue
e9I0qS8/nPkMRH7qC89nc9w8Ovf9Oy7s7pIuN+7LMm8eKn0HpiS715U+sgbA9i4zLB13JzSnQws+
f17j0ULx1PcuCQsQuI1BVPKPSaaaCB46sLuF2OQeJsXm3migEEJfBfSHDci99uGOvgr4/0Lfnef3
rIdBQ61b2LpV+gKeZ+yTqDSXFNWm/O9JvDJBPsX/RVJwZ2MNg4TajbSKW5HC0bkOzRsCWhK2EkJc
K7hVfuyCo55xU+b1CaWpoubEQKkEvO+iudT0lDjDO8/TQ7fewgrX9dZxZvfbJsZCycnA81hw5YdK
nTDzixYedWLNW98yky955Wh3pC2clq+RCOQDqQ7HYSOXqdZCtV7RSMFMyvZdqCQYVNNUXFLEx+DT
TsLEXMJzsTGNfkvpg8Mu48cuhhpwYrA9zL/WRLgabS7hcQcFMuJzqlbpQ4NXkT2Fngw0Rq0hwdsD
fM1HyBLZA/TQIZxcrAK3t4+slfkh6uGNxttMU/sO21jJDXMDqoemSMSjPlr6VenH3naESxQ2qbHQ
oRAwdpZe4WRfabbcd+wjjJUh15o3f5zNyAfxiFv4b7N1ngtfsrpaMl7kX+HwW6ygsVgvUu5dm01n
H+gQJtw+RCEoEmGU7ahraJsSRMn3IU5hZ3hfhqPDh4G5SWd/mI+6/hT21zk1jRfdYjAS/GkygupW
F1114+jd5h2cE0O/u8Hi0LulQ9S0+rbOAHSCGOKpjwa0pEyXftvpqL28G1CTCGAnPk5SwbQCGzWp
4SxoAhcv/vjRYYKLTpWMBWZ/FUepCWUIbAgWnQO3H1we0qhPLQ4iX8irqUUX0nmMNNFUy9EsdxE5
AuLlDlx6ScMuh2ztnpoQoDafqdkYfoIiG4St51HSuZ6bc66EX+dF8JQLZQj8nGx223nPeC6CeMj6
+cRLYlBizz2/x8jfshCjw8wSKp1AiH7rDXtYopzt3JpGAn9hIWBa3ns2rHeyfJEpKQUQNBdRlFzG
hqDp7Kz3sdDNsCnWzoX3pOO9QRuM/Kap002nVEDIpjgAH5i6mt+7KMCqi/q+LOqLRAq1Ww6RfrD4
JLjIUmjV/dCL/hh5KG4RMYEGyp5hAPCzjwN+W8NpDrfkHZQMMXcj7HUfD/jtGymE4lQfncH6I4d2
snUanYLV6BzSzbljAuVPyjNY7EwT8iGH6Bx1Qiij38NzYoLoMzZ691b5OKPx9VqKVeSU0aZUfjlQ
Jhf3unjgZ8g/9MvFqgpFuImwHbwDDs7fuDDrRRFXd69t5R0FqRw4Qvd5u7JUEwDC+g6Vtg3e5fgj
dVVhEoLBKP6RYNXQUlTeU3OCGDwoXifcw7oLbC6i63SWV63twctXxNmhPhrNtacCorQXjK4SVYeL
UGYl4CuZw5MNHefbPqqd/X+IKxoftRVdx7F0y9aB+sRrwW/o3yp1QOdlRrZjY2ceyFI8kgPMT4SN
fYGwQLWfOi/MxmlkHKF8DilceSRncs/bR6ywHgIfJQ0rscQVmaKLwnT2cOjEovJsOVoqe/HW1u+p
q04j1ECYBok5FQEbFGcPZZpTArlF1kiI/dSYEljTvFgCSM0I2610E4CijYliRdDu6I5BTc3tm4sm
jc7BlEt3m8z0jKWhpvqQa2ftq+bpKSr7ljDvi0YK+DGk4kZ20CrkqWPA6eWtjwaYVhiALsE1+MMA
NVl4DaeJdJqD4ql7VLOZajb6hMbGDhXeyt9mosCpk051vtd5mE2z0AStk3hHvy7aJ4YV5qEefDwA
FJEY65xoNQBTuvcVkKkUT17eZK8UNQIrB0VAEIn9BtdraIfjnprvoiDAll5EgfmKudTUQfUMWNfl
XPMnUlRHHGXxRFER6FWHLsiX/750XfZRmBblORhCc920GfCdUFB/D1wHQw441HZgO6AstYVsYPtF
0C4vrvJFMgrvxsAd79FOvW2r/qC+g+/PhzDY8IqbLBumMEqnMAFc5To2k91JzU3GoFnpyjKFR6Vc
xBYfdtSEl2FyHySfJhE3oBg8FAlM7NTLqnn4kEB9DIquKmHKVjPG0gAbOICi2NQ3sGobwIx5wCo7
OxjwJj+GbbfAZlcXQFfn1DypqSgrGeor9f7CbIa0Vah/DFBa63usPcl25tzHuF+AL2gGu1mAykof
jNop7wJ6l4qce2px9WyhIPs03uo23rXexmE+BwKcGO115mJ3y4cA1dIDNAEXds7r27pzo6mTq+bU
p9x6aEDH/xYwzGjOAzRNqKaZ+yiEBngjr0WhhXjJF2GPouzCaeH7oYzSABsMjLR7IB81a3T5OjKK
bD1JdJwHVSTqCHxd9l02WaoldpQcbKXE26ycFt7IDVxgyUKrs+BxK+DeBs3j8Dlv2dJWdCMDirWQ
T4jTJUWVGVzO5iQjhd+eHYvb0oOswDlJkT+uPR+/qjnJcuAmG0Z+g7ffDsrJYM421hVM0l7yeGi/
4Z32lU6Ct5Pz0PnkHzFqKLDLw+n70oUhsU/Owc2qnsheCoQ/KO8VvoRpeDQcQoBrVn8JqAtbTgHY
E0o2KM65G9QudLggj5AoVr5dQ9yU965RLWB2CVEUm/X6KpY29IyVoVc1WCX2pUDJN1rI9MUelp64
t2sFqM9pZl0nms7XBcvsRZ0VMr+qUKQ52lbH121bAZmnmnqPb2NhZSm0bFQb1QMQ5s1skYaKlna+
UqsQKnpyACWNLlySTZv7pusbDMlTzNSmcZpnur7neJqDJu/B3pzmBX0y3gyeX+IWqeS8au55Cy9E
VY7lXvhO3ksJfSEPHk7nmFn8iwaomQM4feWZuGM73obQsgS0dYAw3daFg100BdKlQy9Lc2E4IL9R
E8hT6/5dEuywy23SQlFvThrz1lygbPghqczhWna6+PycN9vZL6Ab9U8w6uBXiXJgHKAB2mNti9PZ
O+AcUhn22yj5CYBaBgnkLpB4U9Rau1xB3wOSdqn9wyvdG2h4h5/SBmS/Zojsg8wBgaqAO1+XPniB
v4d2cXUKtXR5Ch3bfnzFRtqd9FttdfoXYLMM/mpaHx9yh/8ikSTIjuEXnbRXoZdHd9TVMCjjuZA5
2VDzHE+ySyS2JNz6CqBKlMiVOJOrOQM4f/DcpMHBxeITwuR082nKcAPk2qrxGd9/+Hbmr5K+MRUG
zvMprKfvc/pWabiMUPA0tWBZDe0S/Lf6zuqNR1GZ4Ho6lrMvAURcdsr2uBtRF6vjBr8sNepndrcc
IRKzp9GiKJ7DUsZ3NFjvhs6yX/Suq+803fo4H8XERX05X2Lp3RJCt/qeRivMV5TueT4zr+wX+vvU
fFZnO8caVayFPQZso5eKpo6nwdOo2w9xXYXfCqglLcbGELd412EHJypQEhFN8M0FbiJPxugzZWIz
UttSZsrdBwqgTPhjarcykJeZVWYtvTw5ZZpQmN6cdiWEM9zG1u30AhpGDMbXkx8CbOPY09sIVrs0
Qu+w1HgbAU9lDnvLcZNB3OSWOPKOYTeyVLceYKR/wamyu+LqbkRddDDPTRURANB9NfePmix34GAE
eHrBS/ob+Hje2oCR5m6obfnKwmAVd+Bl+3L0AIHH09kUtXwdxanfrfx+aRWZgU2uPNMOHZ4ZuPVA
0M5DkbtPc2hfSFbvCosXG7AM7M8JdlwpICuGdoVXuQRbH21/R5mj8umEgfWUyUy33tnZCFviivHP
cIP/e2bBkgr6MPwe4oWQfYLBTOpj25U5VX4DVCJkINxBqYhjIJHYnqW+QY3OIefBD/00peOWU2Za
CF8HkvctVWW1A5RVK98CylAtgHylRReqQ2LJa4mnzTX1d42DdYWKOPfPXdSP4tAUT1NQ14d5qtTd
daKw9epr54GLRyJ2ug/oehDCK3ROoRnmAZqmbsxwI+HCsuRxElxDqfJnAa/RBzr0rS7XdQtglj0m
8dQnAlQYBC6I/dwHJF9mRuM9JZ3nGeuyi5fzHIwHsF2Y86f2n3MtFvlw83IDiNXhbk6HCETF6Qxb
9xAJznF/VoPUX8Ge4yjpfkXt9yEU50YyWNsw2VzShkQRtBkuiRR6u+qhTH2V6ouypr+iJm1QzH3T
Bj7lUcy8+8HyIVtWHD+keS7qo/mnvfwYyqAXc1Pg3DfNTTlcC18AUkUNUF2ldKArcrrAeP9J031r
S/10HV5EYDC0LXNL/VhZ4rKcUt+y5kv7b1NiQ/RVhxswYHI6v54PuJ4vmz3XISPhxnhqepl9EUcZ
H4LnJjvP4jGJCdKuXM2f8afczOjuYasLt0csAXR5L0exz2pznPZefHiXbUuzbJeT0kGc+tcwnhpv
aDOGRms1SlsvWN0aN24O3q3yBcV2d7xKe9ahJolmFn/R8c2/gl3SH7oUVyp1z1EwCRo/xcbnD1Fx
V4wHPB1cLPO9qPHW2B+odkmjlau+H/NXEfV8FcPAZGuiuvfaw+Ni0VuwvaQmHMMi1A5eGqgHgtji
ffaztgAkCAx/moKCaIrCHfQtjcIP7DQFfUCMrabzFIWtfabewovqXRPq8MRLjqYX80NiiBLyiqJC
fSt1i2utAkGAmjSSsrzCYhUxqcXKY17Enxvd97fUNR/msAbLy7Xpj8mSRuscoDV4pWICOpw/g1o0
J+VefOTfPmOa6sP88wdPn5F7h3+/ruvGH17XIV9lM5fDedawP/qdBSNjugtFiV1tufLeVd5fbt9p
tbXANr32UiYLV+P5KvGcfE9Xg90kCxNkUajqxNYB5W6Q9Yti+ERhbh+rcjcuLQnAlK+zUxgUOQKY
u+FiShTsM8DAWvNRu4Wt43Mrs/IZXF12ZcLDYxtouvPoeu4P4t91lvnccbu4CJCydR/jzvxBKIY/
BKR56D52WNP+ZwAhJbR0fAb8uF91leghERcPa+CjAdZRBaBKHeLRr29pQLeYCS0LNOcBy9COpYcV
BK2wL1bctHwEztBY1o5WTMbq81KUouelaD5ol3Gm2RcLPv3Eej5Yixxu93dhtpv3mruu0O80ZU+q
3vtpHK3pptqcxqYW1vv5dgw9mIAZ/toNnGLfNfnwPMKUkPabGX5zeElXkoijI5/d0bro581wihdv
/TTP+3jhiuHLaf40v/qP65T9tiPq6R43Dcs1sTcKgXSll3ChhxD0nQXxptHbla0mV6MjQAgCcPPK
hIncJz3tHxJzAD0EiKO7yuOfc8saPqWpdRllgxIACoq4H1QUjKk+U3KHd7t1YJYbL4oE4MTvdkMq
oyrXNJD7MXRhaYdEHWgg1jKx7Dt/E7Dcjo+t5Edsq2i7qgJ2h9ip1OwFUClEa52b8ygFE7H1T7nF
+6nSUHxRvrguanNWWUFdU525kULTzH1A3zfFD1Cdvf0JeAGX7P4KHqbXMhHdq6GN7cbzub0LJVAp
3M3ahQFNte92m/09IvCVDzDmaL1kA2nA23n1Nz+OzaiwsIixoELrvC065yc2jdZqlDKm1SidziM0
67S8pCnmGSlQ1Fgl/fvqsphS03intuEZnuPqnmeiqAwBhA9eRuCsYcvXAicCzHCz/Ka15Q2KRAzW
6k0Vr/x4UBqBn5heooLbZNbGMwILBIcC5OwoSP1VkeTijg4pc+WuAtV9AWjjqS93DffI9HhDEdRf
Ar29CIIejpZG013X6hCxobnqBvuukXF3PffT2dznAxHB4RsD92RsXsyHuvZ3ZQ1ssDYqh9JSlYGN
F11v4s9gwSWoUgNnPAgjg4YjfLNHHt/mcTH+SmHKKHK9CRci+9VmRQP9W1HAeVnwbyDA+YsuALYQ
q7QAzGRXfyrBLF4p9vS9L4JkIyxfHBO9y7YekH7gRgDU3dWxfkVAlKLMsqu+7D9PNsJSb5da7wd7
C0uuaUccAuDpqq4Y/GVQuV4WNf54SFf4y6DU+K4vg+zJT2Hv3TZFv6ImQK3+DbOKp6llNtmTOeQr
izWwMVTxczoE3zMlANYs2tDiW2w5hNByaUNIKAZYrHi8xPM8GccIKmzQezKkbt3SAag1h8M2gEWv
2BD9RlQvuUg73/hVm/J7E5T+a+FD+j5BaXaB3RSI3qhKST10+Qrk6vqKmiakYK8Hx4RB7rgNMh/Y
zdb9wUeAA2Mxims68MIT16nwYdsjE2svJBfVuvaZt4J5ITSgLbtMr4pI7xYc195NkLTVopMJkMpM
2e+msCK1gSlKFMr1Opc6Kg9WAsBP43aw7U3t1QCWCzyEihpcLVyoi6HT/et+aJ4SnsF8Wh0K2xiX
EloPK4B404l0rY/hsO50Vm91FygirqVfEvVH1/qIPzWObYm7pQ5fT9Vpq38E9lvbXWYXD5CpKBZx
oxdYmOGsqaJyOqvOZz7E548NTGeXlY3XE7eGhmhTjZBFSSF4H4FsGfSQXy3iONmQcPQY20sbWqAA
YuEVAUTZk1e434sIbP5kT34TgcWCx1xqxcLOzHHqy+vQuOYR+5mAFvw4hfGwXCQwaYJJHBJQ//eg
1yBAcHHAXC3MKNt7AUTVibnqe7K6q0AMpkE6iNRZRxbTdmkXYf8JaD6gN4IfpG4PrzS2cjuIJAne
CtjjQNKPBrgs4OTpPTZOb8VHq3QPPowwr2uuHRgrgi21zNjSr+nsQzPxg0+JFzkW9LxAbE7LGkxm
zf4cmg5fwYfRwQ6CkR6rZBhXnaiqL0MIpLcy7azdscZvOvbXgMk6W1SzEngaoMBduu3Sr3Xnq6PB
BaEMY30R6Um6ismWqDeFu3LAcgDMPfJA1sJ+O51VUXxnOQDCGxXcJ50mCT5rkFjiphM9Z3KIji4f
URwEmuSz4ebGsuUpuzagoPWaVNmC4sOkyHaBnsXrAWqnfTb+cvgALb62GL7k3jfZJ4B6c+XZbkoG
vyfYIW/dzsnXhdOZr5oDB6batcbrDHtM974Lzt8zAzAUJZw63DDZFBti0stGgyKNakoYE1VwYwh6
Ebwm4YbqBQw3wCMgqsMCRvHObeLokRKWgToZxAHTEq/pIrCTPUsM61n18yQ2ruo88e1PvZ+KK68a
X4I4TJ5Zz42rwhvrrVaGwRN8TyH6AJiuCtBHr9llboEfbeSmdyC57rW2KA9tKAHaj7PszjWrn0AI
54uqS+Ua6o/8scqT8sYutdte3VVcsL8em7p69I2MH6nLsFH0T/v6FC9TlPICvRdLWY4R9qKwIoeb
NbjdIIjum8GRn4T31bRD/zWuuDx40omWRmNa90XboE5UJPUiiSPnKrYjrHfVAWRSLHPUQFp4JmRK
obnQat+doW4PVFq3fMvcyAGeNdTso6ZfeUbaXAdAWq5RPZE3feKK7QCw9c5P9PQmc510PTgNf/LL
RMKrhjvAe6rbXZmI5Lr3XGupj6i7+ZgC1SDWHvxI/xoxG8SczuXPkOmFkokTdI8B3lD+vQrQHf29
z7tr460ClWWPMwhv2Ry41PeLTDtupZl1nVB+hjlgDwEKmOcK+ehBTthsHqkHyjIpBG/GaEfF8HRs
xx3FY72QAOiEt52sah6p3E6xI0QSdpRKsVjgQptA5vkV9jCVsm7M9XqdkhBtmEbG2rddCYkPaNQ2
7tDamwQEgQO1ofBrQAGYy0VueZCMp04atsvI27g5jH/77zKPzCcOmeIrHTfDdaeItkYIFSpqEit3
Hq0VaHdu0ugc/KdcI96dyny8S8EYgngGFN6SZe5DyHNucohlXTaNvNuT4gUFp++DP+TSqN+a5m2d
5vdzwod8kuag0Q8fRvkkzUGjTpW+Zq3cDGBr3sdRsyXgQVKJqUVAg6DMLlrnMYr8Vx5FtqD28XFa
BtD/u6Xzn7XtZYfpigFee5O5nK3oijENXbu1fe8qdl1cMHrrfowdQ1T9aKJzLE1UYq85g7vNPhQd
fikOCjXYG/KutMjm01kG2tdB63Lvis4+jP41TvPHn72vBVWz8qVXr+vIgh6xXYe4B8tqU7dmeJv7
1emMqz5Tjf4pTjbia4lnxE3jOc49dhkWMyQHPAU41fuZuSdcTwyl1a1h9XxJt5G/JeSpMPYUAXpg
uI16nS8pP0uYjWojHKpx7y+uUQ8NNx1QX89lm32ZHnNxte1xv/w8yhGEAS2PblC7LK5rkC/mUIKH
Bbz4GOrqEFES7j0gRcHet7APL7TcftWCaA83lBR2CT52lwQf7jUIKe2b3P6PiDyEBr8emyjBOX34
ebqXKrxT9ww9r+GRvqnSyLDJFA/pjv6RlZ33O+if+NOXNAGiXufwQkbJss3sy/Aaa9qlXmTVQzqA
1p+0DK6oMJSgg3M+oyY3LThL9Llp7npTvyIb6Q8e0RRHfTSaMM3cZZgzqV2g5s3oaJrF2vK9+Nka
hXYUSQKKsXoNHwts19X4B+1S1Xwf5qcIo/7aK8QK1sXAfqp3+squ1tB7z/cpC6KNXdpfyEISL7r6
El4mMIyHYOlD5rpf6FWH+m3Vr6l++NFe9M/xRqNd9MOi0zy0pTvFywHEA6iZNVtD636OgZYfCKlb
xJazgfOaviJkrwaB11sN0KgBzNdqqWIZoPEHGqRYSwv0FQGA/U7BDUp/gghTV5M1Pz0GRfnManaT
BB+eeyutcI3VrLJHA81TDkW9O+qlg4n3V3joBeZqku2jTgOYBESBcpJOoQaUkxo//g4du0PeaPqn
TsucFchH2RHk4fDAKleuIQfjv+K15ons9kanPKQqVDThKZSl/Sm00vGyo0KruNdeQrz+MP/noIwl
8Lr5PWog/WkBsbqGt0RxDALPvw410JZa/JYeWcIZDEuM8Ecmf5xzApXjgJIJMH9YTjlJapob6P6V
j7UnTzn4HA1EnKegccD/H6wYZig4QNAa2tB+qI7U2+Rpt84Z9BEvxud4OpsPFONmdbeWiQvXTjWl
HXfxIQ3CBHwMswTdfoSbRu/6R2a15jW3sQ1KBuaqq62HxgePzTKv+wIr6XiECCEFTzG+CFdNbP5K
4lHsAi3oIOPQA+jUF+4Cq934qJUse3Ftb0ESFhRmZHBQoyavG3cBSkt07Jo2fzFjb0HpFOYAWxz2
/bYdK4HyttF+8oJorYOp/m0sPbGM5RgdBwE2t1MzsXALqLHbhgutDKd5RgWSTZm5E2E3IwinzD6F
eAN2KPHKiOfznzI7ldmrz8RWDvSwRXOrBayGG3FdHehpT01D09B0YPQ8mAykAflCF1dIbjclvBBH
YMOu+g4QKnLFIX8cMtV5C9VtDry3Cu0N+OpQKHntVMp1x2NJ8b2OX+gV8cOsRVXmOwqlWd9C//QH
kG+PgKekklIpzrNSaMbDT7otxxupFuajOjAgprjn3lKDuusCfOlOx6O8hL45TM+TIbtz9Isw6ol0
LlagBEMFXc3TOsMraIDGtVlwb1NZ3F91LAF0RB2CDnB8A/CnfdrK5sHQrfGWg0c6R/w1C7omHAgD
THLOaoJEV/IINran3G0ClaSd1oAMCszieBiN2NjwERx7I+6xs98ZDl5ugI2RddB/HWV7U2iuBRI/
X2u92mEUqKoYseV+00dgg7raiV6bvODLEs+XhxR2GthkCIbjvz/GloXzDAWQ/8XH2H2cLlIjj6eP
iSzff+BxGE4fE0ZAMgxBxnei9cZDP9YwtZbYTQNbudpFHZMPcV7kC1PtZ0Ji9iY10yz8YmYmJFEm
HgpeVNs7dwAWXfeT8JrKF1h9F5YuXgU2J68BM21OVQ0VJbTmFMUgF3COipziFBUae7f4ivrtM2EV
wZ/SNhmQWRtqisF+qYCTv1ds8fv3US44xnNUGJjZvcxEdy/dBAzWpN3HAnuTLzKxbdi6cHHAuzQo
gLx+aNX/eJnhlZjrbQN17rc+T9dvU6NLj9R1TqJ46pqTgEDGttH7BBv78KiftXIFIdBfWZqAspuZ
wHSpQ5ADWjw3VYTvC2B4CJw8D/RZII9iGH5pRn7jwpDBLBjoYgqgQQeCitkKkkFNHQTWzRzyEU4W
Q85uGobCPMMbuh1gd9Xylpna5ARY7gUOjdoDENLJgfp7Px++lFn14tWN9mBpTnKQiYkXtuYzFVyo
uAJZgGYTGCWsHScYUDviR0BDltE22FxB6f0CXTUVduISJo9Fjx+KHmWLErsnD3hjzXeenuDdyyhH
3PO0G6izpd8NnmYwuvJPEf5QX0SkohhunNEO1lr3FTg781cgiidRJeMnJ0ZVIUyb6g4ybgH8MyJ3
5/eGdzR5gB2dgslnxzdTxQcXP5CdJblF2QVD4c07Z5sw35qy6yT0IPEMEpAbQY2AskEjFj8G8RXb
XMGTEYOrHSzKRhMLgA0BpqnyXh5jEfCrzhDf/vo/d46Y/0e5Z3XKbqgD8LQd4HLcYVcJmozBktqu
C4qUPQ5tsKx1Y9ia2fhunOIH6D2C4lBbbNVAq5VAfrj1luCJms5qhsYaPgynqa9XFAwaCLyhXDvZ
4MAV963POsdRCOOOf6uF+kGG3mpCJ0cu6nda5E7NFvqHysvEOcJpuXgOQm3qH8RY7rJGYG6FXaaw
odWcYzCExXMeihVr2naPVR8Wk9esKCXckk2+yQMp9oVXNscW4kfrlI/dS+bq30rZi59uHsJaWBff
Ua8CdqEW6SM2BU5JtfBPSaaeXiTlYCo3SSq+jw6ePFU5pDBhxidhq/UJBidJpxuLUowFxEk62LmP
FjziNeURr87+2qeXwxcIdTobCqODD4XqCsRdpM2581TUp9LgAwTm6vkjchZ2ixP4CzLNbA28z8aM
i+SBMGCqpcENam7R2MRtw5jdePFEZfpXXlQ1HyLnvLZvNyVn4dGAGCQAxJXlGZC0zBmeDL29I9tq
H/YQB4BjXsm/Wiq/4hFYMlyeGUpjamP4HJGNAby4rQRPmw+juiMu8ueI958wmWDPswuFTavvW2Bs
r7I8cPfMrPjB4ImztnQtetKCZFyYLnRM2qZa2RZ+4gBmHqFfmX6pRzyeKgAL700NCiWU3rX6ZfrQ
BZBMeEv3UPOi9DjP0y8ZNMwu0uumbw+9Z6VbOnNhnwBFOK850NmH0Q9xMERoD3rvZ1PuPKoUhB0J
uWnucg1q43hSo6iLX0OCf7TtS8AwBkN7kTxMFkPPmu+8Ca9ch+XBooc9GEj53s/ccl8jP8w+Q/gj
XeIJWj42cSDXYy6yG1idsy1Am6fJ8fuSmxFYMyDfarG07ch/DZ0EFtVtMk3uyPhyci/Wpsmxw3Sa
3I6cfp1qY3Yz8EzfQj7S33O1YhoG55dlKApJd+NUVfcqY5kd+jzPl726DTh9rKTiA2tP9xJEQVCl
fQXaEtoqPYzYqfv3qKx12RYuWHhUe+6dGbH0BUSd6GpANX6nA8X8aNQx5EVV3fUcEYAU/+8ImiOy
ouBiDqruxsK++BSKqAfpP2p1Fk/1X/UprVuF0PPTg7XVWePSZdiunc9cFrCPffPofPa/iMOPjD9B
mvW3z6BZoCrDN3BWGZaD1ViHGrU75WljvookBHEsMOsranLpQWYKFL4blkbVixa92hX8tSD3aR0y
2LMsROn9OUkfI+fGyXtKorkykAgOXPq7fmyiqHy1Mv+haNOH+YHT272GBWP4MIPaqcuv4wcNFOxg
OYJme/0+Sf7eRUmiigGofXtGneehx5ZvazsrbcI92U4TEr0H6iTuK1uhcUEfPB9mrDr11Vl+a5WO
vQ304g3xTiFjY/owie6DyQ3VM5utLJ3ktiLqRRfyq7JsjAuVGLzebyXr01tSifHPEZbi9I1Dt6sy
mPRCBRjb81dFbQEjmbbegaANRq6jLtrG75qa6cHoBvxUCv4w+u/cpNe+nsDktWXuk7Hg11FYmuvU
i9mL52rPkezsH7x191VZhJ/T0NFXCbSE4ID6FlpmGnvBP/m5Vyr5vWtPoRqquisG6aopFJiwOxYJ
Y1m5YXer9xBxR2m5u3Uj/XQ2qr5GjfZeEG/+n3E0S6xuoC3U32q/GSeiVJal6cKxswQVmN58zCPA
dhS/a/AEGAfnsBa0X1Ryh+TW+FuYhFd6mkPGRjltLB2gEj7JlKOcEsc/kx6CdX2UBVClydaZXyU/
Sng4oNYzsFdZc2Npdh7kWssw29RhG0G+SpcwI3GDHaTXzSN+f/Z6jDrjgTnDafKWO19LfEs/U7NZ
wvEC99tsSNfJeXLN1NirHvanyXneZZsuiyN88Z7cZdoY7BonMI+uN5wmN86T15jc4zA+grfbfghM
eQe3ygFWQFm0+B/Svqy5bZzp+hexCiRAgrzVvlmStzjxDSvJTLjvO3/9e9B0TEfJMzNffb5gEUA3
KMkSCXT3OSc3ctTTqz46WMDEbVAA3wJ/XA9TX+uAtSdtsyUvc79aZ+9uo5rlxo2a5PvuRl2Z4/l3
vPc2HKSqR3wPk3KRjMyExj1P9llvbKg1dSmTssQu5M1EtWlk8qMpGq2Z/HQ1Ws/W8xSTtdYlQL2B
GCsbogKwHqwJ7Agxq6XLAdfvajfZI6WHNuLoC8Mekyu4ZMMHPfHjE5Brz5MxORsRiEUn49lZAwPS
A7n8xwlaodCploS8dAfepA5lyKeCKTZMgdszkv4GyjCqDBj/0Pq7Xxud7/6NIil8ZflgPzmCg2vp
3UcGuQfxWhSX1GabLcyAmfBJlQhI5zMEA7TSeaLrQIBiXOrTiq71tGYnVeDOfD+4gwrmGfFbn2EU
1Vbm3qcbM9RHIHY4u9EZ2dQgCdoyz32eu+gsyxu5S0v2GJlp/YDqAag0gxlfYMuwjzNAJ4jAjs6o
j2juDAEGFCRpH96dyKqvq49OXtEkq3iQch+rKXlT3zgtBzccQU3uFddRKz7To2pMtGoHzr54Tc0C
pJJLlor2SE8/A6zqcZ+zyakass/0FCQnr3bjNVn9L6d+zNOftYdxPTjLifXGbu2V7enuRGuTKiYc
GmBMvX86nQhvWt1eQXPYXcx9NDCR4oDXCnQ2dVL5p8LAW4sBTEuieAtNWUATSJA6HiFa3epYCNa4
vW+tUgM0nUaoEwgOxK2mvKkcQcqCnC043pgqCrAyyAXpYXUPLEp5T3251zXbDzY685vtoGzIkGyo
L0LM/zy47FsZIltPBCXEPwLe92KfWHihf+oLaG9LNkYFbkuyoQP10VxuZvEVNsE1NOM1xFIU0RGd
iSTOTgGozKaWGrwhPCILJRWOuho8od49O70F5i7mMj1pCarNyFUdyO7DZf5wBWVmeYFYhjwAX73E
P2sBWRyUfwc9XxcNg5yN1NKzHhVvZ2WO0vdKjc59sx14NKMleCH4ukPqX1/MzvOsXM310dnchh4L
j3+aeZplnpXmowmm10o+9FrnWT+8C3ol86XIm14szehHIVLv0j1EY3jEHt//lglUIYEwczib2I/f
+UU0LEmO1LfznRk4+QsAQT0SXaO2bfug/1R6wZEMeCPB2ACM0Jlx66Mnbvu7irf5i+H7w9apIw3f
uHbyDBqZfKnC8VPNzzcAl1w0SJm+dRNWhZAsEWRAz251ZprR/gtgWzfFTe2jw7jjOBCJYhbUxoSp
/1r0oI1eVrGAFYe33breG3uwVAKa3AL2BwAdSuTmutcJ+1tKpDjeBzSr11YhEqwrbFwA7QGn5fRz
Y5FRXpChXs6/NupSFn/oop8j9UeFnkHKVnweEbve9GOhg/N28FAfhOCmZ4Jb/uaM7KivVx43o7MH
zTKq+W7svIghq8YCG5rAIlxB9s46NlHUQKO3f6R4opc5IZJv0Vu/H7Kpv8pABPqrPcUlEZX7Yz+H
5OrSB7XtCVJlkCA2inyl8wD7HNUcUSB/sllZh4fCAkGnlbg99luqTUOFDdmhLO1RsE9FF8JbGo3d
Pk5ZGATV+rz70GpViyomQJo2WfraKkCdjeeDKPU2bkvxXbdG3kKrxmp5E9AdVFR36guQASETGx/I
EjRCcofnN6ScY0D8j2XSAC7rgjgnsG1xb3U2+iqwGi5opCghZFaORbuhEXIxZNgcUXaPqCbIKClG
VNUu7k7UpriQ1qfN1KThNHBQKaqsBRDQYC7dao2H5wRux9l5wLqvRBBsT0+NUJg/Hy28YlfXSkC3
JdzdPxcQGbr6qXwsI3ZAFY4/yzANaeHXdPNTMhDK1Nwm5IeyKRCDtL0vYTk4oKzvrfsoSR8p09DG
LN62jsc21FRWvrIyfrECaDsGjXrKNgSn6Br3s22BXDdtjf6amxpw3EWYHag2h3UyWxo9cuVEr+8F
EWiMfx1N3TIDqWoVn7MUQgPcKst9Vnr6HYJQHEsIiKEEro9bfJHbX7Jcf9AiRAYWwD6S2G2QZVfZ
D/Ur10oIAI6F8dg4JaIlUe2dcz8L9mlil/syN9gdIjx8PYjsbUan5vaXMBkfKuhLzDMidX2FUEr1
GkGKetFVrv7IkdFfmwXHjBoglvOMSVs9twiPgz7CALsbyk1RiVuWJ2rmRbmwUTKBJW4PSYsu/EGl
faPbG9tRCo7yXjghnuwuUk+/dUqlzC+a4d06tZ2ZPfllt6QkRWroV+QPgv0HCLzqiwzX38+R7yly
HmtRdxwNFEybxzcAR5sCmAiIYrQkziWeR/3BUU36Xmd+3R86UJUuDcXWBNFrEO2oUfqa68p49p2N
51Eyhha2WNUJOHYI+DejBBFPtne+4+CR/guqsM6wBltBCuKPo51eRWvI3IF9TPT9kqHI9pRFDcik
un4turz4EsSJvkXZSrdpB5l/sbk8NSiEeCz7jt/JHKKZ1J9koEn71T1t+Zt7Zg5v7n7rnFAbqz+O
pW3culeF2+zHmm2Qa0IFwvCdlMuNbKwPjYfycWoWMUrKhSeHE9ehM5r7f91YkUg6MBBvVjRXNHyn
bppLujJekfg5zcWrfjj9vCJ1gx767Yqz1XxFvK6+GIx/uatAJO63uwoAC0IgT+/YurSIceUD9MUF
SgJ3CxQzp7h5rb02L44Oyi5BZ4oDNc3SBx7Oa8BYLd+6OsvL8wW1Bxvy4AK5t7VfAQSB9JXlnzIU
KQbJA+eVGd0VlcjWfvrgFJ0+kdUp2uZl4MhxR0UrDgrhUSmd8wVVuVBfJe8b5DAenD5EwDgDDynR
SqEUF2t3dairg4963ru529LNjY0k7Nks0mOS9t6Z8taByZMT6Nk/UQssZlDAsw1z7zEoe3pNPUyF
k7lZQh2sBJeaLgzvUodeHv7ouS4OWmGW67YTUEgPe+uBDqJvFq6MgvsBCYwH1D/029rSxXK2GBt5
AX07cpDKKUB85JAb4DiiJnlhY1MsBlurD11jfo7jtNoZptNam1z4P4zGXNft0BoXfbQTIMErI9uk
oKbatNWYPGS2lkCpxpCvGucHCuAPtlyj1z+XbVGsCMjV5S74A0uQMszg27mvivthOaFPAqN8xZ3M
XYJ7EmTtBAyAopp557NH2w3CTYfNcGKBMW/hi7E86bzAZqpBKoyantnhSTLWltgJw3rSmHAmxTXm
GhuQZrAnbIP8bWJFSKQX7JWqKqH0UZ692nydFhACMq0D+NDKNWJ7xlNTC3YCtBh1Y1pQVocm5yiR
b80iu8PKpNmKpJKQzFKVD6ruOQQp59bCtxufpdojeKbrLQEiTaAiBRalZaCzfp+HY/vE8nHc5E6F
XaoajZAsPELnssR2EqMAIp7dzIggAhYvYpY191TBb+E5ABqIjoPapAfLiZDRAiRw7RbI2HJb1xWY
YVVStg78pQDo/tVPnABK3LhJI0pYXUyN5Us2DNUm5x7+m2jXuJ02Fj7rsVynZlXeV2pLiRXMWx81
vbprl1GjFwpljY/Cz3mw6AtVCCoadjKhtrgG02QHxIy4j2yXXSg8ilL9qUWwMNXqQi/ec6dCVHLC
FOjQnFJ8blIdgtSwVwLwlCU15wHTiYOVS1CPLqrYVoSBBfFAtSFu8VQHMTvahXrh9HK7tM523Imt
hcmj5DRWwXFs8+EIspmPhz/1pQmC6VmBl2AodiwnXTRY7XsLAN7vGDAurwECfihZtKNHHbkvqD9J
+6Th9wp6KtTK93jg87Lpzw70lJeofkq3IJHpH0IAFh7K4JJDVPneV42OcdBvBz3u08qADtAdLxdD
bUQHamI/VFzaPkWUDxaaZefHwfAbiQVmaddAqOS7wB0rdS+DgKKp5RvR9S2W2YoqqhzAkVoisIG8
c4IoEDgwnoUb9YvGNN0jay3jGaybip8BTUM1aZSajFdgLtKDZFsF1Utm9+U3dSICywGjQO+scpVu
LX891KmGeKht+CsaiEWdr2qbm/scWu1Lg5vGlyj0L67K0oUaEBUggIIWQdIu0sRj+xrli5C8aEvw
6cEeOFRtA/UYrOdFWw6o+QLxs6l74yZO/Qpr8UCcEzBBLjQEPjbZmAEkFFX5sByB4rBwS4bmccay
O0QbszugoBDUiTTw5ajmPEBNOkRgPBmrnF06xOJOo1QIqjDnSIIB+J0CdLX1LY3dTbcpMZTRjnLC
tWjx7zDzAtljSgsDZoRwoNs1O6JMsJrAvNOc6DhTL8T62GzDDssNolnIoKuxxiI/B2LdRUnCxGvX
SSVrYnBQYfopVAsMQCrw/zl0yQjUp5efc91cABgPhnqNVYCFaVm6mtq4FaAu1Rf+wYdkMUr0QD9f
gCXrn7cBurjV7kb0EpUzDsqypak7OPt1R50KE1U9qFA6lJorlhOHYsFrY9Fxs9kQK+MHYsW27o1F
WHrYDalf+oenpWoCcfBx1EtQrzE9aG9mnJ3DLHwQRf035P1e7bjQr3YUhg+aN9yTzFWZVMXWK6N2
EtZKfHOyspRVErB7KkNEkU2xLbnTTFZYyr1ib8Omud6tvGIsttLFTo6c1Fy/WlHp4nxFkt96t2pR
OwScCESWICfHodRb2+ccDw1qBa3Dr3Tm6UhRNja0ud+7kLnwV5CwcydPGugQD99pOShcyAuELW9T
pj+npP73KYMhLo9zF0055O3blDQwTwk0BBSt8ChxNvgZFUvgw58pPjMHcLyhQ6bGNJ8pZEP9ZKGH
2dQ/d5HF/+qnedT8uGsUu9byvvdD0249vchAJOKqLb5qa0BFIM9dok6mjcJ4EUn7kzkOd0SEDuay
h5DxAoKXQ72uMw94TtcCWZQfaitQQlWflSk3ALXzYQqNo4+mXET+XadM49goP6P48y6zjOZfWC7l
b7tlFOZg+28bEstb27lF28Quftux3juHNOv+AosuNv8RQgx3oDfvllIIgCvfEa40MDfpzFN2yNT1
K+hDfETClnFcHyoC2WlIJRyoemmuNps2bOCtwMNa6zbz6GAlino+xy0hVCNkyApnjQ/c3Zcj+1wR
ugccssci9oPLBNUC4AoqIXYOEWtgtTTfBmOLzz8TaGuygL0p8IybcFzK3gOP9oYGnZ/2YwgBFkhY
o8SXAP2j0HZSNviPdkN5L6q8uq9Kd+qaYP2qiQ8YK2yVRCYz1eWqLtv0hv0/39jM329sOp7LlgA8
3oQWF8QHfr2xtR44cPGViI+Zni2ivurwTG4j+xhbtX2c2iCYRu907qQmBCsTe1iTAZnSQWdDtwey
a225pnmkAw90ZMrm9tQ5RntWMm8VR7pcaj2WoqKGtLUq7dRbMA4N3EgvfZe6R5MP3rpINPHqBOKD
RVz72cVkyACYCb+vKmAvoKyXPgdtHWEzg/IrQJI7Ieu/49rD26my79PGIpLGCM5PaLHXgQ39ZqDm
/krK7y4ySj/0rv4cBax/AdYDXxi7ds6ObEFfYuYlZMy07IraPLmUoZ5/QWnspTFwV0Jm036IW+0C
hHP9kjGBt+91I2Q2nPRsdsDqeXabfA1SB0C+vvwrKPF96FjsPUKlyt/ZJmc7S+uDh3R0UR+fBu4S
tfb9YQQQC2D7MLg6cWnsgzwvtgAYj4++VhX4TyArDr2ChZXp3Te7RuzRlT0ITwi32oRQRCqw+xlZ
U362h7pYgdwgBLzBAzihsuJdGAUApFvFsLQ6yOQZ3No7KMteyDhp76KoFgcIcfpLD1+b59aJx0PA
wwgczI149i1AD0drSJAL9sUz1i056AgQuaLRPvejQ5jjn0ijHp4b+z6JmmXcFNVxgDbi2hQ/ADFE
aVnTQ0i2QjA+Civ5OQasCoJ/67YN+o2VW16zcLBfOble1p2SiiPQYbU7GaYYoL7JxgTIHmsiLpF3
4PdOyv2TESa4fRouu7eAXW93VgE4SGT5Zz+BICNImC9T2RbrrUBlWuWOiroYaNx2he6fDbwHXNsJ
PncjInW6xONBqqaM3R+DwVvlz55MSOCRVQWd8gMfuL+y+NCvIXsWrum5TQc7qFeFnXrIX+LB/+FJ
X8Zg8+5c7TitDeziGpYu29VqAwYsuz4dkibw9gnTIPgVg70FcKWzbBLkzSzUpjAHkdEs8t/O5Hsf
jc52IgfMX2uyS5eP2cTkAoT7Aplb/inxUc4oGqOC9uZQJ4vO7S/0toxMQElBpRWnzwJgrIWTe8bJ
9srwc7+R2LK+MIgGnRCjlAuvcNN1ZmdiWyZGDaETJX+kltnUbIUNfiUU1y4L2QZnH8olcd8XX4Qe
tmrb4N4bYADeQJvLORrSTY62hxK6kfXBfQcRR8SsnewztLC+dBw1c6OP4FCOXYqax2g1rH1Nq1na
eT7u8kivjQsIcIZFUKTf4saKJ0l5xDzbCKh50zhaCJEhXx5fGl6vg4CFD3QQJmt2/ghpt7mvKFy5
xJt0N1U1LDtZiRP+m8OZDqZZxxtR6hr25A6yRUWdG1gcIxQypB70mrLO3Y4GSOYh37nTXK05xlFe
H60VnbuIiRx5GbN0M+S1sQ8HE9nxKH+ou3EBFGnyJByWPPlJ9qUZrOKOuuxYlyurwwcu9fFrN2BL
iJC08RRrgX+wSeKAiGyoz/LFwgTB1zIovW3R5/VBq+Lsjg4uAup3kOB8awpWiDUfGVgrlQlQ4Ene
TRvI2DK8YxiCFxO7SdpDIqSWFot5O9knoKL3c3FXu1l/HrRxOS/qaMnlcutqQgf6w2LPTfHBIsmy
m3Dz0pEllPtQJ2cgewf9a8d7zfBv1lPjJQKRCehN9TO+UzholX3wLRNQfrTm/k4zxlOr1YiE6c43
WcTnIdH7T00mUFkHjPIuxrP+EWqJf+FOmSC6bHkbaFm4B8dq3ENlVpClH8JQRdDi7ynE+IrYWOVY
62xpt9iKwliJzn4oRpTTuc43JwnbB0Rc5GPt5+VyjHR75/iF/egCSQRoRRssaRSau/a6CZtzomsA
UYnaO+LLE2LXpNojxNaOGbUhDvbq6gz7uCraQwFofEoj/ynjFdA+mWngSwklvDYO21MWym+8NRFQ
5uGeCz89FKzHXspMDh7Kjja0ItFMnx1BvQWMoMKeU19U3I9jdM9AkbAt3KgBslTW04GafXjQcUO9
6K1RbGwQ+S2TJs+vkTrklZtdWdktnAwC6DX49aBRNOgQibbDbkV2ZFKg6OGC8iQQ68GCurhVh6ve
akYgCesAwOIFkPPacxKkC9+W1osG8tRTmgXBMpaeBSB/WK99p4h3XdlYL1E2fHZZVV5TLy6empit
oT5W7oBUDI6oC+kMvftiQAl929qNRJIQYSCbn2rgbr5gw+xsJSJ0mzzroJdWZBA1blHKoo8+JItC
lLcMKQpdLGwBnjxnTBa5Wjx0KyTerL+DFqUumZUZT7qZeRvTbHwQp1YR1iwOVthAcbcgdtlVYQiS
VgC5qSuNS4QubQBth06eQIPyfUByplp24NnoNOsBBTzpk5kDH2n1AEOWfIA2bQSsmTZyMABWCbBn
KfYcBXG8UnQfiJHglMinOfpPHIHUrJv0E75DPRgakS4SyFhefDsUR6s2w3UM7dRXp4yXVGxKFl09
and++qPmvLwarvtC1AsGLrHTOwARqITE9/pyaTn+V91K+Lnr2TNgccMriPK0pXTT8CT1JngEuwj4
lvFpW6bmYllk6AcQqECFWJb3TIhxP4zy/p8Xq7rFbsPmhmFxnQtwkKMu7LdduJ8KvwCaP4AuZOiv
R5TIXyvT644DR41roqF+THXRWZO4p7oLotPc75a6sULUNFhrbgHOFCg2dMeau1ebQVZ08ebrnrrA
DCc3uoKt3JzWCNZvE+M6IY9OzMj4joGC7Si78e1AzZDJwFvNI8HYaijkkSWwwTD8YDOCbP9YlRz0
R/McdAbRWPgApjX5TDaGYfzgds+0ZK0DeaVUSkrks7Gz4QEkA9FMQIF56TMvuzjW1DOpi7S6n2w1
D0IZZDZ13vjSSIFP5mIHe2rQgfRNyL9zhjd/LjpdYh2KWzMSatUKDEQ9CNzBR7iIpcvPJtDcCNi1
RyhZinPDQViIQIlfbyB05AB2mYsz2dHBUk3l0VpDe6SuaaowltXkQZ0O162tljd/ByJEdEIfCr6t
WHH/ITIHrGQwBeQEBakQQUaoCgKAk6Vlx+5x7CKslYXwghUzexC1jmZ/RZjTPRUD22kiGq6aCRKw
RRJZnzI34gfqI7NkGAeAUgPQ3aG05EoD765kQV00+O6OWKWa7d2V7MjEF81D7SIjkqxdaVx1FLk8
AxUmV7rT6VsKYs5NCmIWlYfY3ohnJD2WMtXMi0CHDqNbbrSO5IL++Vdnst9/dVLlqbjQEfwyHOtm
i2iDksLSoPl8aJOwuDOxBrnjLaDskaJUkZETLvCs0K5dAdDMPFDGHANV5t1nfvk2oClCOejuQW8y
cLTrPBUN/MljvsaNBw0EaqpATaXYbe5QUxEvW+Sk/8s15osHXEuXpsRqpGNudbFHpu9ssCYvgLau
LtRHZ/9hwAdfzCVUB/IABcTHqWgAZNbDBvHwcWErgTfkJ6E+pwTj5gP1xVGx7Zx22JMZDf5PWxo1
GYR2WTrsyazRQpTkuYG9BogH/Dnv9XMpg3aMATFHqqajfuyK1gkI5k9OnUBsABfWgKJeVbxJniD6
4p+LMHgC8CR9oq7MRfgW6Yl7aiWs9JZg6jP31PyTe5pHTyGC35N7LYtbd1EUb+5lgOgj4kvtKqj8
caXb3riTqHwMO6959lEceScGJRnrAxbXerm1woax3k9VFzBzDYi/Aywt7mTCGVbj4MyZzcgLzIur
Qgu+2y6o7kEEBg1tBLOj/ms6gAk6Q8JlXwwgsA5q76G16/Fr3GVQ58is7gzJenZumIWaCuU3Fvyh
auv2KYk7vofGjVyTQwICAcxX5Qimlw1DtN/n4818pZoPSHkIzKv5GjVfluoPrEm6J9NMOYgVmrf5
+oWNaPgaj2R5zN1klfql+1AofhfVsnzNmVuGx92HqWREptNYVHnFY1eUS7sONuOAZwPhkZu2DxHC
Gn7MeOShGZIVC7EVm/venWoFTn13Chq0l7zjyUqWxkcHfwjBIISr5Kh6R3jVN1a+K5vwgPB9uWjS
zt8UVtVZYG1BbVTi5MhkG7EooUWAoalth9zcjgUod3qtLBeeFwRfRnXmR8yfzqiPRkPV9yc7L2/L
BYj6Nl6vpNNw2z6OhXDOepCJJfRDzG85BMKVcpoA2xSSLqV51R0dPJkpgJ8+llTPqAZ/JYugbc4W
1r8v7lCba1cvf5sLrBB25YIUAYRcqNjyzKvI3du5yMLMu3MLRPBLbI5vcyUACBxMgcwdapM2qKXL
jn3m+Hdg2SrXuDl6n0q3+Zuqp6vh0WqbBpUQVr9gDYJCSN9CrdG30qMbpMHk4yifGj5Upa1DxO1X
HyTJh41ejdaWD/jNfULp7Ra0UeGlwmr/Jb5GdhO+OHZdX5B/+UadFiTgoeFmtas4tLMXCQ34FRgY
7R2N9lL+BRaU8EKD0UOWs+DFAGTnAqnYb42alSYYIh13FtX0av1tAlA35S8tJqBXAAoIbeeNoQ4y
FRs58oWvZHVYLBeo/8w/cTsPIVbRQ9lMAbXCUDQrP4q1PTXfzVxQW96VOvjeyF0gjT6ZASwQ73sk
vhFsqr9MGwavBzVszoeT0TTtw+C2U39agjZ/7pf18EWPZP9606/saYn8h/4SLBDA9yqSJiXXaJk/
ZGK4V2o0ADbv7dxrF9SkQ2QazbL3TQHgDjQkqQ/F7osC2luT11glYj/y8DevpPbM6SphVJaHrs5r
ZMKHlI0Hewi9c8+RfiVqWFlHqDoLNAuIeQxAZy6EUAoe5lXlA7uHGvIr4CLa3Y3HzUCjHrQ0FQ0I
p+FQbqAVSNJDUT7y2CGP8+jc1FDTSGUYniB6+EItOjiIOoCWaNTWFcKfMWBWw6GAgtw/O6TS1NY+
iMQmBwcqFQezLx6NXliIzVlixbOIPXFZSGjllOGrjb10YLP0h0gA91MI6gX+y2ssHcu/IInyV6a5
1WfDwg0yAjTv0YJe4dpDYe85lEG2K6NyPHDQPx5FkpdbugrwzGJlofziyUO18HSVkPdPmh5ldBVU
6uEqZddNVxnGaLrKGLcfr6Kl8dtVbHsEsWHZG0fU63y8ChBY8b9so5zfqoMR5ceajePXZ+m2IW7W
c76FD6LzRQvme6L75q6eI2Wi6gmKaAE5J/syrw26LJy65uJebC4XiT/alynW+ofmzRwlHOauNq60
MxAX6wA1tVPpBH5B93NLd+r7ONDBE6hwZWpsbrGfllRkoSxnP2UJQDlCmRBHBIGOPCL60m6QUrQh
KYHk6J/OoEvg/DaqKtewyyoRMAR+mCpSKhf5OCpDieyYr3SkZ0CJgtEkxotQo+GQI33X197baNpA
/LkxofdBtHtpZsu9KUB1IgwAen7tI3a+UpEQR+UXqMn4166WYg+0NwICpV7ek/bp8N5HTcO3+Pqf
F/t/2GJzaVhIE1kg6gNLBLvR+vLAbtYmqW0csBv6PJGOoACAA+hfllheYg1Aq4egAMmEpeVX6tLS
IjsIPBUW/8HDUrQWswdNl4pon7r2WAF5aKDQKgjBmxqzYKHOxvczr2fj1Def/Ve7zNDYAVE9MK2p
okk6oKLUP+nsmXgh5u6b5lDK2eqG4hs7NVRqCBKUimKEfQmvCaGmj2jOJoJQKmQ2UMiksp9/gnkS
JLRtu3IZNPh6zXYW5MhBghOeTU0DPW+k7WmbGDAW3aPO/0D7wELEX/zahP6PJi6xDcpQusFKs9BO
SJLeh3S7tIo4X0u/rtfzPRhKmhfPq98copFpkCaM7skA9Sj1w40T9XUBx53WQFE7UsyoSUREqJUP
rRG+oD4bESErtpdmB66tcEztByh1T/09dLGn/orJP9o3ql/ZI9OPOJ6ah+bHZq8AGzrKfzO/TU+h
9FFUjKiBVIdIRRzoAFaWdIn4uQ0x+J99ZMc7MXnd9JN/jWc0eHbrNy+mQhaTncn0f8m3ol7kNoRl
mkiRM2bahsEQyrr5fUFdLPMzJy6OaSKDU9GZKD2sQ0vuzNg+TeyPccnZ2+nNCGQhmoWUGd8H0HFe
Z0YpJ1LUWDf6dee5mMttUcbwPkplfjQKXSsJ2CdYHedRQhj8P/mScVpr38FWEp1FxbDUleFlhjyb
kDkTUH29EMCaDp4PnWhlNal/vTs1lBN/b9IcBJRWXTSHYVeojVD+bsa7dTiE+nKaRF3m5srvE804
7veJ6HVQ/7sVddE1/zCX6ur0LgRhE3L0YGRYt15cHamuwO/CRQn9cvXL6u8solahsgIa9ZA+tAp8
3ag1lR80ur2s3I513XfTqOszdKH9ZWQgPwGWaeTmoCL9icUJ3mkju+nMH9D3/213M0sXoj7Ti+X3
aALa6YnNNjzOvDOIwIJtpTna3c1ZVg3/MDp7zHa2gEhoi9zmpTPNb2FRxE+WzfMdFpPmdvAK77no
25dKUem+G6RZl+8YSK9mA0ek+hcfnMNplNprAe6XZaxX6ZVKxOigNSHkTUFGNPdntmdDhILLJVng
iQwqryKJJjvqc0H6cZ3nzIF4sBqUBPcAwZyEHAtUzugTnyAQVPqSAS6MR4RWPLQIgocsGl9HyD6D
QApFa2MKcH0IetTSRiptLuqwm/pDF5Vy+D+tPhR29N2h0ZBvm/Uf1FyiDivEXox4RTXZep0G21zF
Y6hOmxVRfo1jUMlgu/pIXUVZ+AvN78EEk0FCzSn13xwMl28G4jbUGoUPbyzt2A9jfxQ1aHi7HqkT
jnvsuTdSJFFcq4B4lPfb2Z/sysqBZNCks4UyzOihKhpI0CP7eWnqKgRAJdE2XgW5LCvC5oIYOYsc
AE/ZiK+zLTYA4cFFmHGyTYEefeOz/mmb5uBErzQLD1KUFBLoArWqeBCoJgEnzF+birnvdhTpiWZr
qGXl//TVuL0cIsGvI2DsJ7D8fe0hdZItWzx6FqYnsU9XXAmGA+W7EKOzGjIqmNsFdFKTA0q5wabw
0591Mfxp9MbfcNrJnxxur+Cn7b/VZ92KIgCwhUIfBQvEw8cxb5VcgeDQkVoLvCNk/kBY5w/aHRiy
3RGgfnDkVCavpk6kTLU7GqZDi/KrLXC4UHsl6w+Odb2FTlE9Gd+4FSD7XJilW21uBuZJQS8Ijuz5
ddApHX5OPLv6lYPrpKB2yfUnRyWaeq0H9UxhsKPqAqVYdU/98aCxY42uII3+/iku3Dv+AgS6S4qi
9GCXQIHO8OLaSPSKEvQzkeTJIajzamvVKPZ3gsBbuijp+YalARDxALu/O2lF+ZuTUE5u4KKk8KeT
w7n+8C8L9N/EeB3IRxtSMsGlLgQW6b8WbBltW0ZSDBryyKqWtATBatzIUyfazl/rpTM1Td+oLpUS
uukcO9zhHd01OrLBY5Pb3/MO1WrYTHiLuo/XYAeW37GCjBc+qJE+eaGTrPRA667RUOVbO2bV0ahB
AV4gBbyt0qK/ck8kqyFOjE+/zimRD/cW4PoD67Ulv0tDMQEpM3KgOXN9zLeWmpMDDnCM2zif5mQu
Yo9I0hufUgadIWCgne92G6wdlYZ9iwZNxHkFiM3WtZ8aC6geQxWxglgL9Ba6E7ax4bHypbfFp+be
xyUAAqg6Hl+jlh0tC3xs3YAcJ+rLv5G7IxNzch9QzHXS9eHNPUihO5OxLl+itmggd1Og8uTdnZWh
sXBjKz10Xv8tVt+7nrNqmck63TpU0Amp67c2pUSp1ttpnV9sZp/CZajun9vk41Iu9X2eqT6cKsf/
5Tvl2LeLUmz3bCEEMwxb/L4orVML+ueSFydRFWo9YuYq1uZeEYfkp94BLR/K46qvDWuPdeBYz6AS
QhWfqYM3T/ULzS2/5pmdbKSL6gXfMeTzaBZH5tvVV3KniZJGd69DYeQLcmhMO18A7O1eA7N/uwwN
QMvsmMXd22VoXupH3ffP69ALoJfCveZI/YNwnGVSu8Zp8CvtWoZjDjlmvDq6Il2bXsWY6vGiruOD
Hnbp0//R9l07civJtr8y2O+cS5c0F2fmgeW6bPuWWi+ETCvpbdJ+/V0ZLDVLtbW1Zw5w0QDBDEey
uopMZkSspUQiP6JO7RWJZZTcyPS8CgDZ1IjrBxoVqPv0TC1oJvvQL9lab3JgzEkHHhj50WydV0t6
vrujN7ua3EM3PruT8spdtVt1kQ4Kip0sC08cuQm9QBH6nRWk5iRIO+u7ZglrO4tQauYDAQY/9jDX
ZBGzkTuAWUm/z2HI+BxrlvalO8WaRW5lnmOZ74dkSe9swzD+Ph9SEmasylaYCyDBbAlWZAIYAU/G
BhnzGksdQCehTYlaqIWoB20zyxSubTusqJ1IlAO2Hiie/9tAkdOFJzp8ZbHoZCTtdEYM/D6eixKd
rRX5w4oprVj5khGZNtXJAV3DA+2D9mGc9C5xJA+HWUe+uNeIFS9/+KZ3WAWxJ18/K8++v45N/hXy
acs++1D74LBYEnEOXn+rA7hXqwMNjRL9NlbYgbeSDRWKl2TCjnZdmRNM3Q6NX7Ol3egh0iNS6Fh5
AS4OIhn4m1vBdb+zXPNhaE8Bxq1t2YbDrh4vLRYxsMLMtP0ZY493eb3Ow1zxIhAkvQRRfN4jWSBl
kZTlTnOpJTuSkfb/i91/elZI/9waQ7AR7mAjc5DbR9qr5BCTJO2ma7OXK/lsm5XaW4Zu8w1ZGA4e
pTLlbB8TNE7dFKx4mW1JPkfS++EtNjq2IXln8moTKaoRH1PgVazRLIDCH6rjwQMdsNS97+x6P59E
FxVAZEIbMkFn7mQyaD0qf9OKnYY4eGkarqGLvMmfHHNcoVgXbdXMSvc5yCkXvsBwtEq+KjRVRS9+
Yn7IbP9ZU6sLJ7JS/tapbRz+dw02+tWiNL53ho0pqSZbYnXLvZ7WuKqZV64Pgh1gQlkVKomXv6wh
L9PK8CIFaDSMqstFHll7YAnq40vVZmdVJWK3xqpcgHyCOfR7KxHuofJ1tCPHCj+Y7gNJNL/SwaUs
lRfjPgkf3CgUN7OCXFUBrmYvNLh/8OO8X9R4GwI0qBSSfjanPeH2wcb3x++TCcnIzqCjjpcnMrte
n5KexdcnM0fCs+585plWn09oDjXbzTLHL6eTuj4OXRbZhaZGn9AgQAHQpCnD8ksQLHuuijvQeou7
sceyiO1/o8EsBiSJ7wV2VUv2Cw28KkNlbRM3/dZKz9nO78JjpYBYKohG3fWywgBzgjwC2c1HcHEE
CkQi/GrO0Sfhe/Q5MPm/Ryc5iQp5BLoGiuQGmX/6/U0TIBBXVIbAUHRNVWO4YdqmLJa5umuaNjNB
IBlZR9wY/IU/orUR8+Uw24GnKtv1DLWZtMlTtR5XY1uhlTXUHGxJzEvbGRY9iScTElME2ruwnfRp
aYH/YTaYpJPZpCO/KNRcBJbHn20vhBfBp5OeTo3E06nbfTWC2kKe6nSWJJ7MpgNdnFsXNu4m6PN1
pJTZDsUvwYjn1JjtmBqrI0qVA6/gIJSV5PQKV44AoSs+9j6ImUu8Vx76GmAOtq1Xq9B0mg+YHwIv
sbc2FVBBwsTEi4CIS5F7mXDGYI0+B3WTiwHlDLZ2dKteO8Z68IklSXKj6n0wLElGmxRNz2PjHCqD
jTsVtaUoZCjYEuBcG7uxqr0KNMCTxXJX80yVG3sHbNIkC5AnO9Ee7jTtaQgrZx0Ko8c9qD/iVbra
aFqa7ZzQT6eNnSV4femEjm0eqvjYpv1rC0Z2k/Ws+7PfFOPCjo43jaftFIliAE8Yn/VF5MszmPZ/
bTf5kDsZ/NlvOtb1tVyP5+i0d3Guf4547Xt9jfPZzFEvr+1ynyzmjQoUwt10xDnK/I+aZZcx/nyG
s93l/2U6zznar8/uMtp8Yte+XWl9rNttFLrDg23o7FgN4XFI++GBRKneukswryE10WYSJMHQVo3r
dLdkIoRARrEH8s7sETGseEZV5t6QDClF8671asBPdpqCboF6bPyjC6TxCMC6tyaQmKdNxsxJzkMb
2UnSvtuS2ezwLp9FgYxmiPg6NsmbH8ekONwpVax4UtVjGJhiFfuqWHSNgbb43gRAGQcZJpZegy9l
3G+FrvovTZeYqFOxzU3dDs7L2JpbMiDPygyKU5c3Z09i5ZOeoAo6ezLpWf7wJIOkB5traPfq2lHQ
aEn8fyUTkadjzfhAQw0QFsu+UuNNVLH2KRGGC6YNNDKTVo0r/eRb2T0pgU8Fi+5b4JT8cQ4WqHZx
IN0cjLTgzPOnYKR9D5aYjS+Q8vqGqiX+SDo6qyYBqUUgkVuUNOEfM9TDNeHwMUfBzj5qGVtQF3CW
M7FQsZa7d6WVD2gHSVJCVmYKIkRyapA0n6xMTCeXcVPbG7yT3OeRb53GIcc6Ws2ihQFE9C2PNe2p
cEMLDG+AyCRtZA3j1oxQMklaJenaEzr9AB4LVyY/COuONJM1kuM8LM6RsQByjgxeQu0JqxHA20gB
LEAOQ1eOW3Cq5QtyrQcLkc3ukZTnyORH6vzHOSd1UGxaRdWWQeFHT2LAU8JqnghZglfah7JE4xfB
TlRKpCwCkWXgSwQKhTMKtvHbMl/SsEZi/1gryRca/YhFA1Oa/yJWJGOR0lVUtunRPHMRyx3yL3Qq
P2IlHcj87LbSVkSmkFELPIFvFcEYe3aeRpumRe2IR7BcZETqSqrLAgymNLQB+gLy6FrfqfYOKutF
yxw8v0SNgjs50y86B1/boc7WNOwEWCBbBh4ZGrJh57D+7GSURerR+8CvnIR0oncJOIFKVAACAvSx
5pCjZR1EgKeGh862xKLUaZLRLjf5rT0w3Jxk1xuhW6ASg6/SciyWrqrjzdz0xyWhVxAKB8lsKSNY
iysZDUdZwCqLfldkRzIKQL55vcKs3kzMcMruT8QOE9PDlLHPymgFfLezftJc5fkdNF2vImmjlgHf
WE77aic6Vh8NLDMGWPPc1BW3tiUrHDSoArZBjY3iS8tM9GuhI5NsCwVrimRr+ECD+IUtARVbCoAT
4sSuNikSH2sNRBKepjXWt5qFXgyo5y9RiPXExNCKO12Nuq0COqRNFwMvnWw5cL+/MZAMkG1rOfWi
GGWPqrTFKs2lrRaaKF0ZOdvoaZnd9ZJUivnulpt2dRhiNb2b5O0Qb8xRR/GitKDNKPfAELl1MaEF
3wZGV7bknyhYDk+EGm0zW/XQrBqFngOKiIz2CsimPSmbtP+NnQPOm9D7OYpmRdbSL+Ls2NeoOon7
wHw0AOK/AVkl2w5cAbdP6vZABkrKLy76i+nDJduICSwam/XZFhhk7q0DQKzZlj5cPcNBAzQYb5tE
R+UGGkEBQRcyUJQb5b52BvwAiLX2XdHrvAJ2E/oDHOMVMd7G2LU/yZ0cpby00/8kiVz+/V2VWzXb
+TWgt6wuWvRpmoB1pEqPw4A6NrqPqz347Osoc7Z0H5dmecriCzNCZlAyINNkfXth1pso0e6LhO2o
Kj3wgTyIajaQLRfIGdBw5NkTlaf3vg6YSJJZMKGCdvKaXSNRPdEIhB4/bN9lV/7TkCKjBPOoZdEj
6GtuR7NWbkvV0Z/lqEQN820lC5qB/j/pWrPVnzvLvtC9W/7CT1pWkRh2gYvHEUC12qXS1topBpzV
1teFthm61LwHM0OyKAHl8QXU7yviLtPT9LHmPP6IN1EUpgbhpVPiW8bkVHU8+gIQl1UkTP8tqPLJ
yUjCdrlu9AgdXUxCsKrOkB+TZhowa+yPJJ43GnPyI/pmwH991uEttT6e6UXaygeHq+pED3F/E/aN
uC+qPH7IQHmwj2Lra223EhDa6tVVzwJQ8NHYAgeE50RJtGvzrItRyTz5UiA/MiZfGtHmr/3paD+O
z7jZLm2bg7G1BEpPUCDNTPUZVDUxy+Z6C9sGaoteI8M81XaE0g9sDXjtk4AH5OfjWTFWlQL+Dj9A
D2DpuCB+S1X2hG6nbhXjV4TpoVLtesUaN2k18vvYzrVFUlritUibOwvn9b1NscRQ5OG3pLeA92Ny
a3LPTL08DmBvm9yDAP0nbiPAL1iCKajJahCEcUbubcAC0CXj6G2pho9DUODpA9Rcqjp08ZTe05Cw
neo8RIcXUNc8qjuk4Ww8D1VUuD7Pw//eV5HHpQP9yjeqVRe9Dz1/9p2tk6X6W1jLeyPI7F40rXeW
aAQVJ1T1tNtuyMSNkozWbW2zZDmYtvvBAPsG5cGQ/bjyTtGLf+Gt5O3ZW2FqsozKwv+Q19YHSoPh
2HSw2Kxj9M+N6oZjJrekfqW0AWAVDalfqZXaKsKZUZ0aaWlIRWyzMflSKCGNSRuHI5geMOmRQAtZ
GS5wSS1QVkHhQoWXINHdcbvTTjQC5wRQingN5C6q0gwbddKSAyqzz9pQzbbFaGu3wMqqjqOkqrQS
BWXJDDhhil0ChymNjQ8VWK69MC+zU2jq8YfEkWsFxgc9dcpjW9SDR1bgd/kPnDoxOCjtGepFrLYn
N7OGU45W/ke/An37EI5IX0qq0JHj/lG05TON0C7HHn+275uoXlWCXdqnWf5sS29ykvagDwu2CrqM
QP6kO6q7oykjzSVpVpk1hrNvSuaR6Hq62UWNs3cV5pEXbdiIoxb1q89UfUUTSLdEOkBRx+JAQ8dv
vAoPvefKHqrbQdHehF8aHwZNmJtRa/QVTS//Mye85ZobOhJQqbJNpPEAlKHg/UHRsruiqo95SIUc
laI366Lj7oqgNkezOBtTTcis/UtfG1WbtnCaZSGRxVSJJ4aOmbs8yaMjiVDiha4Kp70jHW2wngV0
wqarVrMsUqr/1Cmr8Grj9u2aVvUjyUpGezwIP4mu1jbT6v/c6DvbvZsAaT/qwO3+w7cPXkSSWwvD
0cLPKTr0ick2BuH2oihzfmuBKeDg96qz/F9ZxO7Ab5mVxwc0oJ5juGoxHSXQzGYBsLHzUSpAO81H
SeJlrxjFG7rbv/SWaF90N05WWdWJoxHb+H4W4MvDHTx9HJEl8OJccb+OKPsFvp//5ov2S+hb7Qs6
zs9OwML1d7y12dqQThJh1CuCbnLiMfPfiregAB+lsLEmIVc4aMO4m+27FCQ/XYdZC+E4hWAGIlk+
WnyFBCrYmZlkfLFc4CSVzh2VdFHFVmGCH8y376hW6ycJDUj8wybMWbtC/ixaKmFsnowh6rfop3ii
EW3MoTFPutwIQJODfkpTNqJs0PqJ5osOvA/u02wyu/kBEG7ImHxnRZ6uzo3B6OwD+mcWKGw1QzbQ
XqK65i7K7gyDo96NRBe7NE6rJj+raEwbQnpImWruUrRbv8NAzAbXUS7G4JsSKznpy3I/2ICHBDlk
OeujYSaHtRwmv9DmWoMGeTkpBAplgJUf9MvTrDDMknBD2v/K17USYGuYoxcbEWplJb6tUQYftIBb
wFnqq9txNAqPSRjcKOqLJQPyzq4En9GHwn0lczfL7ZvZ29eiybtg6Z+8TWXUdxH+F9Kbgirv3lpV
2jvNQL0LKKZBZpa10WLsw/K1B6vDIhMoOASgDNgxan9TjyrOszbSDVYAkTOUZmYxbtWoaZ5aBvCB
Iq4u3eMIdYy6X07uFDavunTjVg1QTGQ0ZqrbFnwJkztSbqDFi+wEjJQTUXjmpL3nu/bgUZHmWFZb
bvDg4xgM6VqULEEnn1bfzxY11unbovm1Bdh/MRvsKyzll27wWJjA6gXuknWTlH3wqKGC59iWPdiN
oCQRWaROcbZAJQY79rAgJRZrTlMKNcSr3bIw1WqJK0Y1kdEGT3hK3fmyxbj00QHys5wan+q/kPex
UuEm5VZTnDRv7sie4jOwfUxyvSz/Mj4dd7ZHk8t9pusx3qMblNzGw0ejG8ytgTwPcCLRtxYbuAnZ
UVAdm9j0n8lM9rmZcXlpNoIT3UPDSXl0w0R5NutHswevj6aLykuaqnoKzTxdq0hm7Nued4cKrZMr
DVyuz+mASmSQL+M9FLh6XVO9xQB28EKulJNTgCWaC6c60YrncrDR23N2sjVRv4nhMbWbFHMwfyi7
ZdPW9WqCqANfNlsGYsDsgKqXXDnOh+eg7pPbIGGON8pVXCA53BWBnT13fWHeRIlrrVO90z4aGUh0
pQGuIlhyLIscVNsfb8scPXsNC0PyDLGM+wz0AfMGC7X2lafA6+uS+5V/YBrALMnTDtmnwi67B2Bz
hl45jOh+iFUNFBqo8p/aCn5WmMPwawV5UENDocZ/CoX62OGTSPnHM2mJu2Xjx6Rs2y9m6diLlmF9
OAJe7B49BtrKGHAfyfzsqPA0+lY1GSBGUQkduKjtdYU1bDVRBPdFZwJVRVoglh777RcAqNqLIdd/
GQuY7tE334qnWKHPcVs0wnGKFTbOOVacXsTqA+Mr1r61TcFj8w58fYlHl2iIPFyMnR+eQobaV1Uq
6NPqKrRhkoI8AtU5e/CuPiuCQRioPAjTKRR52MoQnZrKVvBkT91FDID3fdK4klmrBStyndpAlJNC
AF77eyO31XBJu6jk8/ezeWMNoQfc17OMFBXuGmfv6zHAdgPPKIKvyFWiehOt4geit3dEMjaeE9Ro
NiYpB8LqcjJyUu1AMtswYYTCQ/Xgvm/IMAGA8KJOR32lupqLFQRAljdWE3u+4kQnGiK/uXDzUDxF
GrI3OnDFWOAoL6WpqgcDL5geWbV+5m6Kys5WNERdsViqqhFiofA3IVUGCF2Nu1NIqwFm6xSyLPgH
Cml1WraiA1LIYmzDLQ0blqOYEtTDnsZEuErs1D+NkrrGC+rhc8R8/4Zkqeh9YHJAa1SOiqrLoQUc
D4a1NTLDs9tuOKBWHo37P+xISxvVVz8H75GADX+OxNtQu4g0O1C0sgAYpDwCbVrFz9dNiCWY0Q1r
TxSsP4XgbH4yRLkh0PfcMNkNJr35ioZkljoAHy7QQU5mhPpuuvnZjPDc8Zpbe4D+AjCVidREh3JT
kgurYzdOFuQgjEeOBISD54NStJ/Nrg5K52bkrQlkRxXzPD40NyzlwTbqavOWoZxuARSg/jVLrANN
R4cs3jYdHktOoSMf3mMapUonNPLyLYjXrp1o4vvuVDjWuKhQSnQ3FmWDxHV412pKecy52NM7TTa4
1p07Nnt64UnkSOrobYh0KUak66zcJt0v/Ein1dWFn4xJr1ikk6MyTq1lbXYgukmTYGmkJrutRtuS
vLrg3BHWfaR0wTMm085NqBrGGtDADu6QyZIMgE0aLd3OYgeA7p89J86dypw8e+lZ2J0B0lvnrz1R
HG2h44HvHJ4Y9ygxBvzNaAzLOtX150IXwJLJh2FZyW6nWVvIIfpszsbAygDKdWopC24hrSqhHrRe
KYE8aoaHWk/K+7CNc3SZQ6E7SeoZrdLdI6Xh7tUubJaADB0/qz5fBVURflQSfdikjBu4n2vWB66N
KzLIjRjNqO8hGZg1ppC4kaaepZT9RUg6FvOxJvsXIckgipi8naSfK5FveJ5m+4sEDGVbyiSbFI0E
7SethmZBvCf98JiGZExJmp9DzXLyfVfyEhh+SmQmm0xvAKOU63KW82NPiaw/yWbtvPd7u1Co4aqz
SrRd/TYeaYGMV99z6XF1LtPR0J+B/gb0TfpiIyrePbbgFnzC7QBrfkVa7AlUT6mCZA1U/mYFPqX0
aajH8pAWPEBW5wcKH9wLHZlIkvzKPe/MZkXaynXKA5A/uEfRCMQP7jm409BjTdyapSm+W6kTr0c7
Y4+94RfHumMvNKKNWmSgEuvYCQxG7HGIknxVAJcO03fbfIy1vDwaifFCShKNQXFh7+ZKtvKDIgGE
RRQv8XQpN5mogBU1Gqu2NM7VsIarAXVKiGJDVaxOqU8WY6HwqV42BonY0ipTZFel13sMsqcNWcwx
3i3IngJdHWUEztKt2umreAD6KD+vX1wvZdBqB1rh1IWiD0CX0iSh+7wEcqWm4WQzLZvMnlc+NJxl
ZJejRPw3FZdkY7pGvbSIS35eb5mDzTbThZDGstVo4dB7lRa7eADog3UPCp1vBH/q5jmWMiM9PrLC
x10zTCd5jczFIipHZ+f3DZogk2JNuMhXWMkFUKw7T2vDeqfw/JcmsxuZyUh1USpLNEoki9rpsHZE
JvPGicH4IO0a0tIhJwhnsqEwYwmIY+phHo1ucy4RLhzBPLCdl88A0dvRi1OX6u6yATrCDige1TMw
7X8pF5DTi9OVPbe6C3tXVwA6++c4JH8/LsFRzHF8p5mOK7Sm9DSkSO5mJZ2UPDihXsxycvrFwd8P
QheXjZ27/MVJRRoogVq334MWTvlUtK9Yxm5eM7C0bMIKfWdpVfSvVfRC6rbxw7XCME9rlF57ifxM
sskpnxiqY5dAPbV3Seoqj4z3DyQPtMRc5CgxPHCetveDECE4Onzlk94CggLMfv6p1NLktq19c1Jo
dhID7djI75EUnup1/8/X/v/ytxzLlADoyep//w/GX/MCCDA8EFfDf2/e8tPn9K3+H+n1bvWzz7+P
j+una4Of7BH1fNTlZ/H5p8EqAzDIcN+8VcPDW400EcXG+UnL/1T5jzeK8jQUb//64yvKgPBvfXjj
YZ79cVZtv/3rD3TDXdR8yvhnpbzCf/1xF4QJQJbD7K3+k9fb51r86w9Nt/5pqVQFCqoMAKXpf/yj
eyONZv0ThdaGCh4+yR3AALeR5ZUI5FH/6RgqcECZZqKjC0X3f/yjzhupMv9pGqpruJaNPi8Ao2vm
Hz+u/qf/zvzf+gfwJO7yMBM1Av9cnwq0REyOLfyZBk5Fs40ryI+kb5FZLsv+AGrOZs8fCjwjQhR0
opjR98U3S2Mrsyh6r4/0aO1WKKzwFId/Be2BflO6LHrIbX9Y1LqenkpJJcmrWt+OoI5MOmdnK6P6
moo2XbumAGCwVu3bQACZtkzUtVkY7vrisz9f3eXVGD/XisurwSeMOltDxdawXXm1F+xJseGrvhWG
3UFn7eiZYe8/c4nA0Xax/i20W88cC35wTA5gMgnNGdkjoKrG4pgplXsDXl/wVEa1eATW1vdq6Mxj
FHbJjegBek3YDIS+wB39Phka3QvUzvqYqZ9yDShFKAiz9+MAyG1H+NbHMkg95rjpLSC+xJ0t0u4Q
G/EOkFivv79mIpiYfoby+3m+Ztu0sZwN+ADblLgCF9fMI7A9YX2rPQhQJO2jRLnx7c5/4iAGWqVp
/Zoro7LkSc+P4L0qDqIPdnahW8gkxB1Yn5zPQ1t+w/pXAnYhxytSvd+PuOqjgQTN4vfnqksMg5/O
1dTxFbPwrcaXmzm6bDe7OFc2DnGX5HZyAOIpEkNI8mf1YnTbdum6mbLoAA1RAjTZWgj1q6Fo0V0d
j+4TsFEKtKB24YE3eLq1QRl5CtYlb6MoM2/SscANTw5p49Spu1UUfE+zRgmRUM+NzTBq4REsEsYm
499/f0nGz42z+PhxSWhNYPj88elr8pd6eUkD3g/joBb5wcSL2QcV3yFg/oI8UrOV5Ca3sihbFmBI
OhRuAvhjdZM4AQNtHjZahLLOeajrHzj6EjtQ7shqnExzS0+YVrZMqBrMqt1iZ/oiXvA+UVZ2m1eP
pV3Ed1bnrwaOpbEuU5A1L7qqvkFeJ7gPFHQ/ZUaeeqptJVimuPn9pV8hVtClOy4K2G2D6dhY8td4
8d9UARDW1MAYO5jltziM2DJO4vIVvZfLJM2TEyYxKCryi+Kmct2jH8X6bVAw7bZBgfrS7lPggpsi
X3CmVmuODtN1PijpEZ2Sw40SFC5IXsJxV3Ke/M15G7jjXn0LDV2ePdBm0fTsmFfnDVugNlltcgAm
CRb2ZUNsNIIGs8Z8ekmtsSOv7EWsBdk665h5SkS5rvAFve9lQSobFpVs43bMxlz4uq1tLNn3HUVW
sc1AIwSobJs/6WWWHwYBhC6d5dpWIJ8MqFMgYe9NPx13mQ8wBOBiPre5AKcToPoW0xy1Rr79b26L
hNv088/OYJZpopUTtwfXkg+ay39Uig8xGB0lO/jM2o5jpeMrFgWfi6FfK4ranwyuFCulA5C7ylws
wsU3ZZr4gddV3dqth/QtydWHjFmeM4wGIIu1ZmMoUfBkFJHY9fGoeYP2URvFw2BkGZiJjO6ooYHM
A4t1gUx68WyjMPG5cKphA0Sx/qZX/GSZKnp+KPmYLawh+JDn8Z6nQjswrvAlb/PubkztwmvBYPYB
d2dvUBTr1W4Na/n7b/Gf75/4BgCvxXDxpZC3pqtnRlODLCXotGDvCnPLoqZ/sUqzPNSBM3qGHKZY
YEaHYpcum7hK1r2WNSvXt8UGBHrBSmaP/BbIH7aok6Ne6MmxBco6uE3lri/8vwFicuQN5ad/JuoW
DXBzWEzHE9vU5Lf74lenmIA25arb7WMdXVtaym/NPi+fs8YMtqlwxRoTxfiTU38SPDY+BxpegetO
/py6UH0A6vNbrQ7GZ93K0GNr410UdSmloRebpEQelYpYaOgAyGlFFS+t6BYReC+8oindj2beYf00
TIIjd5seYN3hiuRR3Qw3fu+A/n3EAo0rujcBOO87oQr9Hjx2z+hAcz5qgV2uResUK8GKvFjmbRPs
9NTI0GhV5ocYi7PLIc5GfEEhqxKzXCiG8kpoFpVQF1Ws4fVfglnUEhsZVaio/2YGKisTMGdyZSEi
fENZ02jPDjDGPS1Ioo8dcIW9sDbUTz3XX3kelV9RxXMsgjT+7oTZCl911MokOta0cqx6onTtJkEF
EJZIlEdkpQRoWEp9w3s7ea5E/QJ9+vV3Biiu0f/mW6pTm9vVv51hrmbjqalaBvhmf/63m7Ey2iKI
oj2g4hx0FpeYx3TBp8CttQfDFtaNltTfDL2yDvPG1xiqkB2s6QLCUrkzG1GsrvbilF3KClQFrAcH
PLsEy5rxG79yq2NYCtsLjA41nGPUbIrQHm57PS8tbzTVZyMKop2OjPgPWf0k6m2GdNwnu5WpnwY9
+CE4WE4lutsWLFT4V8tZVL41fE0zF1OwFp36qjp+rc06Mtf2oKINAT1Bz6DtWvbqUH9nynDL8iF/
rWrkUIqKga6IN2KtiyI6ZJyfN5reYSGRRSlWYHsbgCk/tGTXDzVeR42s3IL2o152uYve6DLLPvaB
u2oBdvFkWkYCajYNqa6Tmmo74pXTZOHH2L50EfoqF1hIXDgaX/kKnn5LPF5rLyjdYVM7rXOjY9q3
oiLMLqiEB8ApYPpgsrrJVEMH0rPqLFItr+7LUdPXWAfID32UAz7ZBI9CCGJJAORbqIjSFfsJoGcq
eu2t9rPZ1QeBXwH34mDXGwBTbEVZrxu0L4Mzxun4wYhqzw8qbZd0YBShDckB+pHu3YgB21tRAS2c
8gcVb4ULXajVa12kj0MdgC5DG5dtBahULpKvJbAbb0ejLkAk2JRbpMXd/XkoNSFA1ipe3gI/bBcj
J7gzTGEsMd8Mlnlu9qfAFudNr4XDqXKKZ50F5RZZgxS0l9Ik1pTkoCXjkmxTKZpdO45ynYDrMdDN
NXetKoBftfRyb/W2husHKocW4/02cYpFbdjFd7xJ3BmBhvpRP+1vLBWAvB3mTB/RMRp4qpOxL2AK
3SdVbHIvyR9GJcDdp9+FLFY/yFLd5dDx4S7He5ZXlwruCWXgPjT4RDstqRa6jVRsAJTVbSuLrkzJ
qBlaer0wZWEV2SbGvkC90zbiaIMQvqEHa7+w9Z3TY5kwOdUSdEuUhvZksxMtQnMn0p/qdtJwVpKG
FqB/aGhx+icf8IL5HjpX4/VQFure6IfzZuRDtmlC65FEs3LQzaFEdgd2Ksf6QYLHiIclhUMS2fb9
qI3aTWyp4Y2J1pEHsDy1HleT9tvIkFIeK+UzQPiKBWo2k10da+pDolf6IUIypbUwiWiSPvJaUACj
stypj8zN/VOHFgUM8/SLCiKLrOT6SwxIgE2eGdYm1dr+JQqHPRloioQ1rlxwIPqCrQOTbaeGZ71g
w6ps1oZl494mZwC17g5e0NjBF7cXL/jRpE9ozX5iYNbweOgCa3GIPgObOFjpGuaKuMVET2gleCB5
LZBTAWZK/zfTR122bF7diUGLhemCZjEVYMBXE4ZKdFaDmtEIXyvjY1TYX5CispC6RQ+GaPNPoCjJ
QdKJb09QLQIftSIgvXNA9YcXnIjbyWenUJdozja+gWkDbDBqWT91XeWvIyAE3fhWMpwwdNEEIYal
hS/fLbMlDyI4sCR9lLUnGW3qYBin9Zuflm8uX6GtX1yd6+iAXDbxmEHTusR8v5heDJYvQOCcZ3v0
GiBf1XDzjjYFCoeWtZOC7ECrzrIuGLVtkgPRlExI0RVKe4dJJEmswLJQpTeYiyGw7VOM3NjOV4Co
MiQOqp+wycTYGh5gkz+pRRJs/ahzTmRLJihv0IAZbeMONlgdIMjiEYy3P+o8U+RanLSuQNft8Mcs
G8FmowcZIPgLoKjVAQsObdOEez7kgDK0Ou650TZCjTNuDYF6w1gp26ZYs7FF659i7sdbPdFelSBu
Tka8SXjWbAc0UXlUYeIbbXfglvmQ+I5x6t3ePHEr6T2URtm3VtTcC1B6fvJjS/OcXkufQwDTLdNI
Of5+vvrnF04AMQCqCW+dckYP9vmf/0GYImm5E8fRXmMSsbK8b/Fydmz8rH1sR2A3obAP5equ8qT6
pTikzijuA7CZV8gFPFXpU5v37q0PCtJTx/4fZefV27ayruFfRIDDzluqWc2y3BLnhkiysjjsvf76
85BZ+2RZ2YixEWBAUgpMscx85S3BSsgux6BZNk9OPZRb1MaD7YLD8ufdAcz1ls55vFZQcd4GqNug
YS+wj0nMp2UYKqzqezw/YMgtnUQdL/uTX04fVDm091YDZGuu6sxxDz9dCM3+Lc2eQr1VoTwc+zAY
7bWZ5tg8PfXx1P6wrRBYfYI3shGqzja2BnNHfYpG9uzFsgzxLJwYzxUfy2q3GfZSazkm8o1S7IJl
UIr6+59v0w3xezlhamuE6dCSLQ1nkve3qQgCdVQwLD0WOuWlsaeZqMrik9ppgWfHcvwrmYwVeuNX
P0fGtnJaxPCc9eBX+e6XSWpaD6fertIPXnLz96spODlaLHPNz3BunyFbM6JaprBSTGIWU1Xu+jqw
nhSojPugi1wKBvSflmNathmiOH8iP6bokozppQDUG2qm8c0oQnPVhJ1y1qd2Onfj5K+WD6z0W5FL
F92ZINmMdVm2635RQNXGYOfy6A0ezx7MS4dZ0rBHcRwizFI0oWT7sFU2sCPOU4OQqB68VYaieI1o
knOkdfIlD4ytFgvzUIoMp9sUl+qASfWcD4l9tGQ4bqg9dp+aEnxVqHZ/BW7/5GZl9fq/3V3yYJIv
3kDqbkgj/XZ3w9TMa7eshyMkigqxLNtcLcrISLWQn4R4WlMd2OBP3x9+plQDbAK4lzjLcbtbpFsP
TtUqpLewWTAF2P35/DiF94sUJ6irmsUqZXJ/BSoE7x8/C3NvlsS2I6fRqbbp/nEZpP2frV/HBo32
Qf6jdMZsv9RsQmGiajOU7n5yrK8lzh0Py/FlCNIkxPDNSXeY7mGIEIpvjX1IWUi+RjKTm0r6w5Ha
dv2gQULyqnYQ3wLW/rLP/Vcf3YidoxN+uIVfPctE+xylYb+WURqDfkmD6wTXD4ppIraptJWHbD7m
5hpsUMQw150yVVvUPDAE1kAS1zb8UawZjTtm3GZv+R00YxeVAKwpumcRZqoXO27xrTLdXWf0VeD1
2KKIxu5XEnnCx6p+qhTV+asd6QR1ZmA9h8iQbAxda/dJYX1VxwFZLuQFnhsoZQ++OcvPJ8XzlJj5
cy9RZPQD87IcqmBHr6gr23fLh+mY+LtQp7SzfJoNwFGQcr4uH8ad6e4h5k4H1F6SiztN0SVdx82U
XpYDEuTez60hw03W9rtj0aqaVzgCi3NQPitUuiPgKv9h3fVSNCcISvt/kfbmD8HefFVB6ZyBmhn3
k0TS0ijkmxMY41PcU5wTaCQte65C/66ym2Dzc9dFOHdwqOInarBD0rs6jDDOV+Fgf29SCUxUDhRn
sZR6qMpEHNSufv51CLmo6EFiFwGcy8h3ZdIH2wpzk03cyslrjch4s2z3Wz5l8Xc7N08dqI2/tb5d
RRSNeLj0lR+MuIGpybQponz60QbyKuwy/Ma0FXp95Oqfx04lI01z8eKjkbvSRGs+6pr1pJURWvZt
TwQeNGBHeqTdO965b77evKJps+lLB6/CzpT3/jy4eSfvgaJu0iQZjmqNV7ZbBmtw6oMXRG30nIT+
+KS360aX0XNQi/C5NylHdxBKoLjMx2yn3rq+cXES7HfBWhYHJ0ck3p8npySJ7c9mmN8rdj/80LGV
C6IRB3DFCddaP9AeMAfUvMNu3BErlY99NuSe1dWA3fPksyWBGw99reyXXdp2W5d2CrnE0FwC3ycj
mr+WhJbYEq06W6rUyWc/UaiiVSu4t+rnnuq/B/9eeXbzKF+HfT+BeYisjRWZ4z2cDrFrKKh/sMDc
1KiW2YfCMKVVsDwqcc/72acuMrOzhdUfTZ7lJ2sQw1YzJ8Ku1JbrFIWNx6hHc4C98oMWw1L++ld0
Pv9pOmowFajqESzcrrtDh0pR5EbjMSl9974Wxo8odXTCm3TEyuzvKPCH/dCW1cEM3f5SwtZQMae4
qm3X7z+YhG/nYEFTj0DAon83L7a3p2I6loYcHeDeQs+s57bEai7Oe7nD5+GL3/bjvV5bG9s37aOs
9HglMTPZVZOjX91kMNdaJKA0o/l9xbAyPlQV4nsrC4fWY40i2D1qdf8MuHcdtdApDnlDgPPn3zDn
Mv++mvNP4BcIlCU1XSeeeX8j7Ult0bqNcKPQO39FscPw4kKKi6G0wP7Cuv7gwSGW++0vaoYAA8HC
xYND8PT+Lwb4aVYuaeq+rMfsATtejzqNfQmq0LyOalECYaedyFrwy3agm0Ln3mkLLtls8WrEWIvP
u3ZOmkjrXXqxxayRO39rboJY7uQp/WR+Su1R21dhmW4GbVTeWtW8DDjSxqYJjz3Owh+kV7RCI12+
iBDumi13ajZQYKjH8jL6IRzpEWehrC7Gb/ElNjN5Z3eyOhSd8RhIo/qesdHAt69jn7KDHXSr2iz9
a9DFYj+g0L2Ko9Ley7EQe7TS8UaW2BJqZuCD/YBzVg55jd/fVIFeK5/A0vt7AzM+mii2vCxbtEBJ
wk033VRGhqmJJr7yy+zV0Cb+Q2D0GNhNqrnHkfKpGAvrVWiVjiGYULexZmgkOumuSq3+paJbeoSx
hUzifJz+Fcz/SviXyNHxV2wL/Lqmsn51QQ0htGFtUl6gbT9M1Quame7WosuzSSA7vGCUHN+1QCvX
y6djGnZElJKOSRbrniacGlxvgk0fkPrVwu1DAU3+3M1Vi3tn1PTsBIDMOoVDhLDSUWP6fgaX0P6v
U4WgbeU6gqSC+r9NhvH+UUPfpwkjKvn7JpH5VlGjZ/pmNDEwGPTyRlonvxjEPaokOPMpqylt02NT
DYjE5dHlz6/ZMiG+f88Isy0V21BXnVujN099mVRBBTrc2QOebrc3y1NFbdxL9BBH4zQytyatjE+S
/jutVvGNHxisXNHrl6aJ8B508CSkMT58DYqV2zvBOZ7q2MM8xth2ZoJYfhcgn11xN9wKNWc781O8
S9NXUJXIrEZWciyV0VynWVMc7CC2X8O2XI9uReYcdpZntJFzsOahGi3751bnW+ldlTf6Q5QEWOjg
S7Y25s6J2aKC/ecrddNBJmPRuPxzzkIgN0+t7+9ZYkdxhOJTcPjnntXZncsitqla1d30XbuZmnT8
+j//TcvQHQ1VXZU4dslN/1USEanmTAI67aFrYRnnowNg3IoqzzXbxzLIsGZpZPBRhiFuVg989VRh
CRR9tbnIxOT7/pfqQdzkapRNxx5PIkzPBg0JCuRn8TgI101sjy8Y1WHkm2A+1PXcbytUj0rY1Vis
QhN3HNmtykofiashii/HoLQfAi1Rzik9ukNsuhHWyrjAzaqmVKLwUL5rNV9cGgvXRncCvFX5wzcz
c+JPoDW6tRR+vM3MpgD2Tfs5yWAlCDWq98suqJX6GGhOROGzkltNAW9k+ql49IEbwWWIrn1oq49C
JNHKBAGF72qZrYOW4qiOnv8JMRjMPRwqopXEwdzDZLo4u/U0enHTJq+1Vrf/sMcJCq3tZNZiVczs
cQG148D68Oa2RX50+jE/LltKqGo7QDVnjdLNzkeqaeWOQvxUSah1rEsyYb2UmPCeh74y6OABmBKI
he9S3SzPcR8QYoaTuqlbtULYqxA+KR1Cp2riqCeqV+rJVrBXtSHqr2HxqCcYu6466B78vRBkDNAu
tGejA+356r6VWB8hZqxsUFYvdkGdmStTDtVOj53hcRmU+Bj2rP/LTtfqAMmZ2O9GqQ90Q8PxofOD
gwmI4nkMVX9fj02+weix+2DR127WYB49MduZ2aZNxUV1bxv77aDnrWYrAhis32x0yBow9OX3WWTl
S6HHw8oFmXTMQzfdq/ZkPONQfuqDfPwymp1Y4+kGiy3ADxZEob4pLMU+RuExqcvsaMWFc1yOLMMI
CueD8qx5M0PMfpQOWgm2ZvICzdnv+/eGy499a9mlx8hq5gwmmpDHKkJ/ZQ5m/VBPkbxr9eJrw7Oy
X1j5PBNba1aIz+22Xzd9QV3Byj+56YSIojRzz++uGY+0VzfGeFxkmnSzSzYAPHAuxp046HEk8Lvp
s9u19lWbNHHPVPs1RC9e65kpVlXOwyZKaDguL94ecUlr10eNDtkw704liedRqEayHfHqfG47/lTR
ifpHNGCry5sUlm6B61vUrGytSU7llI+vthpgQDb6nwdVkXunxIiijQPl89SSOBVF61xiI5ePstSf
RG58VIS8EYOFOIvdLlmZjlUUAAfHnm/Cv6ZEiLohD7aRHcRWD/rqqyu7U4qKw0PbSteTgCUuMiZa
SKu6X/3UvQ4+WAl+jxQ5h1lTUXNwlLNRpX1/DgN+pbo5xskByzfzJHFo3i2mlWE1TXSNg7d8xmZM
Q2Q8Gp0qEPrWvidt5x4h9GuZ9+c1AtjdTaTM2XAWQCzozbusTO/PxiLJqwpbQT/FqOn85UOIMwiv
BIWidYoTQnM3NKZyXTBzkokLLScJJJM2HhVYYsPjn89nsYt5F1FolgFv1wZppQmN9fL9+aBgPy+V
SXrAErd5cKve9srG6M8yjKdnX6MvXNXybS624idLNKdB/rQQrd5XII2ecYguPFWE4WnZHaPYWRVM
Y3fLbm2IcGtXeuPpRn7ucj15GwbnKBsEdPq2cc6KWhho0yTpG50Lk/6u7I+ZWyCxr+r5pszG4DjG
sURHg61Q+jqTjB5vIsWR9y2dJNlZ6Sk0RpL0BsN0rdGzXdfiUieGqXusRaFvq6nD3tkp8w9u5G8Z
D9eNwpmJYKfQETu+SV0dRY8QITFRbpwzngwOnDcperXD/jhYwZcy/8fJdn6VAJ3wJuGIaAAYv1nn
7cJQXCMkIU0Cesm+r5XXkWvrkeaK75EzrPVozL5UJ1ONdJUoNJWXOpk8ArTsHuTmTjU75GbzsDym
TdodhzhJVk4wDGcqJOMTQsBunCVPPSWuD878vz3yJhAq0mxbaDxqNy9gYXR15KRVDlG//748TiqZ
QkQZ91Ok4BoRAGHl4pmHJJbFC0Kkzkbkwv0pF+VWzRoJbOeDyudt2LRcTmqfrECqQ96t3hQ+XQmo
FjB0cRD9NK6MolorSVlunCExdlldAtFyKJT4te5fC0g5R5rwj5rsJzw34YHqVFY+eKDEbTFkKQMY
c47Bu8gUcbMgmbHyTw7dOIV+7MCo3ldqufZhAp+WvaZOrVXeFsYhiNEGzac57Vy2tGLTa0RInhHE
1WkWTN2KeMhX+uw/PLXZR7dUn1Ek72YNk2iT2olju+ay+r+fNUyyrqoj4N0rQ/S5nl0iHJEcjRGx
KyMPuFhyvmIMrONO6SlVqR9lzSBq9YKBnHmgBTM8QJ2gwOS267TAbC82w+JYDkjkWDqtooggS0Fc
bjfpKf4fyXgAkZSeRe+k52VL6ZSEZq65W/YyW7Yf3JLffybvnMVEza8V1DVuccIaUkPuJMsC8kCR
rPzuZZqy8IuKTtOugmm2W3btyPHiOI8gAjbmKo9q8y6enC9JA93Tc7XQOAIAPBpoqj2HcnriP5pY
CtCpz620vESdf9dBMdtr7UOfNM62HqzhJQzNT5Xa+LzY9eOokSNBoKlpaUzGB7/xJgwiUSKEA5JK
EkEoB+3t/Z1M7XRMcVQ19vhVB6/SroajQ3qDi3OR7fC6ms48Th/1xsVNY2lOzyxLtUybGYGN2zzW
soaBuhQQY1i/3jTg8zlZPCFVph6Doc28SUvynewde0NGZdyHUvsAHvffzsDWBemaDZoP/3Ht/e/u
RdxTTzaVvdllK9yHhvMAuT0YfHCzyKLlDvm94e/9XPUG137+86r7++xDXxZgwJyjOobF+P6vO7JS
66gIFDQN+uEUN+6VfGZX6uom0ItkFyoDybQWoRHvFPGmlXGBsbRYL1ZB1pDaHzwE//1qGARoS8PY
uU2XrbzURkPHA7fWKsfLUXs2RIswclXGa8gqBt588VqGvn7QoeMfQx8g3AeX5PcHET4bk65JVQP8
2mIi/69Q0VXgNg2xbu1FEbcIj/rxSSC39rPCEsiWOrtpP4Gfib7LgLIVTBmlxQ4BMFTqWxuSRPcq
C5wwqlHR130Zt9sPzvC/THq8Ihoqusx8LMU3Ny0ALO6mZYePhjrKfeIELMNAsrZW0l81JdU3Y2Yr
a2TbxU6JBNXDTh2OimF9NC1pc0z2fvYlZgOTzItIz1jc4nQHf0g0ymvhocm4ZTn243lpvvZlHl6C
HAtiZGQ6LMW3Se2UT0ppZ5fCLPZWaT2XVlJ4i0wW1ytcJREQ3bAU69JOjMcFdzTvFW0draO6GHZt
NqIM10tFHuv+w/6y/tuSx7tHxsIriLq7+1sOFpeNMpYUOwlJ2lVXdP6GKrf2MNaJ9jCFtns3tUrh
9YkFWtqI0vQhqzdxhYCet3zPTCBZGgjLepTF7JM5jpipjU3wFRD1todv/MNKrJdu+m7WnenlAxGn
gz7mvRWK1Jvi1r0ggeReXArBB9mgcmGGTrS1HSq5eHBHdxp20etlNwpz7UCTAKLU/KlMP/DVumWk
MAWbc/zt4KZrk6Ms2eq/nv7Uwfm3mMR47IK4hzOpGA+2QWW4ih+N2o7vqimVd2hy1esIWNU2Mhr7
mszD0Pqw0yLKFfoIHGoGocE06J7kpNQr3AqGO01x1b2iw+iN4UBs0qhIKAH7pqdEUbIaMUXP/Gru
l/3/lmLgc7wc+7XF/vxAax/88N+DQ/o/rKyGY6vmnI3fxNERHOdRdhj2RKlhwXuPXZxYuN39TLTN
nODSKIbZgu5qxp2cUuOuiBAXW7AnAI+o4HQ6Xrhjq36wQCw+Jf96ycjQcLAlwsHsDEcLelTvp+hE
C4YRRQz7YKct0FTCUMMwi6OLOvxzZ9gXV6bTFyVNm3VjE1RbsE+W41rYq5e2y186PdCOaqeDWBi0
ci06N18DLNQJV0DNkYfaV6VnSNXwWyzNnyDqoR963OEnZ2tHSbaVaP4AgdaCndRyZ23Z/fgsulQ9
psx93rILuUrZ47mi7BdnmNr5SweC9xppfbVTknDcOr1ufS6a5jnGzvkaDnn1MOj6X12+ijMwPuFM
v6Bqx4BwsmElKNbNh+Tc3Y/a1t0kYIxAbHBsGdCP+yBFX3KX99eau085mo45/DKikffXWjMH+rsY
Gh809MG2mhUVr2YNXUebJhTNnb54JYi/RKVLjFTl6WPctdVqqHWx/iVAnuciwZE9qmhUtqh9wOXZ
lHo7bKTSuYe0rGsTNzZ92CusdXcLeFILKJiPmpQnysKU9Zpqm8xoAmRTgyuFZZJXBZWCdAEX+B+x
0G4mv6UEIDDSoxigEWfeLnhGLXURGzxgTtxVd5BYurWh9eW2QErOk4Xo73EBLQ5+7BofPNvzQnVz
ucnFDKy6ZgMM7Xa1j2MkHvSqsA4FK9bOoJr0OHbNNivhFFmT/UF/k9/0X/6ejWedDthT1ahRv7+9
JhAiv7Yy94BWtrUfYGMdRBtDQlo2cxbRwzLEQdYgK1LjchPTbisLISiTiPgpbpUvvhGpX9Hl1Sju
KtM+SVCjS6yAkgAmYRQB9OBU6Ka/kd2gPNt1lqC+WJs/amejVoH8IWjEe2mRG08Rzl5bcr18D761
eBmCz06qFW/CjZ07Pus3ZopSsyk6a+NSPvVCtUoeGkK2IxZnxabKzOpLZoWrdszAp9PuWTnK6KJS
LVvwwLq6Nm20h8xsv3whr4RCScSw7hoAcAai6Oe2rijpFr34lplYgMZj8sWV0Z1aCf0NRTNPHer2
FRsQHNHqATGL9tPSTjLqbkshEG2K0LReGt3uNpLWmkebyTraqAt79hQ8cGbDK2aM3iISpeZ+dKgs
RK4WCSm3wusrbEz35Oh9S1UmzNelHsqnMgQuHsYwrJYQ0/eT7GKSz1ytWYA7SF3EitPQvZaqOz7Y
obAhcI5XJ3S151yk4zPlrBmbtppE8JCg3HNZPkI1xfVCA5GSDyKxOTi/eYCRG6UeYjikZUTS7x+o
1jIGC6SfQ5Taaasxda9jNQT3Q5Ud4e2++TlupaEpmoewqN7QcpfrBYxZV+nbn8/kd14sVCliF/7N
GSKZ+/szwUAn0oXvuIeKtpjt+/YKFlz0uTL9N+S22o2aCaoIZepeJLyuRHf9HQuasY9Kx1/lVKjX
RWAQ2k7D19a01EuY+Nhjccrfokw7xGp7JxR7vahZ0cYjoXfDtzCu1G0ZFeoHNRHr9xmJthU1LZXm
IiTF2546Knk44jltfYy7OLO9mibNndk7/nEZYjP41Ni1dZdj9LpJ1VTeG6FRAd/jmJh6/b6xI3+t
FWrzkjKneMLZ59UL2bt/LoNoeNUnf6/3vnMdc3d4Tej8hEh+To9RwyK3sCH0HlIxgkHTpfGj7EkL
lGOk5tG9Itrv1oxNsga9PIXE963uK5rXaV1yACRpeSM+tGs6fupX2i2eFcwvdOW8zeDabS+zzKNs
UD8CqonXrsgU3n/E42jWmHWoPy474UB70JBBtVl2l8FnVZg08MyqGQCdjY2NXxr55pdjq2jWrtJb
K00LnP3QS/lReHQT6rNIzFVrLNUgj86VqpsnPVL8Ue0UqzgCEkhht5lpsXGER8iKUp0M/xlaF9zC
qunAQLoQfehLdcpDPA8i1uWmFi9/fuxv88X5tEg+sHzUhUXAets86eI4oAmRV8cq7LS7pvWBEZVR
em0n9CXDrHYekkiPNlntNwDTgBHNmVn3wTJ2GzsuZ0FtUADY0iwX+8n3Lx9tB+B5oiuPoUKJBaye
9oOiizS2qlU5GCwr+Mb62bP0A/8CsGF4DYHP5IWfoOASZc/FAMwyhOvz54tDVfP99ATwmgzWmiu1
zE8W5az35xWWMvJlZviHugBTktb1dlLVZqczZ37Ge/Whs8Oc8oLaP2ij/3U5nBkgOZZv5YYxordm
PvRTmz8mZhBujJyrqsXJ8Ix7QdG08UsiRfRiDrCeBLzCVJfxizSCp16RCvKGFmsf/dW7oFbq8zIM
uvWtayMdBwB9okWJ8xGTzvzxhC/tyszVfO0UU/Pz27/+H4DA5gytI6P7iBywNDaqU3sr6nnDY5xp
w2MemvbOMbQWhG84/jwWAz/wqI8LfnF5WIxLF4dTgqD7yYi702JOauct3rIVnCK+/hf51sMw6Mmn
opv8Tas36x4NzXs0mXJvqbJNrg/oBlvYU4/u0VOUqI8W7YUvILutdUAPY5UaMjpK1SK1Sxr4eVFS
o1Vloak7ZPpdoGIbOrht9QBT2L3HDQBN3jSN411vwW3K/Sk5ZZXmPKV9MG0laBn646GL2Hxn33f2
cF4+XAa8fh9ll4b3y55Sp/UmKip1JWAFeGUVoo2nq/lrEJTWyjLaad9YbfGqhSGt4y6GmIHhzGsq
oh8V+KT7wB2/Q7y2zloDfVS4GKHS2ltPFrzgNmv7ayz9TYM5SKFh7R7lwd0v4RhDT907qejDuuhN
9X4ZgrBT7/1Ye7WI5/fLIRJFCxr540ICZKYxN+ls5aOCe39cBldr9rHjT/fLHk0dvKiA9HgEaYOX
x0b82HXN5z6p7WeuibOjH53eZUWUHm0tsWqUBKyz2WTGfV4qxVm2hTfOvId+HupeTU5DVWUnpS36
Eywo4EM8dV+h7lxcYoln5BeKg+J06YbOsfyqSzTckHncxn1lI+/KdXCdMFopVhd+jowRXZje9u+k
zW4wOUg36uOjnOiH+M5AhKVHq5Sr4Q2WPbxoqKwV6ZCdRN6mHrIa470SNDiCJS6vFI69966WaNtc
ju1aZF2yCsoZRqk5ynNIdxQFMAqRy+7UODB32lRZAWjeSkvejwUBl6f5FzoF2d85S37dG8VnQGva
iiveX4car9dpmBUxjcrkglXxCaCldoSkQutP908L3GKw3OISxDBmuuwN+kx8GOAGHYbSgfumdmhk
+7wzfZEf2tr8grLrY1SY6quSZeEpJqKFgZeK185W+rvSBlWQwp+eFEc/L4MVZsZ5dEb9PFTxtNV3
oZuAKBeVtYNFUJ9latoPiq0Hm84vxbligVnQ2nWC3rjilOZ92Gv+qWr8bE2EWu0qv02Q9vP1e6Hi
PZ8jxJhqudSx9ubYMpQIfawwTMg3lV4+244vX6smfAjcPP2KQPnglUpuveiqkq5dxOavCSW0bRvw
Zzjleh/lbbtv3dY9aZAVrQrI2YqCcHe2W/OwuLa2s1Us4f0uIgJc1QEWsujgKYCQdFhCMq9OTZH8
3SNKvxZ5Gt9rfR/fG/Pgx5jFWSPo8VoO9BqWg8t3eO5wU6n81LNdo9jCYlVZ2Szby9Ssf5axtYX3
2+rn1kY5osCFz9IbEEyobZaoojDoZWrfjVNyGHlVx5PZbBU3tg61WVB06/3Y39S5Ad0PclbtReBP
T2E5/DPIeXc5Rtck88bRidd91j3YVqF8gbCGrDU96YtvTNN9iWKFt3ygTs3fkKTtK7EZwiFT4gLz
G6rXMHGQ8VaSZKskWbCNCh/26ZzPa52i71qt11ggyOdb/LKw+dEnbxghPiEzt0fJ18YI24xHj2k9
WKliQHjIF82Gltm4WYS5Gtv4FutCuyTt4HiVHQ6PkQSx74qmPQx5rJzHxP1gVf29jU/pVVOZlskj
jd9bBoqamaOqRdoBNLWznXoDpz+q9DolFcCG3CaylAKsorZL+mIb1vBAwT9XJz2HUvnnFX6J6v+V
f7DAG5pJtU4FO4Joj3oTeLQpsrNT6mgHk+bmkbUUFixZ+1kmefIyBv4mgfHzOW7L4S62/QEVjjZc
QZTQ7HWqRXDVtaj4YmSPuZ/pz1mg9EilNiNhN4NeBuUmbixAVXNfrVmaa3b81BcLcwx5xcI/2g5w
J2UU013TU0xK/VjdM5Waz6I0eTAh4+ZGuZ/UwfhpTlCR5G2VQq12mauHB8iE4qMCPo3+38IeaFc4
/5LqExz+zr2iVK13og2OAkdk2yvQ2xZ2DW0ZPOdnLUGwJZ0+U2fFpLYkJfMB6H/Gsc32DE0058gp
5UsctUg+crxLmgKt39bcTNXgfi7qmTFadl4b+sUWQqhxpTKtnnsCDL8rJE42hSYP6YBTUVeHxjVQ
+Erd1uFurENB627+TgJdd136mr5poiKCG5LZq7aLkguUyuQCUfvAT6iPy6FlgFoHz7uhMdQhwYal
gTluw6Roz5NLoaaHkHFNppwerQxxUbAqKIBNar9RP/ps+aX/lz1lGyjlYejp6kMdiP4b1roQ6tq9
zGN5AierXZbBGBPrnAi50qMujylpIDPkA8zxsEbQIMAyBL4FdsdIv1jDVKL8HVfDIW8nOB5tikVN
bZp7JxAbTEkifNP76KjI7J+t5div3eVTetn//t5IF3AL3gmxh6oZHwDkQneOhX9nxX2OPSC7fm+M
D0jc2F5b8uWgbVEFW6Cjy6BApz+0ebSz4gksy3IMrNtVMm+dcEvqD6VUGy9s8+JpGew0utZwdDDx
5NA8Ua2NzHQPshXWyZgVCpYhaRGgHamgvGXgw+bM2LUVGPUDrEXN0S/WqDR7EybXybKn+CRL95+t
xBi7nfToJs/eZ7OKECiw6PxrN6qU+xrN1/0C0UsRlWaOi/BvmSF6gCGVjU+Su0JpxL9KxywPtQ25
LagnsNnzEOqaskGidoD0kf1zrO80xevTurxb/tvygRkHpyn127PvO8oaB4WGrmY087/2iAfyYGRG
dW11O96DytYwkfezeOU2o/qGOddbWgXGVUsSgyi0Gr0FlztFfrdCCLk9uUPdPxsGNWLf2Qk9e1p+
yy/gYYGLXesVosFWtQt9rw4fdWHm0byRO/nPDfO3I3/4zv9/FIum8yLegV1JmRj42/y82YGER5Iq
tA3nByyW2c7087+Uvht2qtWqV5tq1BWxpIwMAUp3FttjuEIt+aEVbX0Ca6xenViff6dNYAnJHJRl
35OGx+I5TwbxzLuwF1IvHiTyyWbZmWdmj+gktHRrxqV/DxHQ/aAwAlrt96kNiooGTMQ1TBcLzPcZ
HRE/dhOULQ7SHqP2AepPdCjcHPmUrr+2YZNfagVN0MYU/ZvaZxAcs7474hSevKKnuy7NrH9TClbS
yKit7fI1387uOos5ry2rkvCu71dp0dxhJzDDiTT9pDaoFg4YvYAGrOIHM1KzNeiR6BPB999mq1sn
U6sD/lMNr9HAGa1TG4xzVaOC6j92PJTRsIuzUV7yDJdMNE2mRydE9kQMyO8GUQM/k0kB1mRF8sxq
lm9EqJ00GauQURHzDJtotlaOWVqzXD9UctAPy9av4ebYsqvnJT0L3ahXgW93e9kwaSpGZ30atWAP
cc7+lskCSzI9rB7c/yPsvJblxLYs+kVEABv7mpDenMzjpRdCKqlwG+/5+h6g6q666ohbLwjIlDtJ
brPWnGMabnNWzCjfRk7qfB16CVhA+amUmXES2iSe1oOSD2JTirbeY0r+6x71ZPGUROxFlKi9rG8z
chxnUmnZPUP5pzv0w9AauXTxihvGuOI2dj11TDNx/vmCEb9VeuNAbGW71uORwkwYzPumyoaTZtbh
1bBnc0uzQXkhcpQyqNJP32Ve7JpejS95Zs4eRnD5VFNcAAQUFtTHKgTX6wSCKMfxiqIutqCdq11l
lYE/61F1iYwx9Q0lqL/Zc3ssIOa9F/CXPCWq66vadt2pGqAeg6uZPsuUTC9TaOPFaozwI8u/r7cV
cGGnpG+lH0d248VsWXcishhiQzR6cawmz1WDu9RspwwesJye6eYq0IgwK4ZqkWdeYzOptRjdTo7b
Zz6tU+FH8OD413HISvevMzRdLmZkzWvqIylX87bta/vVjsz2OFaypfDEZdGL/No2xY9fV4EiHsMA
R9Z02t4Tsb4ZiV/aGnmPN7GiYb1xinQ6m3pBlsh66rRHZm3lJJdV0K87yzt+naXfRgC417q15MEB
jHVsyLa5zRiq/LELxXvThz/EXA5/mvVmKDPtZyrb4zoE8XGT+Lye/jrkrbFb/WZNVIUbq9LtR2yX
bPpiyoSQBJDmUkJ5zJGrbMNmVH6pqFYpFXjS5snNOttvhKz9v+/FywuWXeqeYCI7NqI3AAspB2sq
lGXP6hNK+3XFD0QLlqBbwE+q08anlD/sTmvYD6M+8Kl3R1ehlpNvuIa1i12rZ2FJaqfmDuotbGyV
CStTb9lsWRfFDT1jhPb2aw8OD+09hox70vLG/rx1y6Krj2b1BLZZ+sqyqFJ6g3hqx/JMBt2tVs7B
qU2d2fTW0yp3ghPQlp+RG7o4F6LkwVL7x9SZ6hdoJqOvEKC3ralVbEZdZruVu6qCSLQQSy8AdHFY
7yeL/FvnPhJjfNtpqbFQz4DMJsI+lsAsnkVOZCirBPO7q1qvzCDJm57E6SGtlXhjlLQ3HSP2LXpC
z85yoMyMFcnOC39MCGYou6l/VnTlC1B9h+eDd7BXN66wGS/rld6H+o5KV+rFUW+e69782nWlQnJf
qmd+bSZih7w7zLy4sTwIAcmdBnr/HJqTezQGCFbrZV3j74zIkBomXb4iA39x3LT5ZlD99vRQhLd+
aP/FQfL/dUE4lRZBLotr+IeU4f9znsknNoeFEdYndkDyKvMeMEHpbqpgmu5l6LIhNTGBNVb9GOFm
qtSOAI0bxlOXhZU3ojD4lxKru5Qq/2Ono1vqstfRkCrjkrSWUuc/dAmGplWFmwpUp1FrbOqstUFe
GKTxqmHLcACIudPiv+6tL7Buc04m2LH1vZCUKiSqy++QKnYNMDH7KpMUmpKg3TnpTBbholHEuaud
ulS8R5Wcn+M53rY2lhbk09lWYay8iE519hBoXquuGy+6FrG/nmwkYjKJMNm6J9M0xaPUYvFAf/Ot
AO95Xq+iVvlmMIwfnLhnJWSU6heHzgAA/ZCFhlt+k63GkJlmjMlSBP7ovK40s7I3+9cxeV2l/31B
ZaiLuuTWuzFJidroPrttrh2gQun7WGrjcVDqzHOGWcNYwsFuKAylMxkyTvHR6lbEFuRjilt33rSU
ja9ZtO+U+hBWImMgddq9XrvxEm6fzgcwrD2GK9Ef2ib6g8WZcYKOxv9TDRViuAOnvMDymR4BUUIs
7UJMCjUy8RSwBrmsoXaF9EErrs6rfxGLa787PpCp2IuxaUEFINv7fxvfeShabbInwgGaWvq9AR7F
0LJ4YxZm89SMVHR7BXxqqhnDqahufZGI10EZmkM45qO/ypTiqfRAQuHqx5fjVnykS5VcosZ/H+wP
cqqJv1wOaUAQJu3x8ai58/m3+6peD5vS1vJzF+i7FD3Zk2Z2cIrSWNsooAQ3lQ2YfJ36mU6cLenB
ozfL2r7DmmjLQlwJDNpXDatyd4p2tp53d9GP7V2ELYDq3nnRlPCbagXzXdHz9BnZ276bC/WlbHv5
IhXV6wUIz6Ioup0yi/BqM8FerLbalFhevcYo3a06T2LrIlI6Qe+8Z1gsz+vBDejODsL85sACTGmS
uJ95YBV7xSj0q2LkBAYPlvJs86BsmrGfn/QMq7Y1AFNPmzr+jqPBR1J1dCL3PSQHEHOmGTxkOzeX
QlePodS157QJ1OfqT9PQAoby6WjVGnsMmFcXuwL9Rin3KCwSW4gA0u7UOzJaSkP8tR03iqYp1ENV
hu6cH5ccdPuOp22Gk7SHdWtdUjuzLnMRg8CMBm+alIsx58OtE05AYu+Jql7l99JMvqRxeqn5//xk
Mfg00hX/l8fRWnQD/zE42WgnaPsgGVEZoezfdAVNCJVtkkp/Fon1RTdr92mWFAQGJfNMPd2g9dpZ
prIki8/aC7MdWaHtWCDV4V5ba/GhqzPDQwSqvQyaOAyDpV+G3g390c5Q4Sxd218YnOXMDcd9k7Xq
RWdf7kXqXO+tgb9F00hdTkPcC0wpZH9a41PH03SZBluCyzKUV2C/2cV12RTQNPCssVPvgHXYs6fs
BSwn7N6isv0SIJVbQoINanbq135Rr4lh8B1cPDulqeadaTeUvMaKvZEzNe9Om+vHJrVMD2mVvtVk
Nvuk0JWXOLezdlMtp1WFpguGk7VdLwclLf9NuvNbz3gZEVz6koI/BLot1bD/nCDmprDsgoryef32
D0nmC61PruuA4AxqeAK7QpF8Jku51BjSHbNNL2UpbDyywcGxu+kaoBzwaYPKUy7Q+jKkf2I86f3Y
XkzafbPMGvgBl24FC5zjaJQ0dvshwjgg7T1Gon7bViHC6Vn+jHL1BRkAw/pA/uaciAlfMuxJSpm7
OLQp1Bn1rD4pdWge/ntREMXe75OlzjO4ahL4QeAU/l2WYMRZYkAZQ90i1XJPXEy3kUFJ8KW2JCUU
wLI68jTfbTPy1vs5CL7DVPfRrlBshAo59r0aVihV/HqHBayGkEbFSmnn6htf4K1q9dNHnqXyMMg4
2s+JpX8ZobAtr1PZReqUs45VIAm+Gql2x4tXf6uVfvSUNlcvPat1JatvkofsZtEA3cEYQuwLNPO2
vhCPgjqzQNbvT1Mc+usrcLt/DJ22LCvndYV7paoZPJu9U8ErKCz4paXyvN7rK/1zhnJxUYhgeo47
tz0p7sQDqFlW7hWzg9S79NVRmufVvklHr/GdpBT79XIIFHU/9EXHHFxplEX78AJPMqeA49ITGKt+
BxLN8MmXqrb6OMjHemgbMMduRCthvTRdWz5mURNZkauF5+RGvgtDMe4mQ0meBbECm75znp2h0W9l
hmunXcgzeqrezULXHkLkW4bO5OG4c3WYoDhu1stf9zIYJkNSfVNKOziZFXUJzQDSWxHDdoAOWjzF
C5wpCcE4NBp7ReYgBesflaR1/0n4Xr/TihpEy7odzfRboZf2W8jUaCjlT/jhpLjPAHRrHb+eF4M2
PgWG+Vnpmf6eV+QZFnX9NVA7ysSLxX+uxtGDwKoiGZzYcloVs4ibFuf1QHUfcxmRAHptUCcsHONJ
m2vnOFRGuq9GW7/lxIvlXWvRs0+y6aoMQb0Pl7O8k0BD9Mn50Dovp6sVksdOdEjSa1/YImWe2+UE
3uVhtzdxQ1wLizBqi8yZPeXpckNIZ3BTFDO4rWeE1euIiDaO2nVU7vOvI+6SDbUv931ezsYi/Ots
vReaIIZHeqlB2G0GN2/fRJP0wKakDjwFBVORxO7OjYb0US/VEtvt8APb6U7FJLW3ZeJ8oZkeGmL6
2skenUn7XMUNDBU3azwRTtkfg6VuKF/mG3bP2WklRFhjGZ2tQP+y8pncTv6hOYl2sKcUZSbM0qtr
VjhTYgq9HaNoUFfD8nl9Dpb8A7pnj0wMD+xMN+jT6VMDBDL7i4jNkqfgFH6s8++Cj1UUGy1QGPJU
1m22H2IdqUSUfYUwEHsJ7byXqHHNbZBbLThVyvpJM4lDJ43gkHWoV0BdFlcRpwUh1UhUcc8lmZcH
aXkdgCr4SpIh5lvPjLLhOQrjk1xTuRiWefJpNVhzg++WAKmLs5ylXQpHR4yXUkv1A2pxVhpIftY2
g6ajCy4MkmBq6BPnCA6wkbVMo6pi0YwEnVoOBQpZHNheYNgZqZqG1xfx/MaQQRKcRHMHq73+1Gd+
OFFmt4fG7PvjHEsq77BuPJa+8a8kR0DR5k3iPP87ydFtpmFjtijQIxvOjp1p1V60lcQ/rcyvrTm8
UperboFJA3+CeruvUZTjC1hK4JYGbXLM8bDg/jghQnJPWuLMOapAm31I6EY7Vv4lcqDJSMkBULB5
Jyh5WDug7qh+wQxXOGFAwYPAV+c6Op1yM9mFwrbix10QVtRZeN7jbHwnM3linTNv+3JBsUo5eHY+
jPfY4VlmWyWOa/k8cCcM43W0XyvqmvOH5YZbMwQ+Gc5l/xEF2R+BMnZPyGjgweeVs5FmrD/MYRr8
0iicbbJcdrnQHnROQg+8SLihGqBdWhOfZB4X5wH42jaV2hOlKAQZQ9JsiP5BoLfYx2MzNy88KDt7
HP26aBpAWtOwRWtm7LLSNjx7aSTSfWwwl4MI1EtceETXlNN0K518uq1nrXA4C/N0E0atF0Z5RXxa
Wu20kZaP283Vay3m8DJGCSug5dVG1ppvgfLZVX3t940u3gbwxM/LVb1U5un2YEfOKJDaIyZYAgyq
74peHaHZFh9TQt+qaaZ3be6PGk3qw2TTeF23aZFePcejeo/4uZ8iQ5inbg6tk6IQZL/R4YXhnTZr
T1WDwU+EXuwDR289V/TNFnKZDnh7mr2kz+DoLJe2jmA+g1cterMZN1YZ19cgrPFTqBlVrPWmUtXG
BUgZ/k9lX2AEvUTLWZJRs13P1ntgGToWalD1iRep3nORuhvWq/15veyF82cB2/2WqQQ8ipgkO6ov
BKbWpsSpqdobELHyTdBqMlwUButVZdp/gmzJrzH9Th+km+tHUGVQaNi672Y5O96+rK4hy4Ero0/Q
+ZXOY63HEdoGlKt9HD/q2UweEFjsEwmNqpc6dsAYrL+1Wa5/HxTjLa0MbT0xZPPqpOOzwVh+bxiK
fFsPple3i79BYYvuseyj+3o21vM9bsho7HXzQPM2eyogE6O7SBClRUBedk6T5E9j1uhekISGjzDe
KX1rkp8malV/UkfzGKVY8ddDx+e9xUkMGxReEaphV9rhLwvwagamUW60hh168Tj2p1xny5GM2Wsz
uNkr0I+z1RrknwnonTaZ01vy2sqjDi7nMyimTR2Z8mtNhX4n7VLbq+Wc3ygHfIbjoHsWITvH9emE
Qa8DxkpYoIKwzGd4KJGYPhNcqkc0nM4mT4s/zaRoD0Yhw7fW1aJdrpOwYI6BewkH+YnsmtlvaUiE
a41sKJvdepnoGoqpcUx3bYcQ39Y/3KTvzgH0KU8nvel9gPtaxfqXoYnUP2W11fpxgS9r9jP9o+o+
pwGbxkZNnU0SNO0Vj0R3Xc8qMfabUeGLiC63vRYTYNbIkRYzp4ElwT7U6fReJPV0d9qxeu1Fsy3t
XnzkrVrQxK4A8Ys77MyAuosw98Ys7mH2zQrc7oPdo4lDMZ/8YcmepdLAGmWmNSEL40r2DwGYDrBd
ZGXurl7WNqEefrCNDihkRX/WwxgdKtNUr0TkoM5cVgfrQYX6S+KOex1VwJcJkt+XcEQvHZoZMcvI
fA543yss3U1ycmwCUcMGKTPTuI4IGRGFATVcCtbzrGHbZyexjJPpBPFGW1DcKDiZqWI+sV5m/V3M
19LKzK20bDTQYf7HVMv8GyoPMJYO+m3RquqxykJkUTlD4HKgawauwMh2hEUTg+Zkr1pMc8nWtfog
wmJ4yRrWtC3okT8c0ObV4NFVmW7xcoiaHA9SMWmLDmbxr5TuzXCnb4Ea/tCCRUDLZ30KR6O9lUyB
kYKCrWV/8lhimuYqjeWTKMIHLtvzJLTmvh5MKyQkxhmWANSmOv59zxmKCA0uprP1nppUs0vnH7lB
MMndbCxZuvaYP8umVp8Cs/W72c2fm+VArkWwWPtLVAmzksIenhLPIMznsP6Oui6LZxEXnmWbjuc6
5UL/qZnp7eabPhf0JJBZXWQ+jbTgTEoMRbFHKtS/tBJ2UFWufh67o7/bZSet6eG1uOfVksF61D1B
uW73Wh1fRzMKTpYkTlSkaE3QdU8+4sLdQP6UH7CZeFeGAnh9P38LSC31dbcRl4qcAnYxtdx0wSRY
+rn6Vo/KA588S+5iSralkY8b0MHaueobUW3UynhrnLA+qgFr7dqJ40MOF+hJD/XpPFfsGe1eOc2W
kQC3HnO/Sq0AlqxZPNdJ8sMwM0g2AwBTPY/bc+8Eyc7ouvatioufMm7kT8rdPg9pdpFB0+3JQ5pR
epgV+9TQjKxdv1zyX9505Zh9hlofHUvKr9v1bWhkd+GASwGhYF/PA1p+Bh9keXs7LYIPNBcSLE9y
yHs6dFYCVgYAVWVplbKjcY92CqHVJRjnxxhO5eEX0HZh2caT8R63M19KlbB6qwqe26iTe/6UdDuE
gfFsTpYOvbFUPeiL1T2pWh+Opf4ss3wnFjNOERTWU5BNL7Yoi/dR0sxX3T8jfWieVgNOWQLitBu+
WMlyjxaT6peYvralnkcnSvv4ubKhfq1zxb5H9rBrDVPboH7qL6GazpdcmbH0KVQ8A8aAHfW7lATn
qX5SFHwJ4LJH/GiVc1RksTzhRfSyHlrRf6pwpKn6mxOKyao/KoW8M586b4vbaD/QWjxofVd5CTKB
TVJNHc6HoiO1o6dRJgS73KkOeegV6I797JYeKga5KVyzPk8QbF/6Dk9UllK3WBhZep3KvW3MiVci
coVIwVY5D9r8WxcySMC5vaipGm1nAi63IstsgrsdRGyBQJFumKcpaWkxraelwyplJlRhD3ILJpOa
XnO7Z6/byfQ9s+fqrGo8a+tlFxAMY0K+8NbLqCo8lrkU2caqumgaokq6Rd12NJzpXZrqp0ZMy0/F
sreaMslv+MN+Gu10CcsJKZ6LRV3assK2MZmegU0WoL3+GqbR+EozuR0y93U9GLKFsDm7TwhYg3sp
iwAtOcmjBtyxWsgGXY6dnHtz6NCTpS3viHO/xU73jjKKsrQz1j8Y2T3TMmoa4ZMFg+l/JaplgE5O
tPlZNZd0nQrjZaO056HQ23MxFt15vfx1yPOGLWn8R0Agg9d0o31Y7Y0BFMyzdGa5aWDEsfvoXNj+
c3tbX8XRPu7SKTT9eijqJwB5n4uo1rPrkEjsHjWwkk8fZiSjfaxHxoHOUf/E/pKg+aXDMRWAAtcz
O1TNQ1eMp8yiLOOMe1cxadppccTHZYRXd9CLk2XETF5m6qe2OVxw+H2lCS1ORjZoz5U1/tBbpz+H
naEi1Jbp1XbHh8j71zkfn3I5viVB6bIMr5jFHFNu9LxIv4wNHgdRs+Cf2kJuKgaeTWq2Ol2MKLpH
8LbvjpyPZpz+LGj7vLe2MtOOtKaD43TiHYGhuskdFDLrq1lg7139ME21BZLXyvZTbcb2BgS/+ZRK
e2vMrXtJiEHba40lNsRDj3c17Tcl9J5bnynjfb0ldL3ybD7KXZdSRiGRtDsbUZEc0twa/VVhMw/Y
Zu1RGf156qenNk5P60ZSyiW+ez1AcTmxdd/k4QZNd/WTTsJ7rJfzi6GPI2sMfSTymXiYNBnKM6aH
k5O1+jc1K8RmDOYCqKlSUyEbols2tfkRPVJIatIUblpiHY6O0mVs1ERyQk9D5DtXonCR27ZuzAyn
la7PyCqGjUPd6NpaD6mqt9yke6s0LTs1s4B9O8ht0Fnul8RMoi37Jnnpg6S5VaX+AqLmhvdouLFm
Gn+drZeo7WBg2dcmD4Yb9ACv0sLqiRBw5AC0kDyo18qDvYbyyI2o9o0wLnZ/3yu64QekCeW03upc
IqQM+9gqcj9OCsLSZbuf9DLxFRDa9NAd9cRPDLrsEqtqqpBcIE4Kv8yGZg+fjwT3TBpHvRKPXCWA
SCur6dCDuH9FePjdLdXgexuySw0avoe5in06z1x/iHvhW058jdowf1TpML4bmBPrrgCBOz90lEU3
E1gK6DJpb8YIUH/thDkrncxAZZuX+OAo2hQlZTGpiObTNpsBsKZsPzG80u9OYwNZhQsalL3KrW3H
mGThStkKAQJ4vff3C9GC+Mmh9J/KWj+PFhue3Mnf8Xk4fjiW5mM9U8A0S4BOnuK22ds4KNqegrHq
RwGXWhJM4OyLji5wHpxznE9+2etUhRfh0aB0EICnuTtN1fCsj8W4n3Dj3tbD+p8Lm1j1KooFffqj
LMbMRzNPzkevBqgyyzpkgcFNJIIhwSwktk3dT3LN5pA9tJk+VO0bHSL7iQ9HPtKuSx9l4FDHiT4a
pyDUJFK3/2hlypw14oSxGW+XS0AyCKkdHhxxofZOSVYoxUbhO7ib8KDRedQjT7e07lsKiU9arHfB
mu+KJv4RDVN6TZbDemaoRXptTfuIw0h51DXejVHR+xub8vEVp9BOXGjG/uXvIunZyybYkq6Wdney
kdq7NgQxrZR2K+e2fcn1+vusuPKK2viYZWLeVakSnON2CPd6GFkHI+1+KMJBAkhMzBFBQviiq1hX
kBAPb6o5wmx2lxpy+dmVjTw5UqO4TQT7FzzvfyLQV+9d6Gb3OisukSYF6k61vU/LQZrl98yJsH2x
aXFaWghFFcoLdAC2XGVov0YRZSlbCZWfEPai4Kc5m/mGx8B8VVgVbWt3AETe45PCTC89DC3irTDk
cGrxAP/jssMRyR+zkGcEzlFmFePkzqpxUozwHJkDM+8Q5p+OyHddZYMbzdziCcLKBQG7H0z2H64W
dIdssRnYKrTozunYpw72DLCPQ15O8zkRi8AKofl2LFSVf1DkDWPSPK1GGQFScZuWQr53o0WuR2ko
96SWydEeh4p6BJeR0I1DrtMH0haA49BBRzRSzKHIjNLnIK2cq6iG46wUBCPhpT7bs61tLFWL3nQx
lLfMTD/WFwNDdx7BXG3bOiVqBC/O0czaZlNOZfPDSm2vwRz3Vtfpj6TKL/qSANYEpXY3lOJiOnXk
JZGM9xl0eaDoCN8MOyq8Vq+YS6TUHmGV0oTW8ldzpobK0s2h8pSaJzrLjTcBRXlBooRRKKYEUrdl
BTmjdQ+K674NtZXc2jlNb/VyWC9naVkbStOgmuFXguNWiJ2ewhvjDiMpysK7nRUmNR5T+tjoJCWL
Xdak7U9IOwWwpNBCJomlFxZexyoN0IzWa/jDyOdMaqwgvaW/9YP5OY3udKsjzTiYMyp6d8jzV6dw
vkexvR9ZQNdYSafem8ldX8DGLavDdvhCNrOB702NbyQhBpukG5pHEbzEyaL9tVD2QBSJH4pmf7at
odK+jzWoh9BkW6PfprG/fvarLcqa0Y7xncA8VzjhJr8Oaod+dTrnhsKvsMzW6//99R+vF1bzYnWN
jbQ/RiX2rkRU+E0+un23lEbaRPsBZU+/CPQnt9FRPnFThPQMuvJNK5pwN1RJdcziwK9cdPVOHdz0
JaFNjZJwPwmCZxqMq14b0cOJxgl/AMlT6Tm1pl1UlAdtyuNnJPP5ez1/1N3svNIjmV91evvrXV08
LGGRXU8WpHVE4lKfHb4IWxrU5Wecbh0rdz7NVJQ7B4oHODdG/iJbtoQUEUaCFCjn5apBcOVyF2Vi
cEqSONgKo9M2jeiyVzHP45nk2XKDZDF7xU9/1GMxejkfHUS43KB7nr4EaZ286CNsL6o0wxaPa0Ol
tlYY4vT2sh7IX+h+nYEcmX2aMtSEXeiUsfPQURB9r4LuWXOXmIm4om1c6+5Or0iTirGuuU6af6fS
RDXJtMS1Zakxj+GwxWMuXsl4sPdpl1X+6o+OTdADo+CHsr5aR7N8DC2ZEIuvuiFZaJO0FRNnZoUs
GdzMOURDfxhyTblUzZ6+9XBNYO3NpnuttME8r4dclFSuKrqFAXJQuqnfwWRURGdEqR9rglCWbiS9
VnUOVSvqZ7rW6INz1/yjs3AgTsH4hVp3vE3ARu3UIaGRp8fXhJHqja34NhaKZ/QZVUY2O33hBA/0
UMHDmpXsMArydNZ7IP9+1C4k5iDLbd7adDhMyjrYi2bXUHberLIYWgQG9Xwc9+slVR7hxbHenFDc
5w8tSo5j7TpwLDF5lXb511lYHYIs6066of6xCh9C8DCHOKrAONnqvMljqV8iENnISKxrLE3roo+2
4TfYCD3R9tZlvbeeuZ2ueDXfYI+mogHplsN6li9MgvWsgwGwQwbyRenCmki1gk1dZdKCSNrSryAM
H7MB5C3OweJJQ350YGOXH5GFzLexJIVSya303cokyFrmT+oDr4iR3D/LMX21eBQ3rUEslmMnAquZ
YvN5tthGFY1VlpVkr2gpoFsz+x6KJMLFbo7qY+hhtWhKeneBNTxyTU3vQJE2QZ6pj0KUFO7CoQLW
hCWmZL14w1OX3QW9YEwm7vT17xcyWD8ktT2pafQRzFF+lxO0to1NIukGZQTZN3JoNk4etm9aFk3I
lh0ajcslDc55HxBy5K+vjvFoHMaEwl3Sz83bXCjhCTthuIldsZsWzg7ScJe/h7PRIQKXeul5vbUe
YqeNzohN73+/db2f6fXoawgyiHrkd2ICbD3SD+K9mdrW3tHsFuJuWX7oRWd6uquXiMD08iOBqRIO
ar0lyZuKRhPLR0RGzK3NpD8slj0U/SJ94K1dZtPKJrmCVbtEH6DDjDJZJGzh/02eU9Tz03pI+nB+
oudikhaFeSd4gWQ974ikU76isSwr/WtekoStDW16oJ9ZfLbgSbCOodQA77YXoo+3aleiD5udbL8U
o+qiZ9VF9t1pKROtsW6RVlnnqXYQck1qs7cn4K+W5LmJcS0ytKSxl8+FeHWUtPZ1iRoXpImOTZZI
HBn2Gf4f2T1Lydv0kPTtILIPfwtUwdhqnjMOWNxJpRiDBtdcYTT7ZraNlxABNMvgprtmbi2I3e5Z
tBQmdegGIdK/YbR+B30tKgmUoqYJcM50tN+94yynWjtrZoF22cLAAHGRH6m04bwkmyor4xcH1e8E
ouZJE9VpGudjQIThCyujlBWd626Ttv9qZ3Pnd2GDWz+Vyr/o/X/PenXXf6LrAnWAcKxZv5O8iyzr
u5zJ6GSY5kDHnx9xGIDptRj6fFbH7tOQqHwxFYwKUH3PZt2rXmFk40ci3Ji2f2M8zDhR9ny7pNbk
dzKd8rtLzNN91JGJ/3flifv7TxRsmo0gFO0o9DRDrLywf4g0ezbO+Fkj85yOkeFb1MIWnttXpcis
xYGVgVyR+Ufvdy5oqcU0rfYKoiK3U34RDAtEsYU6fKnmcjq4Sp7scIpFR91IWHJSy7hQg+1Y4nKW
yonEOiNq2YpyT6176K7rK9lSXEsGNfHbJBFnGkuv0lbaexR0KBx6Vodh+WEZExpKkIObyNGlbwIk
OTeZqiAYs8hMjFrnA3ryIy9hKZsO0TuttE7r7QB1Cmg4VNf2LJNzMEwaogq+hrVqjVQj4+AWxZ0C
uVuG38JRbufRGt4CqX3nyyHOemHwb9J6BUL+/10raBcBvQh8u113A2rQ3QzDbG+JQNKYItXZ//0C
LktUd12eb12rfK5GV/6Z1qFXtkUUY+Y0KAvX9Z9QDR/64PoiH2mHMdomofxEHqA/L2ViVHMBY8hy
HwD+p/y/+12YWB4I2V/v781A+P/9EUGu+7tYDsgigD0Wdwv22hXWQpr4x0NSRW0ky5wAByv7YKWk
4SXNtCcrqj7SOVKOfWCrT3/f77SvaVyM51KNqPY0NHkCnFoyio1fBzMe082oEtuTV5kybdZX1je2
8UQ5L2yfI0FkQmyE2PPXFXPmZLS8nGsJKPx7HCy1gY4+M1kvI/pWAFjZmIxf6rphmYJJJJZWTUgn
fGSH5eamNmECMB8ZtEcn838IO6/lSLVsi34REXjzmt4qnfwLoXJ4u2Fjvv4OqNNd556+cfuFADKl
UkkJrL3WnGM+D9JIt3iknFUnXMoh6f4Ey609O8OyUtTsuZoOVN17VqFj+Sxq/3wp9Uq6RTnoMIhW
rKmfZByqFJ/4fAhwNLlUcXGd/xnD0zGje0ZwZYiKfbz3f7aK8WkOhfmaWCUe+lR5K7mlXVot6xeq
lriHuK7irevBVoNarp1If1RP84hMh25E0yHfG7RjXTjhqcPiuKOFOe9wxtWrdaSrQbvvUoZXg5W+
4R81SN6DfWLqY2BQ3jTIFzon26Wz6Xp+PYmtYt/9693O9G6C0/yNH1aSHB1RbiupGvu0EcGVJVi3
VKWurGgP10u3SbKnwu6Pnjvq9yTgoxqGYlwpjqg28+H8QhV9t+uuus1naFYq2wEI13I+bLg/3qUn
v6oM0H/fa2SUdynlELKvvzajB8i89kn3+l/nWVC8sUYf9n/OoxFmNltYb24qc4gupXJ0w4ArLoh+
YCdKvvwSBZDZ6WQranl6KcGIMs77GbV5eDXixIRoUBBYFA3vTNuNbUaRtRnSbnhvneFv78oi0H6I
CDEQ6/KhFQFKlbLqD37MQJ0QTv1pLPWN0tWkVg7jZz6a5i/gDHc5eC8JJMg95TKN9w7ZVara+bpB
PXIKKZhJeQ+i9CTyZGVQKC9CwPLfcaKePcQFr/RRMB9oyBgjNA73+R124S2DwnmLGje4jxE4dkdM
Oe9Ka28SoTIY7JXyZaAgxlPuiE0R9MFulPamyALnV1ASjpp2v3f+fWbemd/ja/XPeNzRsArFuj+0
kr5OM/V003EUyzzx6PzZhY5wOWTCEtTF0SFR45N+hc2NfUiea9mVa9WK9soYldsGSdxL1E6RbUpU
H/8cFjgkCVNigoiTpV0POSs2lbTYY2V6/sNDzbxpBBU08kX/EdAmeqIuOue0B48W7SkS8nQPwF0W
nVBe9nuqK6a3RvQ525oTI9PuYa1whYX2s18kzY64dfDtQ/CeWWrIALJt7mU2pE+q3RyMzpLXWPHO
KhpnQgRleU9hqN7BI3cr0EYZnDcO5xeE7M8hOtSz1gf5RdXkxuCX8txarCsz+qvH+dDvh4buYQ40
QfbpRm1dyRBIZsSljfxSU8W+RwicmxJ0qihVvHn4dU9Niv6jllW3EXl0zkV+km4zfjElX6oNH0k/
S6ttksjD7++HrZabIs/ypW3gz0SAnG2TCMu7qpjl2XcLpi5+3r3EucN8DDPYTwEptY3FL/5QPxIr
zZ56XAdL181vwKEFkZtkXBqD8NcjBkbasOi8ZeHR1Ke0fk571HjTeaPw2z25X/1CaMm+qasBfRKS
vxzP4LBqIVYskSEBXQohSCxcpbbOvSOOZDeEk7TdOs+n5r28fBMdGtyoQ8WoJ9J416aKSBJ++qWo
6T3CjPbTirRN7fp6uPCrc5u0xY5FFqubIYqPMBlIzJ32zL7+a9MEyqY3EqyKPYPHyM3P0AHFTUDh
vjKPWljBiYknEvtJq26ZoXtFb/ZJASAPiQ9NuBmwicWM4ZZh5ZTf1XY5L3jLgBWqlUh/D/Sb4GMl
iAgsHsroqFdB9poJuc4D0/zoSsXZYD/stoA6TELm/cWg+vUbAF8y3Bziez1v0lv5nnWpsvBbpCTb
uCMfQs9Jc7RxgZ4b8ojPlUj3tOGyc+fnxbIz8va9ks1Pq4ud77asto5a2nSbi11jaGimia8/uX4f
fZOmUS64I9ivagc5LmvD7G6Hur1uPRREw2g3OyobeClpu59FUUmhHerOC25zz45y+veR1NDqRxT3
p1mNSLAbDwea9+v5MIrrn2WTYUIba/tW1PI5IZrtfdDtfhOD89rWYWG/OyI5g/nLHq7so8uYI6Xw
moA5f9T/KOq3IdHSX4UkDTLTrVeKH6BcGrESg5EVB6VSGRa6ZF/UyFJYcjfWMY4bbC9ZEdZbsL3k
d6XWJqaN/hiKrnqIiCRM4H/Rfj6HxswlKs75GY0xegXd1D68Oh9O83uBmsid0iT0Fqcvnb8gTMj/
igP9SuEebMGv+BsQ6rFoSP0e4gFOFi1bRIo/WrwLqFqma0f1lIdRqu5KzWLnkvtqsvX6KsNnxe8G
l8rBzevwPAIr3vrplEHZt3u1kiVDFGzcc7BnHBg3eKV3Fuku1AHL2gE3Tp5A81XbElnyOrdEfSNV
pl0IYnr28+HsAvetvuWu96MqNzapCh/W+H1MW+OTzmq9cdpm3Hmx4H4wKjliIets0l//2TjVKUnK
/CMp6mpVIA9ZRnYzTKHSU/nNxvEJQ9fdpN7TsW2vmBoeg5aN2y6kg2eFXkJIS5b+3tML5G5481o0
RpnxVGids+zoLH2zMNbiSCkCRmpMZQ+/uwX89a2djFowxCgX8ib5pls+gZUip/FX7BD/T9rh0rwV
TIk/3ZKuRMdy5VkQ1L4ux+8e07it8GR1byra1ziAdKe6zyckkom93gC4yadz8wuKPxIIFo7udj5M
ZF7f9c4kAUznv+ltmNK777Z7MvpGf+8ZYuwdTA/rUtbmB+2Zu6Yl4QNLfHsuW/KFdPSjV5PnKfpR
5HA9A2aIk1H51g/RFZl0eQNZ4z37TPxToDaHzOQ3YKujfcJUeMqQtN2SaaO4SbfX5Nvc2J03aHE2
KKKKJLVuKc+jWyyKdN3jGoPk/a9zfsnnw0WnG7WJecxQvyI3QsNS15X3woD3e2E47c8u7pY8a1tW
MkaxHI0+uoUtJIEGKf3axZb+O8bIp5sIZ4Zr04uD7EjEPDUjrrlm9FWutsSFblrH7Uo2EcV56leH
trMj2BVqtId27D819GNXXVjZr5lr/iBITv4y3jMUXr+CzPoiw7t887llorgKq4sZa9bOTQWXofAC
SJ6qfPRBgqeqRWIwx0yP0zlzWJZ2ED3mA3XS/2R29V7EY7wek5xs0WlTha166ZXNfKYcsblO0gG9
o1OJf91gUuSNJ88KE2INovQBmlXhnmHFX2BrjzS5EKsPLitwMQQ/qjD9Vfr8s8ag2TsGHaTNWejE
qk7vt/NhUYEVKTw04r6h1S94gtxND+loLbtIvJQT+Tlq4PrOr7q97m6NTnIDUPJ6H2deuq9DUz+z
IDTXVZoFD3qcxZKHb/bhB+mbFUWI6omFXRUUlNzOi4onudtR0meUfp6mvMaIgGcdemMKVtgQfO4t
8Zudlus0uSPvZBBsijNBmu5JThswvsqK67ok3wu2s4s4arrmKN8YsJyVxHrxKj05u8jeFr7TWa+q
nvi7KtSbFZEJeNW8CCIMIu8FDrn+IpErESdrqMA5Ecn/eSELIBnYykgmx/RC2tv/8RV/XnBl211i
3fjrKwSR9Du1YkhdMPS6JH2jrVkedMuUxNxLL02aUjaq9iMSoX1fJsHFMnQfWwatk9p0DMADHVKt
yOe5QdMHNoKtrtKIageV306r3PrkO0RhzHvzJu7ehSsvKZaorZs7zGah9efLeiR30cgpitq0vyKd
claqjt8504Gjzxu4Of/aS2yWAck4rrXWsF4FvqU6eLM8HhSOWTzhUNEvSR0NB0/jmikt7eJOzBbb
0v0nH0RPCur1rE01KWOycdmAdtu7E4eni61wk4zSWc+HWACqPbHr7XJ+s+ZrKujJqt46gjDP1k7S
BSV8ZQG7wkOhONBrjW40u5Xl0pOECocNZQIezJtCgfUU9hKtDDSE+VQWtN45Q5fa9Fq6CEdAX0xx
8kUuTGutG7F7lLrXseQMa7bzicIczb2J5sD2G/uqORCKJAqRH7VcWPggdibI2yM5eljarOGXUkUv
ppZW7960sKnMwb5AGOp3NPmLPcEd2rbsWmgIrX8STfLXhnb8VkUSckj/fd5tMM9X6lDu/Y9BK/yf
EebqhfTgl9sYs1bzahk9r72mkywX8wq69IbsaI2aspW1q5yB+QaligLRbKzzP/Zil4dirzLTVBxd
IghHbBg1yV+bjO7cMYkMGLspivNlCGdipRSatozV2gM1KuoV1t70bWzM777nFL8AU9i6ESC/HZvX
OB6b90p13KVG++/qVnh/Ea01hwqBdjl05370wyfFV/M1psRm2RdOCWCMJcjT/EpkKukeQfvD8YSz
z4T2Mtdn1aBBGPVGOhvTiPXP4fyqE3bWyiscc/vncH7zn6+dX50Lv398reIiqxOac8ymbglm5/HZ
KIZmF+ieu5wPVQR956LMv81HVWKJR8PkziXmz2QtdrFHJLWuX5erFv3kB0i0HOaKql5IKqluFLWf
8/m41eO132eSC9sTHy6tQ1CkSASiXUW4Kt6a4Yx1Nbw0ppasak2UzO1U1mqMXzAz+t4irVx5HXhG
ElQYezxYenm107rDsm8NCLy9YlmD6nnKWqN4GnHLLQsUkF9+WOJWsNtbbWSHxOn8k9szAI7BXXyS
lINqOj2LEV6bz8TkXFmtPJmpI5fa6FvH1KrzGhWiRqDFtBmnk3Zg7/K0IRbJKfuVbxWMRcY+2aYe
n5CqRbPbYn9YVFbyvdeSYVkEQbaNsgr3TtBk2UIMurLnzmPcsiTQbj2yvES+mR7R5mgqmVFNh207
2jC+sDt0GGCWbpKFJzsxsBrr4UNpE/c8xCBSygkb47jIF0HpGSc/lHJj1n2zsiuPCZw27m24P3ut
l3gVMIDqaCEggcyGoxR/0wJBrL9vRrnwwAms0BFCjQgE1wAxXOuiabsXliK/0vJnGHTcmpwu2s8h
EL6me8smrYxl0zivGnaQpRqRlTJPyVmfNkt6R2+xkyrnMpPxMYi958G2jWsSuu7G1P18V5RESADm
+REis1gQLVuf2z4zFwFqm5kcOvNCoxbqXISnY1NaFkSSzlNodqACiLGd+b5A8EM1+3/tKbHV/H4V
qgUd6rR4nX8C5O3fWuzcByvMzCvAINIxkjbfahMFJnMU9Ep21a20itQ5N++dRRzG9LsrLyUEfkoS
yykstjAimV5Nh2bfLWLXz8/0Wi6g6ItDaIG/njelU6ETrDVEx2NB6h4mklJw4GOjTEf8Livy7sS5
hUSK9rxUd8q4s3s4Cl3qU4FP9YyKy/PUOAjwvd5wN6100rsR9jwNUO5YuQ8vAKSpctaN/GQOWH8g
LmRwtTdz/rpg3DetJu9WFjGZyjv3gzU5Cj6Z9tRgdnfsjaFhlQ1GYT70+O8QeJjT2J+Py1Gv8c6h
3WHVlx3IgbEAXGnRc91b9r1XXn2WsGKZDujc89Cnz4LBQonwjs38QNqjlH6FxrpiogvO5wqGrXuP
VXmjEZdZfLAA975pSvsTvk73oNhVdlqMe7XMU+d1qKyT1ZnuN9bGPTxyo6JYLvuDlanY7mL1iWBD
Yx1/M7y0fZo3Ks+Z33tZrTbcaBAlh4pFdpB6DhB73goccet5byzrv/bmc0XgfHRWWG9me2lZ06li
amvtk1yMz3BRWF0eotr5qLpYXhu1ldd5b6jLU6G5yenPeVwmcmG2DasNHkFq3AX7TqCeYaIWnstR
FDRO90H/Vlalv/VKEKejbjfbsi3H1XzY9rlxVFySseamddMOhJ5aPLMjZL08oNpd3Draed5kSuqu
Pb0lmrpL9d/nCATU6GUYArHTFCdqp9rvnNEYq8iqyMiAEMmtU6LlCPLnkEwtaMixaruIJ6/GLA3P
fAEPY3pPm0LnMXzdhJ+hwTDItCe7CLpHYPLpU7q8fDYynIadEdRPEFfcBwaMAxEV7vtgiHE7THxn
PTiWEVLFMenOdNS965j6prLIp3aRNV5bH9m640cbllT2ThR8J9vPq3WeBMnRzYz8bwoYMrQ0pbj5
kcMamQ7AyqpRmXXAJZi+w2MYcS9tAPaQq+00/UYpPP/mC+XmCp8WcRi9ju5Yr5PeH3aEbQ/XQAK/
cm3zPCvRgvEr8G514xqfIohcVoYkpqAsKe6IRReO6QFIUMzb740GF3fiyDMT/9c5mbKOqo0ixYFQ
Wb/fF3sKlCDKlM18LjIc+FE2zxZE9KQczLKCSi0adz3rCjzTiVYmGFXitbFHx2XT4MII071Wm+lW
6Z3xJXDal8DXu+9KlH4qRuY8p1DRt5Fbazst1cn5Hf102euyW3WtQ1g3/OQXrk91g5q4ARiNKckv
M0hETfjs8Sw5JwjILm5rlQUP4SdkLzZerEI5OkJtn6mKT4gilQ9A/8M61oNsH+C32SvT312qrb42
BQnKc4YAjpRD2Rj6skoRBjI2ek0HMzoQXm5CSxjNSywGd5XbXKa0uMPVMAp3w3yHNSg3mjU4mf5S
9th1gtRQt8JUkDvZMcvKbil7laYZmM+UuVr9vUsEyjAnDi6GSyRE38kHf1qfFbCp/j5k5GifYmzn
aZUjAqdZ9x5EyRvJdOY66D3vbBeKUFejlWAmzrUKtiQnBTrIbdlX9Lf73NpGeTutDksD058tV7mp
7lhxB2tFUbpb3lbBOurq/obKY+8bAEXnaMsiNd+cUsZP85HfRriSUUBs7FBr3tIE/gL+bO6ZCerT
wHZ/mqX2cNWca5Fx5SZh7librNRVO84fdZNuC6dI35wIbZpQYpPbAodgFGEP26qzlqmesvam4W0H
CyFcx8BoNtRvUfqsAg7+Jhj7rapSG48NaKWbNqDbwN4Wfhtl/EUGyDTeQwNdmba/yj2kwZUZwSfN
eOpSYYSq6u0aOcIpVczhuYChI3wThgnhQ/PtynTpojet7E+178llbpUNfq+tHVfGV9mhjM9Drz12
sTleU4ntvdFApAXoEB2aCK+5KMZt64TZTrfJf8em0OMQsndzErA1VMk6TKoEWSCzydgIr7XHErXg
PxrleIXXTtztBlPtgD2C+gcMo9lZtW2s8td8NG9Q+gKMmakx02bsFz4Je7vYlJA7A7dxuAalc8Gi
UC+zoBObWLedy3xu3viIzs3AQOc0nR+9UxnfwfrXN4dWkkZn6DVOLKaMWQMbajqMTAaVjnIwFYvJ
ydiVBf3ltl1Bzk6PXDRjseglbTU3HIOdI+xnV2rWq5X0GIzRo+/LsrBeEw+JTJU0Z7PT/H3r2uJY
lNpQ4nVJ9UWmZs0WEX1/wyCx8CcJxLxRKtOktYDLD504i0/aIittSC/DUGjP5I5NhMTNoAzRoyLn
BQCCjps04I66BgNgUgdZ6r4L6XGMXapdRxdYtRoH1kds9Od+4Ht16UUK6e4wvfM0nTb5wGxTj7Hw
tmjAmahaK4fYg1UTmXmy9uHrunFvwk5ow8eo9FuoTdVO0vBblP4QM/ExrI1U0+aOsxYvPq1FT4Qt
DZ+E/0iXHhwvD2HKi/wd6oG5qo2+2M+HpaNQM43qbuhdSFGRpJmEtIFOG2rNFL7OEheL9rdD4YX6
flb3zm+eX50PMfth+z02hCKHq76P7KOndnDPqvDg59YE5sEH3MjiHXZe+FBb7OmpwNY6HSExdfFu
NtUqRyVFqmbpLhUl+OtVo47cDQusajW/WVpJAtbJi5etPohrM+biaqk+0igWcmuXACLYatxVTqri
HuZXY4TSHvY8zNJWSqs7MXNaTF6AjtEfxd10yF3D3tUe5kPP8GNst/1ymDyOQ1KIO3CVcouv0FxG
sX2rQQQ9oRgJLzxW3/FnpChBfeVUpDWfrEhDWWyOWIVBbi3nV0UBykPUgBQQD9FpIcF+VRVdf6YH
JQ6lm+0gw3XneeNancU3SdpzgDspGvl94zPB2TzvRZyjfcW56dWhAdGSNGXyAnf7e5ByYwxlhtQk
q+JrU2n+Nozd7NCVZopEcDCZ8/v2A2ICE9VkiDFvdUh8XMULVwo/45F7rHP0K51bOw85SCGk+1rj
0H8aci0nLycj73iTD126D6i5Vh2hAHs1AXgx5LFcqpPmG2ou/IvpcP5UeNxhqVH02wyxqM3uJ3qy
YTvTLOZTjtmPm2EAQ9AagfPUBZ2zNiJZYurUAJvNJ8X0yuRS8pLiCcCI/VQT9ZJQz+9GzYjuChaj
xTz3o48jKHJT6zpZCU49kx8YGrl4cUTLIsD+alVScJ0J1RSQNH5TC/Or7WJjV2vOygk8ue1H6jWy
ESmtWk2QOhaNzzmD9WtDp8HFwneo6JbxWYuiT2lx30iMyLt6YW09kVyosdjhhaAsFECHyQ+iM/ig
YTahx5ssYaaEO2NSc9Z51O9SPqUr2WvVU9Tw2yzKUH9z9faln7o27sili6L/W0gtuQyMLLmHODy3
Ct/2AHTny+pA83WmJfhjNYSkjIzq5k2L4ebEsO7AGjvbACgs90PsKniB3PIHWtyxkdWnAXY375rq
GHoFOJGO0vzIJMZmHYzTHr1BsAizMrw5CLW4H0GhKchE/MTUpC+0tppyCCKszG6HvjIJss+2KYal
Pyo/uphGRZw31V2nKXzOmDB6dGhTiAC52LSYgrDU86pow+pOkxpiDYGQB3yy3q0NYyAB9dcf+agx
qUnDKvY2qtfTu3S96OI6zu5PgAz8GhU+U6MtmSQqJO6pfFQKRW7+7OU2zTCHLBPASdqAd2jyDtjB
8KRV8mcJ/XhLi3w8idLnIdNb07xTadIjg3b8FiSFNXIwJpyH+ZBNU+zwDmpL6HzmoyUt/K7U77Bc
CRofy49mVMujzjj6NESg4cto+OFkSX8NGVJ3LAc/+rJTt2miWhutF86HDLI117p4TTLNOsS516yM
6Xwn7K+E8Ku9Vwbtm+GnghA5bJ/BvFGr/hmAiNYvszjTzjUYxwN5TVhpp1oj05JsoXiKe9FNklCw
8vwMRoSc3lyZTt6lJW0RcWFRXbIS9YKd1nnGoezVYAPdJsXTz0rKTs1osk3jEmCy9TQfwlbOV7ke
l4RHqOVSanX25FgNsQa9aW10v5DPtq5cpAMBLG/EYKFuqL5jdE72M9ZzFkcmgxmQHjM+e5FmvkCK
jLe17HGZoam514EhFoGndd/xgOzDSqvfTbK3IOuSRJXrXniVTpgsZZD2320qTjMPki/+EhqD4Oq/
cLesCTH/d/YZci5DtaZ8GZsEHqIT/7ecq6uTKPK7qD8CRWzXad73JKK3sU57Drm06hEYYGf9E326
7m+bOsjMjUvOHy5zZsqOlMkSJyuixklNkUVgBCs8zpO7uLjQzUTG2lXZ98K0FhpZ2J+mF4QsRtWI
By/5ICBDMCe6Wv9KqA4lUJg2195UAZEJvztbxljtA/Q9G2IG4jdosCeDGMvvNFsmFE07MMZq8gN9
7ogPo96/d1a2nd+B1dFFHebXVxwW6XHq8Kzp6oafaUquhGoE3xMFCueEOrnQzP9vaZz/GcWtzspU
mGaW6YA4m0Bff9PKRXRxpKe03r5JO7n0xpw4hcEW3KynnOBpI0tYQrIUcmXHPrRwmXy4sqgf2qjW
DxnYP5pjvUBbkJycaVM4zX/LQPun6FNTtd/h1MAY0Trb/8ggsEwwptynvT3wqXgb9u5ZTGsYbrfa
uh3abitoR+4od2irMofrrOjW6qZz9nqdrHNCeLfEefIsCdpwMe11g4zv/7/q8D/zs/kZbVN3CK/C
xe7+kx4q28BJSkPQg8TGuCcaRFvTOq8fRpYTV6VrK08lyY1ecLSs+9p6tC7FrJFUC/oKLo0Qzzm7
Nf8zJcvd8yisgZXGWO9AAadnEgKqY1vRnCrDFEizeQ/M9MsKXeXVNMDe9UI2Zy1qAKbV/v435QrZ
urKadPL////TmaN//341Tn8MTYOMiaTQIcT1HxQ86cFZUNLO53Fqdts+tD2q89Fg4Eqv2ONuuFb0
qL4hlB1WmReNj2g0VW7ThvLiV7j4TcW9aobUnpHQ7XBK5b803zuMUVJ/2jVVr+t37rXy8xYHnTtu
NR81q+HkKlSfX8Z8MG0AdHsrsB7BWfEBO+t6/9r3o4Q2GN7yLBhvRaXdi04ftgHp8LTLAElYJe2Z
PuuwIilVss303njT7eRLGPtYIMXLPDPjlqZyYU8bH5XXNpSagqQn8zAB13q19dsyWOohkA1n6tsX
eoQMQWm/TIORYCvyaq8jPbwwr07omsBiyzPiHRnlequRKKCTXkgHn5OfroauRa2nAWNUhHLxUxUj
LOXODXnD1cPC+27FY7fDFFZwW3fTfT8yBxd+zGQrsOQlS4VyLcvwJyGs2kdYs5z3a384EIaVvkXE
1uAF0j7y0FW3bdb+SBtMg4UBvXoawCtPbvWkgPlyqNYibDuIKyBdecm5KkZqmFbR7sK3uh3aqfQ8
v6BW3dgtIkhhOx6w8SKOh7Vbl/SO03/vBWH/17lpzxFNfc0RiK1y2Nld8bPVgRug7i4eWZ3HW9Re
5WEyWjyJgQVHImJGk8zjVkoN2i+wQ7EypVe/47DCTtBa2UlX8uS9fM5tWb+DuvZWJKUgr65rfS3z
xKeV1Hw3YkEWcjkuYQyIbwFIB0DjTnhz8/EtLCAO2lNH1uiz6A3qxdFgqfItHywWoXR4r2bB+LHP
2/DoO6F8NOO4pKyuT47SOgvbJSy+IqlvJ9UQK6UFhbNyK285OmW3RoRU3Cy1NR5+127QL8i3XJXR
nsCB+qKRKXyZY7nalEBvs/OvmRadmFT6O4sS4uhMm3kv1oW+H0nEWExPd/mY9QVmi/O3lmB8ZvUB
UJsJiV8DCHCWbhiJkz1txikp5s/mz7m8tNETFFhrE1IHyfVLbrSe+wD+1wTitfXL70OPfnSo9OFZ
rHW0QvtZ8OFN3UlnIGxML+2fakQrdkZezhRMY6Lh5ppzg8tA6YHVujN6+2uolkOcVd96u3Kw8vgq
oX4eWV0NA9DM47tjlty3pDB91MCwZKB9uAGZpAh0kbrb0NUTry5CdKQq3Wfd057LGp0QozaGTCWj
IccM272Cp9ZJDOVT1gxqBRX7E49rRJ1NFGykEO2ryJyX2mvic5gHDqSXVn14ww/DsVs6cJ29kFEa
PjD2kjsg0UjkfTJsw7SuN6wCDwrl3A52M+OFTMrnuhMZxEh+3rZr4q1Aw8lv0nPxzYSbCDAp87Ci
ORqie9HGxMVjqAtQGt8SHlqXP0kj6FbUjkiHzBnCpQuogrtJHV+wiW870QdALrSYKAA26cDNq26K
W4StaYWluN2BgbpIkFLHOWt53vw5rMpGB/7uaYdmcuZLcCVPerkUk3ufuDDqpfl8kVe//Nra4PfT
YDZbcheXlvraOr4Jr7lFMSf8p7wd+1WeYii3Qwu0M8XQGfKfjmsadtMgaAJX1FFX0r2Vjc/XLyil
uyU2SRTevv6YSWf/PpITBU0W04C4l+fBGbRqbVUWyU5T5GppxvbOlWqxQRkfFwudSwz7sBIcm07e
DfXTMOIPtxL187zx63Muw+ZhuUr1PM2T7ZqA26XUqTt6lfxjrwWvM++RCeQdVCnV9WjQGJqwFBqP
i4MRZaRSERZ8oBMWr7PGi89VpposJoX8YjFxkrFuvgwtEgfhNtUmjOiOi0aBmuAYFiIxSrq1qjti
NwT0TwKexJduYjgNujrueIBVVzWgbwzIAOFMWQVbq2z1ZZ6a3rYXUfkgkWo4p05yn4/wP9/4Jdjb
DrblAwfeliel8Rbx19iAw331WRsuh17TPkRf00Pue+/QJI69mhnL8D3GYweRybHFczDFGSh8wNe4
b0L622F2TpSQxnCf1ofBNn63EucuYgglfCU1fjBs7QzimLwUYCEG+glqcs+yof2mFgYQBV18KhHW
YgdNy3tcjibdG9m/UvhXSyPWjOdcg2k1hiJ4oBTSV4llLbxc7TaB7IYnv2UzGgmK5jGCcKvz/Oai
Nl3c1zW9jQN8WeJJnSKvz5aeP9KxGnfx6IAsCs661RgvVjDZ/QwQs1UfPsyqItqmDp5hYRc3IkiU
lzBKl8mjg7/2lTaWss40+BpNIQ9Ng4yG5ATG+/ZPZETeuZx5bVxM2SVVxBOJS8bBL/3XzpHxYVYn
EqZnbowio+0/yRwNUx4Y2d+isgx2TQW/ED9Wf1e9j3T0vLtNxbNzaifdGnELKY8sFH5x0SYkpmiT
Uz+vLKYqG99S9DsiBf1uylsWlNrNnc5YZoqcpLGhL6hww2LzBQnHttZL/2mWeWMRqY9hFv1QWjNZ
eH15n3/ERrTNAWTpvaTAUWiJf9QZHN0iS3HlZSz9aPDeadTReGWYTYNGxCdpJgS5WF1+MGMF1gri
LK4+ZRJ0LiKnMc5axh9ARBAlsL8oKrW1rIhgnMNo/bF/C7Q8P9gTK2Ey+Fyj8hk8RMmYNNQ2c9yE
FhKDM++lo0y2VkEwbqDRdsLL2d0lD6e9jEP0xX5krUCZTYlrSJlrFR9X9T+Unddy41i2bX/lRL2j
L8yGO3G6H0ASNBIpypsXhJSpgvceX38HoLxdJWVH5j0vCIKUIUFgY++15hxzZHXDDkULaW3DbNsA
XVTIlmkMl5peO4+VUOfNcZMXlXJDpjbhd0gUvqf1TpRV+27L6FJz9IZ38B9GF7aSWGWIaNwuqakz
o/ULXNVM191IRYz5q3mbMElbk5yUX0uljwgnj81TOCTFtsDlguFXgwDDVIv0QuzVjdl3R8z9xoYA
jeA2ncGwhT/Jz2Ynbj0jvW8Sa3ga1GtGlPrY6QyVGrUkV8JHhdsy0B8QKNj0E0AVsbx6M+y2dtoi
4i/bnrlRWyl9rYsrq+79l4YaO3Ir5U8Ejs2NF1IhSk2Z9FSlYiQKZ1Q86WrNyE/xNQ6nPGF41Zin
SkWF3LBHKJVV3bVFanYdBCDNmm7WWnvfDDOGRjdv6hKvB03mxg3GIoUf3E0HCi4sZIM+3Uyl5z94
8AsduQ7bq7pOOPfEEFxK8yau8x8bxU7OVVQU13FlTI6BEvFK76bxpNOydOiF2y+zDcdhdaFeA3BW
LrtE01d1hISDNqS2XZguSPpqB0M6Xui58K8Flbmv7eOoRubRKDRzE0yG5Sy7mBDNoxKE/TYWABCQ
6NxT4CvmlDH9LgsqesA6BZY4qrR9X1wzfrSnoqvqgx6qc92LcyZHifAi0Y93lM4sIeFN+bU9yO9g
2uIXuzTMVTqUlAiKZu9Fcv90Uv1qfAoZLy7UCI8t1V//OOglhP1CAUkm4FV1MwOubPq3KaeSM0un
bpSw1pyJoLzv0Q0dnfhdoeXjBHpq3ABOQomq19Qkpm5Y01VR75R4mDCPKEjoq0jDzGUp55zMhOXF
ZWMgaPRlUwdWwA9IiX0uhxL5dBRzo+/Ue9/u3yqpiU/lzBid9woZkHA8wD0A1sCtbY4qaT3pacwg
Qf96USi+VmhYE7Iqt3WW6aZBo+jLAt2UCmEXWmnuORz0ohpiTD3GqtD0fJSyyd5Uw/GxTFv7MKDv
hI9dymuSV7zsMqDatSoUWWIubB5NbYijlV2Z+Z6DRgUszVYdLqGDhIR6Vpw8dkE4HpcoiaqmjhjZ
ApBcSbIEgoGEQivagWVXrxv/JgF3xhRgWMGmqFxLh4ofaBL9VaETjmRLFLGXzV+vFFARL80weghM
WoZelRu/Q6fP9ZQvy2fT0hH5yTbLBeUrOD2kDGVougR6ZqgAgsTipNTyMx4YzABUfF/J6YTbU0tH
Y4zV72HH6szXq99knXwNtbYV6mk2/TKqIJbQNevLIj6l00TKaK7vseCdmZX4x6IcXE81L7rUmnY+
vAVHFN05i7vXFDHw+tcnzM8FHZJ3bTJaQOpriPeNz0WngBhcoesdBkLIzhcIcPwdDvHuAlChdxw8
CS2LGH4XODN/ps9H3rSAnzJB0/jk+lfrMFbImvBoaM6+XfawC5KMW7a61aVGv51yBScBKTjUtDCP
zysebv7qbw774vf++hZMjfoQUQ6mBtXo8+fuB0NJ9WqQD6VfwRRJilvY6+Oa+afq8pbz22JQoeM0
7a5shbGnj0i2d6IpsNCQoDPmhecxn7O74kl67hCE2zkYINmfDtyy6lvQgP4FzrUUbYqxCscgPzG1
olOTRLg3qN1ulZyJmg3hYB8UmvzASI46yqfvP6EJcvyI2z/Y3Ho/qKP8QNY2I3OURMfiRKhS5S7L
nabHYioDUlgFFGHgPVlMHQr5QwhIQVaj9IP1/9cnzHxgPh04hWvF5mTRZRz1P4XSBfhSiQaGYAUn
TnfpGEXHDkf7zlBY+dk1lmQcYt1gxL8pd/2HKFbZVlXGNV2TuVj1L+XRWpIR1lRxQ7SUP6ff0EXu
/bsGSrtTN63tenDPkEs5CKpMM1fX3BLFY5dWvyMJzJblzwdA0QDqC1VRLZu38yX/w0zwRKpaaR9U
mfA9DPv2Xhedtklsw360dQhztOJld5q/7l7zHigOdruRsHMg4LDkKb8lKGeI5O0yffhNRuwyZn15
cxBtwXBRQha2/fVylgao9sAcrUMV2hutlB6p4qanDDb7PSoZ9CiFFl8suzHo+XVF62psrsoCOY5o
yi1wmvFJFj6pxQYRg6oUrodOK65SeQ4b0lkXecgvrgVFoxUVRPnNsghjqZE+WI11u1Q59F4WbiQZ
9MRmYXFKpeAwhsH9r89CdR6XPn9QTRVCAdskKNcq9pfrV4tTQ20qcIwWbPRpa8u6jqxHIZYH5OSj
H9r7eRb5NuZ4RmWAh+dmjDL6Vw0MXNJgXwr0oePo2zs4/JZrUS7eeTk60OUWvuxqCSowOB79ugy6
YccRcbs5NB5QKjhN2/DOv/lIP59YtmWr4kfVmmCTz0PSNIlU64rWQw0bwjgpBm81Ag45TMB13Cow
pYtcg3NgVQw4aPpMrB23zOAyvoBMX3uWz3InYLVCCs8pKoiO8iBAJZjIMsuwP4z+RV0/RHZRgNRt
AGe2OqmluTr95p7y0xDBel0xyXGCcq/Z2BI+f5ABVIJR5LCb21KiUNp2yHoiY00rvXD+9ATLSc82
fjMs/XQf43+aQpe5h3EnZYz6/D/DJkHsC5Jlb2dFvY0ryCSkJQapsk7KpN4G1ZT+phfynz4lLRCF
3iqhLNZSnf9bu4Y0vSgymELs65oonTrFqKvkhEw1HsWGWL4zzBpWcvObCd7P/3X5h4bFRzQ5vF+O
rZ1XFpQ5Pz0EMpC3fDLDVWlo3QWVlj+zmqxDqzTaradGyf/6jqmw2jZ1Ree+LQsG4M9HWMsLkUKp
9i9AiIEjUe1Dao3tpmsC+YXJt6OaufJGLJe3SoU8HgtFf8698Tao0P7riVF+oPOnwdsEwnwfqa1e
FRLhb6ikjAcditNhea5DOCls44wCT10HKLje4uA1BsvxAs7fd01DEfuc5aObVTJKZpZAMMHNfr84
GXWQa5ftiATBNkyaZqVHdLsR2G5JleLWSBXNkbgAvw2idMJGeO+pX+HtHxXcP20IQhdA2K+v6p+/
L1WxhCFzdqoa4/GX7wu4ai37egmtMc4Ul9a/uYF2laz8Fj+ICZwSlULnIWDx4t98YT/PLFWiy2Uh
z7HlsuCYff7CjD6u8tEKAvrYwxpGR8h/hhXWWLFx2Y1Jum9BtDqS1pcPhh0HjiF+N1f4eZTmLdi2
rFi6rNCr+posWLD2wvgXxAfFaJV1NKDj/msjIs/H29pQiQPIH2xrGhQoDtjgpqNbY97LhoVuvx0Z
fa3GX2WsqN3eRuH1QU2GaXoqfPonBsubQ8A0ei2PLuZPMok4vVhQ6/Lu11/nz7MQdZ4ka7at0mLU
uBY+H9SyQlIUm3Z8AAjBSe43AzS3CuibgJAx5El2ihPxWolAJb+2nY3viFOXDZ7J+jdf8XI7/3QX
ZBZtyJZG9Z0xiEXf53djqUGjzEaRw6ijPm67MXuUsGjHgRS8irCS1i0+o0MuqRWeYpvUjEFQxGaC
iSY4Kq79+VEoWdFRxuDpNp4aI6S1I3KxyIHOreSCutP4jnLiGKS9/aTgOiX3tcR7PJbGR1YZvAD7
qqt830WCK6+yQg/d2hiIfAUVcprMEv1POPbuMv0t7T/lApYwvq6c+DYU2vJ0LUs9FnbcCx0dv+tm
3hg1zp4IeqY/0grHeWndlaI16a2kBBIWoK3VYVTo9AwkQIQ0Qi/jNDZdqEzT5f/+CyeMkuYqDXlY
gV+brFnb6nJegPYVFU5Iv2gJ6Ji9uogDndifHBLa8i1g3WrO2GYdSRyys2hSIM/d/+a9/LRuUpnZ
KZoAJQlZzFhOzr/dcgIm/CVFr+ggD1F7rUXTTT3je3zTAPyDQOmmGvVsBbgg3iO/7mZdbnP49Xsw
zZ9GNJPzX1YElQ/67LyVz+ccXisR2FZbX0SA0aaRemAL+3tDYRZT479VZHpleJsRW8VH4Mvywl/P
LUKzDELPuUoI4jWja4P19+Mo+nRfBMNT3FnjfumnGGUlDkb6EGQZsuS+dRafc1TUYtcqRKcs+ZqT
RRDpWJG8HrH4utK6yTXUqcZ1RcrnsqHPW892uY/ntUJb520jsFQGxk1T7Ai8xgWuNcZNZJlAGlPK
kyGXHtFvGf2ZEQ9tg7qExV817Pochi/5PNJJq2jawQ/nmtLFdAw1UK0dCqcXq51+vKB0QJbaCNBu
0cnqDfKd08KFsaUB+r0Wx25k2+OTKMN3an3hmQLhQEFmwkYlgEIBRR03SlCVq7TpmpOG1uW0vLDs
DvQ8V2ksDxtJA4udl5nrcUu97IpeXC6PvMEIO9aVVGWyKNxZLW5XNAzj2lO6U4fsTXJYVJnnonm0
KxgNeZdfaIQi3WVDC/7CapQ16lH/DmAcAcB9Q/vUUleitx/leX3TxqbqpqE0OMV8tQfzOnd5YXlk
W4HmakpwEfRhtO59QiOnqSvuKwmmI1SLxq0rq7i3jAkiemNBz5pf1RLR40TBbrDs5mMHzjuAYycr
c3juLPSJFcvjRlBll76CiLsrJNblaiERURU8qwndJCSUEQeKzZSn8Wmq/G3Wh8nF8hQBdNFJnjfm
RNJL7FnneDaNmTl8OrNLX/XQIymG1hhJKecIsAV1sVShyejp3hVIz9DOUSYY4208QAVbNmpfhGuK
gcXzEON4UfQC1AyRN+T77tOsxClnl9OFGsjqPfUWxfG1gN25pZJ3o/Lx6rJgWl4VLfSUprABH3Sh
crIZ/ddhG+YPvlqGTo3t873Qr8bGt/6EYXuf10b/JFXY59Q07M6q0K1tXSkRS4dxwLwzNptRSCZ0
UjwC9E2tbwGYq+XX6yQ/4TzObpHQQ+OZCYHVvOmYkGzHARH7aCUSlACAzUR/Jm7Mmb8u2v6bj0L5
1RLNx4OMZ2y/V65ig3c4ZdF43XUCTd4wPtlS4W8ByQm0jvPutKZFcsT4Kj1XZQ29t9P6m6pri5Vc
6C+4Tvt9K3fBXVs1j8rsNChgzTlpVbHmj8DuhJpFROXsNBB66TSayVXbGStYWNSSZ2D4GJgwtecN
NxF2xbXP5zmOMlnnHFl9s8hskZXfMklSd8vessmAF/VrqfRu+8EXG93ILoSoJLeTq28DuJ7LMKVB
g3eNh928IVO2vazG5FB5RBy1aS02uVypuBSwDExJszZn/choDPuppixU0yU6+8H0aAQJXgOcibiw
oMgjPb7OJr986cvccyZZeLfSCEGilmIUdmmTbhq8WJu2Mm/b0fd33lzrWDZh36h7dA3ppvREdMUq
N76isRJfFX62Tlg/Xy7PG17pOdIw0c7XTzmhEYgNav8CpJb9Og1W76ipWd13E5rbUPK1K3MYVQIS
k27VBWW26WQLoR1Xy2ujYEhpm/SBJEoIDshn3OX5ql4JUnFfylySXRFr/a4a2/gRncvH6xKeXket
9OpUWjG6G8lnGcjN9TkuRb0iLLe/RItuMUwNO4OEv+fUV2A3NVO15Tqvb8ne2i4n5lAPiWP3ubfx
JvHjZF1eMKzEu/j1c8vvsj7yNgJfYAU9z+dSZT7BGwjyTZFWxQ2li2gtmH3epRE0tRoR7yPEaADV
oupeRDA8l0o0fgP/cRGKgg68yVKbVplxDf7e3vEvFFwL7CZU4a/jyMOKUNwPRVpcUfO/XQzU/gyJ
7bH3kZCKxGFpmmBroHupU1JcdkPNzxy7qbiTpTBknbgIbcId5ofQKu0DbfBspyICumoabcWgNT2h
V1b2ZeIrRF3RKUHgSnZ2VuyEkSUrhU7VOZUa9VzXuoWYoi2dZXd5gdt5fDYL969nlkdNCqMEj366
sdGDrCpQ35ewvfWDV3J6mMQbn3tD1Gu5ssuHDgOUA3pT/9ax6g9QOfj0SYBA5X31rS0GHNltLq/s
WsrdHJnanU8QrdZFMQOFL+7KGvacV1bR5fKimpGtWcA93y27lhLPQVXmzksybe46yBtAz/0t7Awu
aWlsXmxdXFkD9yp622sGHFpmMUOjZMT5c5R2BAu38yijkd2DF8i6rNIpPEiDV+4iNQuvWM5fGXNZ
+pLm6Fsz+BZ2XLRbsKxwKM7slCHU4k3KBItZJ8/1GRH26KP9TW/p3arJrPh+ecSqJrmu8obxW8mB
bU2OlqTJQ1zxnVPahxvnhcWTqnXtRvPkamfIWf6ELek0+hMii7aXzm1hPCy/DZqpAWaQ5G4pJcWd
n8j9VZY2xrUFr0rvFO1h8nFZJFTOnWW3oDi6H0OjWi+7/aDpG5QKoAHBHj/IwdCs8lGTD8urRpS8
FYmUbTPJ053BKB5zfzJupkwQwDc34FjpDC9xWj/GMf0ulKblZTko5iqOJv0CcDeGg8knxIJpWd2Y
+rEpq/pqeerfzyd2Ceoj3HADH88QYvpN3g7jOZgfRfNzuV/3G59/9PHor59DpZ0dEz8jVs5q3tI8
kh6lWhm2fdZJm3zeLTV44E0VDsc+jVPijFATj55G49C3jYsAY8hdIoObCFv8tUkduIPiM7VILfNZ
e6t1MTyLFF6t3wmxCY3e2iFQJd5ryLXehZp0W/rKuMUV0K1ZDrE+7tLMGdQsfqRsSqZm0MmnfI6X
wRyjnJbdfhxOGYPTYXlKtcIbq8uILAfTYGetelnMxqZlk1bjscT7vvXswIgQIkmwkqIhveNnG9cM
EuB+M0Dd0CLtsla678uL8LXSO5okUoL6gqEfbR0zRDfJ7I7kU6COIOFUesjsLs8JY+xOP4Ky3/Ta
KI6kouGVW34CpO9K+Jm9B0VdXyybqpLK1CWT8Mc+Lj66fhgzq5CL2olsgheGDLwk1cjzsukbr3Ts
NL4DPYUu06e3ikeeQznUd8PQolgKVWU3BNo3ofGTElGl31tD2dS9Hr2MolHXjaEFRyFS/xiOAKmn
1OxOVZy/D2UQrRAHBqewtPWzN6JYW1qnPIBfJGn+SRpy40xGb0IHxxtflt+g9k7sPWFOK51W43HZ
WFn945Fd68l2ktNbo4PLlhl8n2FzxFqUXHmGiK+aLkqgyFhPZTDW+27e4+xNTxHw2IzF8MZofXGU
bQo6maykLs72lZ3puH0SQN8k/AX3OvbOy6mF6gbdJ7xPgcydg6C/tMM5Bc1Wt9QyjMMgVOPQzZtl
9z89Jyntd5MAz4vGs6tr8mZTQDWtuuc+3wWrv/aTmMCyZgrvVB3MtF9K3mWLfot5JjmXMz5thIa3
m5BXbJZdGm/odCEgw7/1nyMEUGdMY9UFdf8zza0U5QdPLZsUZgQNlczbLruoK8R2gI6K2EbBjknE
QQnyV/ZRQofxTjEL4vyYIBa7SCKctokJRt+EQuyJYesvSxINMSuUoLik+MaoYgqFnnXtR210R3wG
tHyjGPYLCCAva2krooFQvvnVNBxcgDvJJiKBibB6nTIQ+rKrSPfyjQUh5gZFSrq2pXK6YzzLVwCL
0scqVzun1if7ue9+1wQybFa5nyovJj0WWG8UX4SFYOLLKri1wqEd1DK6UEIFh4xIhttGVkf0u0RQ
VdpDSUDMuyi97xDP4gdTKctNXzbFxstpLBc2MbVprs5LscrliopOYTgBbFlemB+RMxxtZJA0q6KN
Vqj2IMAljDkYrQ6VUZAgmzcqNnRMH7XflheTjVmp/fcjv+c3NbXW3AIr3j0gWEQSffdo+sA4GA9V
x1Dt7nFwla5HbjxL+OUODe7QENaSUswNFGarWGn6g6Zjn81y2XrCpLVSBxGg3N+zzge1ZiBTAadb
XNllTIJDWjwgSO8ekaRne6FK3VpJxu4RFFix7lOp3qI0uVdaZT+adXe3bCQp5f4UEHNSDNrVGM0Z
P2EobkEAadwex9wxYmGuGunZBxN0t2wUBR2e2urHypeqOz5AtraZ6xDo133L61S6oufz4vuj9sry
7eMBosOXoI601ymF3qSetLFKv0VW8S2W/OiuqlMEHg1/AmmOiZRDw1sIE1AnlLWVDmHER42xN+/A
mLSs/yxnKTYv+i9DLmxmk/JNqsK9rqU+Pdq1EhyMaEpoE3fTVTl2HXSErHuo6DU5mYy4ukrrZEcm
M65VqScNbg59s+BKg58UbmdCqum7zsPnjpwlqanegZja+5pAd4dr4tJDznKsGF6cokEOhrQu21K0
x9Ay73bMahyalBmpc3F4kpTk1HSxdKDyelkkGouOWGkDmFJ6hWDUzK6KoF11mFLOIkzGc2jGhOf0
Vn3DurC+uWzs+tAHiKLK0IOBm4chvfEwcy3hN5eUZCWoDF6+LfVARkbYtAcQToabUrHfU9wxj7+u
P2k/X3i0XCh16lhkKIWZX0qeURE3fTaayUVvJxcx8CjSTBJxYmUxuvlIUp9hwOyG4Oudyjwz936C
gb8fxos8zp5BcIkLzeBeQ9El3UhgfR/r2njIMgod2Pz8vTHSqJ0kGPBWrIvbqWobZmjWuMKbM1Is
Z3oF33TdzDrkZWP3yoHyLFpi7vB3gxds+qYdHgIkeAcc6QrcKRp2BMDc28NkfvR7/8+34b/99/z8
MeDU//of9r/laDC5UJsvu/863rp3/zP/xr9/4vPP/2u3udn88ge27/npNX2vv/7Qpz/Kv/3xttav
zeunHTINIKhet+/VeAP8NWmWN8AHmH/y//fF/3pf/srdWLz/849veUtOAn+Nwmn2x4+X9t//+Qc9
qL+dL/Pf//Hi/AH++cfxNXkd6xA9ysdf+/evvL/WDb+t2P+Yi7g0quHro/tBHdW/z6/Y9j8MYSiW
YamWgbrAUv74LxIOmuCff5j/oN1vyphsMEToFIJp+NdUB3lJ/oeFegXsuYGARl1q8H/8v8/+6cv7
68v8L4r+5xyxZP3PP77a62joGRp5pRrn99xamN/E3x1gppeZKMSqejsFwW65tdLsVFa2PqmXclNV
N3LavwABmq4LsBlLMSnE56RSO7uOOxZi/aTqW7nL6XkH0ntHafpE4pzimEOZBWu19m8KbtQIw6ka
0/6KmS34LNytvr6oC8ZZ2csGN9fiow8LcCfdK15MZnNcnUe1U15j7UEW48s09anntLVO9Yb5fqhg
m608IFgzAdxQpDNzWWNftZTx53JwYQntgAKRFnwnmOXChpFdrjUouKjVnkU8ItidC7VTHxm/GS3E
l4r5ckQxR6FyUPn66MR9PqKpjEK5j/J6W1mIF6SxLQgTaN/8BEGsKAsW6OhP16x4yCpMTBlF6ARm
Kmk7iKNUcHO4NuhVHT+WS3fSensbkpS0lkUGO+pWmrIXSuyFM9+mjNrf+l0Vs0jDnqgorfEdhcLK
JP/sVeCLWSV1O17VUpC6/I8TButhHUJtvNRTFhPjBG23o5bw3BF/ju8mVA9+Gt797WL4ccL9/QQT
XwZPy0S4w2mFcRPhjorm6/PhKHyVtSda8a0VItaJqjcSJ4TrC/6lMcryxsgNydEsM7/Uyrg+R6bv
c8eCDuiEDOlCjE/WUKlrjbjnWxAZMPsk4YouGs9ZqQwbZsiyW5mihE2cBvtSg+CxrATRirKSu6oA
tDi9YcpHu0TrnORmv2l0fD6+EQ/HuqGKFROHu+5rDdJYDE8FepyTi3E4W/K0h7w06UZ/BIw67hof
SdQwczyLGKxDLK6W8qkhhdoFKeFvvz5yCvbWzzM+C74JMVqGNQvGFA2x3Odj5zehbqdKQBeiifyD
qfXZri+Nd2PwKSfa7bM1hArOLX8Pzljayn4CDcWaz7eucEc9Iq0rt9eYK7ItrNF1XPWF20vdQfO9
jHQGqmFTR+CAVGVrPw7gSKP18jos8INxUwhB/HqROX5R/tmVVrbCRTxho1BhXcjg3wig9wumQZX1
EiZ4nbUa/i3yWSLYPWujx0h0J7tE7pmJXdU3qROZxrlvSenm7q47NY1YMY7ZqqS4nymVsR56kyUK
shHaoPUFXc8LrfPP7UBmuM0sgaVTjK8ivLOR18Kb4U0HEvSWSVXPox9sZQO2l+UR5loUV56CEbn1
VstbXH62JCRsJfkBtOChPDUjfO84ld7tKF1x35Rp3teuaqXZulLKcK1IqZMrvNdWj2DCN3/Gdmoc
oCmv0U0mFN3zcRtLwxEzkL3Da/+956TgFP2zYg5CAa/Q15xZTrSASWoWbHKWFYfYJ0TVZOZyIKDC
3k8o+p8ZfS3nQ4PJ4T5kirqzZ6tWYIb9XouZUeVDOa4xNmypfpuXuUomca5ib2TlcqyCzNyOc/W/
q7awKIrnKa5ATqZ6Csko1Ff0UDFR6RMo8KUBxmBzr+kU59JhnNY9yMvbXHTBDmXPe172NPioB+i9
NHAIqwvWuuFlnUyvS0NraXRl5XRVaeFZHyOq85pnYU+vA8Yv8qprfbgDfzq4UKu1ubD4WHsqYS00
qpT1KPUakfLp6CzFkQCF0QoirX9M9La+pYNyNqG1HU1W6k5g93AQer3CbUX1YaA0fJv1LvZbEvU6
FdwGCw0PdisIc2wgZDHUglhAEGotInDQv2VrtI1DbglnbND7q4BgeDevG/kUzY8CL5RPfm85aV33
rk3w755YcuLwzKQkCXsrS3NBIG0UTpQ2/vhwuWnf+DkjsdlZwpkaK3eHCFuVNaTpqTO75tKf8bz1
/IYtItENVsy7pg6bbe7hCJLaoVjX/dQ+EOhCxm1/1Iaxn9Gw1cPYbTC4+Y953WtHLeJe5lh25Uy+
5a/KKhleOdV2aeqLPwswZOD+jFcFxLcjA5+8aW2s+FQGTxC4gueYWLuJO9N9VxXKpT8o6Wp5vg7z
bZSzuOXMMz56pkt/VO2LemNIowzzPmWB5QC3gGI/c2MWXMywPAoLZd0KcokbO2B13vfAFyEkJ5tK
9i+kwMYSFPvNzHrQb/V09C7VXnsOMIXdMu0omZOiSSraGoRKkSSHxVKY1lm3FRLZHUMhh5tEbrX7
uKWcVClxveu9wtiQndStPHLmTiZv7SSJ9G5eVPlF0N3TT6hXy6NAbupVjvGyTKfqSlXbeGv0ebtW
J8LTy6CQaWEMVP+rfnJKGH+uKufpsZgH+DBDfrRrmtA6tAotbq8o70rPG/ahFFjbdM499oHLrrln
IBv3Y+wfBlXPdLRfNWGIbptHluHIkUaMLqwmCIA2TocO40oeS7QtSnp4s1S0VvuT3oTdSfG85zwt
TpoY7ZvQb1soLkTDlQNmhFqx4FfC7rKOdpygUBdx870VPmYZSX4rAUCfZVAoG2KXkQAXXX7q6hi4
jj5cyVqYXFVjeO+16f7jii9bgvHs8X25cLEpY/pY/j6m5PEwihzFsRXQcAZHcfy45dYm5fwhlq6p
/a4Hq1Tu/FZT7iI4Ci0UiuukuY2pqz/w1Q/cqJ8Cc1AvckLBVwPo6SdMEdHaV6vm4Ctq9TTQo++j
RLpXyTs6VokygmWndk8S1jN122bX6IW5CkDM3CV8SIoP4n4xWgaq2d1ptlu1qXE7ZvFwk2DVlOLg
wbSmgIKtJz1ob1GRaw9jTGCj2QNFiVWUMD5nKRa5uljb/WgfarOSH8YRfJ1Fsz01tO/5u49DN4YN
g6h+fkBZYVKjjwcfz/ynH4kEpXtk9BOkJN27EIl30omIeVI9aS1TaXsjkfA2qeRHZfSNawNqqAtL
vD6mQ48mArnUnvmRuNRr7QYPFSmZ85wVRIB2SlJa2TjoiD8EWO6E9GfvIT00G79rk2OS8SlYYnpu
Ri3mRu+54jXb6968EFN1YQxvg927MXkKvZca39WWOEYUy6vJMxTEv6G6C6UJ4DfUGShj0WMQdDeT
atffYPRSjYvYDUh12nBSFtuqrosLqUljbFMYx/JAabdB7/UwPuvsImViR3nC4qhW9nez1MmZ9Iao
cWnBwzlKlO8CcO2VLKP1Suys3AVGZ14H4M2lXLvJJtYKTT8ot7lXY7xXT2psNSdjpmghJlWd1qph
WxEGSBym1XmuMsZrOY/kuzSmVgvU0816nESZ5l0Oude7oja+jRMRt0OKVYosIrDG/mPZPWVMTAis
QGiHnmStp9iu4uauMaYnOVVgyyfMhOo8OynZRo28fBd4fBBCG0kZjtNuJyO4hz/PtAiSWDTDYIsQ
xXIgj3dF0elOk1/gi8Z7R1o4wzHiq6nD8ubDWrOaDdHx3G0U4dZAnObpFVOzdKa+Wha1TwiM0NAh
g09KuO58WgBWS1BZUj+KutBXkMTekmTfcNdwmEynLqHFGya5+z7WH8rEe0bdfk9JjEsWqzeAW/SP
uFhb+iccxhW4mm94QxUxPOpldZQrBPq4N9SNX/vDjsQCfN/EVVV5+tJIpAiEOLBXQjmTPkwkJCeg
FzNsoZF4VouQu5MgHZz0NwJhZzIAeVZIqnx6VavIVgEjY3t3rNHtJu6vFLIvMLG0TtVXL3pSrvQx
tp0iLVVXq4nWLaz5SuhRa4QF9ExPZXqEdQcOWnepxxoEUxvscftqtAgkdYtaLdh65t76zmzau7QQ
F3GLjn3MHooxcmw9kveBgXRQUgGjMBBh+YHeohQVue9a/ZDr8p9aJRFykrc+RTpvWsVmdp/U+a4K
cAprGgyyIGdDH84Rk/Gt6MSEMN6eENjUj43CUkhBlzBiKV574juFJwJHzDcv8u6NqXOzSD6KzHRy
VFFuFCYEVld0sKtXlIJocRnRtngibYfGnINKjHMEVVJUd2+5FN3D8kJQlgGC5/069lg6cTA168aX
WbUMdknzVIAupc9rEu9aVzB5Fc/fUroDRWB0+cryydROD6ZK9m5uFxsYCSyhkG2jeQQHraYX3Rh6
/5ew81iOW4m27BchAt5MYcoXyaInJwiJFOFtAkgAX98LvC+iO96kB1chc0WxYDLznLP32kdj0zjM
PbVg690nD5pOmsxKOMhi7An7BRfdxXNkiRhGLOFWWvPArM+87y169lWbXObiLbNzbOfNd+NSR446
ZADp3duVwJQERSnOkge3JMLEJpgH1lYZQlchdxPi2U6hD+hX+mYxlKAW+1JYF72rFOI9iSNQlCyN
sJ+eY2WiMDOde9S3h8GsPiez/s6tYgiGltmdrTkbI/8eanrJM/+QT92b7fFPG+pI7HqhkUo0Vo9s
kvkV7mHYdySnr9nk7IRaVDh5zHKzGTtMQtmjOV39K+WgHssmeyIzFYnJOk9BITmTFMVQ71UHSp6Z
Ozv6OEzmzAEcvGa/i1K+QlCufNPkEZ5XRBEmwdzJikTQZDTIG15MB9Az8JBYj9ziiHn3x4JHMo0E
gHgJT9yqTk+OKBGN2O6J56XyM+K3qj6chjgcRM5MxGRITeLGruuL/BJPCcrDod2NdvYP/31g6zJ+
tKvl1NTkw8E+PeY1NAIPfXnkivUOOsKt60C3MUT8IN4jJF2+YrGiZW30XKusw16k8cfF/Fp0/Ylw
QfyF+p8COQjt7K/+oEN9ZCBqRXlKZzt2HcL/cGj5U1zi09brHTJ3/n7DR7L7ETvsJ8kMduQ25Wcy
WqkPyaoiWER/WUvjAahatbOU8mOQ3DqWOYvs8/lvOea3DpN2MLDAaAqpUnE2TAezS96kEnPysU0N
E8e+Vcovso3Pc6rcrxixfWe76+gf3rMUNLDWscRLMvUcbdCj9ApXU/qAN19RKL3qmG6PihU5ncMM
umVnb6YvGmw+aPr5YxC3MnfYgO0tnHlrC3nFh9ehPzFaOJasarSpZM/9qLSP0tCfiCdsAhONQaC3
7vx7/eJ6PS1GV4YVpNR+8RaM7+OT4rCE68N8A9AC20VVpW8bNGTAsllWslNqreKmCPX66NUs0yUK
E0MbIK/o+imGO9YNhkFc8nrStVViVbjPZbGG8eqeU02vIMu1dzSVyP7yWoKMnOFi9o+pzotplsM3
2sC9CrnxKEwD+oCao1c8aWbPAiANcqznnDK2w7C/XUfcdYPPwDsUFFMnZ1oQy/GNwCasI3CUJaM0
DWUcARKJqwp/2dYcxIYupnrxMuYyZWMzhv1osU6Lwg5/v+hYaa/9xI1ZqOF9KtruaNXjPTBx1Bm8
C2nGBUEgBG/eG/ala0GIZ39xjM/KpVM4x8M3dvH7LOne0XXfj0XlHJFJokRjw/IHl1hdtaZL0JvQ
XMaXcm6+DdweQY9V3VO7x0Vv+WTWGFpc/3O+yMBSO+dOTdc9ZUIemLSROCiuOzy9wToQsrSK9E7T
URm5mI1zR8Rh4U5kpaHg8FzhkJH9o61Ii0uBZ4WwrRe6pAQubi/ZMmUfrF3JiZ7EeeEZJ3wYB50s
h4hapwtbcNe+Wyk/BgkIQdUQ0WwWR5QcoZau5k6O00GvrcFf6qahggOA+t8/m9gELi2n0dYftLTi
d4tSj5rliUBVjPSjI19zBAaeVkR51qHjV7wSg83yqmrjGpbAOgD/ElCWtvegWXU/E9ZDbmaJH6vu
Z+zqT7S/HgvViH2TCY2fNNkHB5awGAdt7yxzGlmTqPYgwg62YB+rHYBBSvZHZMqPxy8YKZwFjpTd
6nadn88TJEIiua/cUb+bCmbvVsdBgrSmOkmPqlsAfCX0J6g6il1PGq+Gt3zUXeEcak3b255DB8jw
kOh11qNVjSKqOwavAuUKW/ZfLwb7PblVtEzxy1rB3QSkrDKcWzH5ts6hndIT+IKaFb6ip1vCSqyb
6duD2xx6WKcO7bJcaPBmB87feqDjaoTx0tmHEnGCT0QXoimrKC8uWGmlWge8ltpjxhzFSAc4rMvZ
bSfiBTju+4XSPzh2u9sybTkX1UlkT2ritxkgkELOa2hIiOCk1QHPh8LO5gOGpcTpNengn9dGPayM
jPdMjS4W1POA+gbQSF0diqS7DliUexxKmToqd2PLooZfOUxz8FdE5AArRIkRJjW8J4mWycmriCdj
PttwTiYZL6FIrQvpauZOnwH0eHZ/NREQ+UvhulFW9hYnv4IiO1+JAUEynhNmCi9Q7fdT2XRHphJ9
oI4WEdy3taNxt3iIRm1OxseKawqpda4f47yqHwuXoG037yBZbL/8/WFc3Ts8P2eJMuFpyeYqUORz
ovbZDr6aHUHs43dyM3mtXWLlFcAz9wPw5BbIynk00DZQStMt0IrrkqjL8RfdPjEC3LszTvKl/mQ6
kuQ7FkL9miH2ETahoGieSZdZKvzTVtwDC0oe0ikhbFEYiy9+e/0DTiiIo0t/kWOF0lYn9KBe7T0H
PO8yMHwIevD0Gqtrel/k0ZIZmDzso1ORWUr80Z3a6zUr7m6tOus1mQHv9Xr2jyYs4lXi0IGHy6t9
VnSzvlcKo/MB4YBEdR9hey/nUbGN4/YBlFo8SNcAMYbUK+ql/Sqr1g1/xw8jTCMAjop2XGvU9+AM
sLHm6O7YxY1/zdgun7TMBGinhWhBy6C+dceXX7mJZZI93g4yu4y10223lmbk3C4nE2N70XeSRVIl
ey3LyVdpBEGrdnYn3WW4y7CPhnTUAmXtyRTbUiRXTdfukZ+SKrq+0qMXe+if6sX1VCxWZV3vf1vk
2YoyxVFWBu4o2qSxiGvsaf/WvO6Ia2qxHyhZdtr8fmcYeI+/10eLbRfRhsPM5rcYsuRasDlM7T/T
enTybHzWxpI/JP9oOk1bEzKTrBp06cL/biLMoyGkdCl8JCTDoZ9Hcb8AZklVSOm/CReycojpQE/d
uY2BFAxEwyAteS16qw3qbBn5VsE4MTrc/Sp41s6UFFTOclwVT7D/b88AfHTIyoV2zlYd4o6iKkd8
xp8LAKVfCvBCOMWC5QJFHBiM2p/SuOKtTwSflxDQ/76IKPR2n7SOtldzcjwcmFVryplO015Ks/AO
ZGJVSBDTvd72Kp3fRIaMxJeAmYh2McVIEH1BK61Ksz0k5vJV6E0W1bqoTwnjwxfdaY+etsuG4RWm
R39JJ7M/GELRx2BsOZ79Ykl/f6CY/HQj17H+B5yjdvW7hVhpYz/INP2Jc3u5eUrSXyuHPkTR2X9q
IqxPv0OMMSdvbmZ8QhSVBhe16BhAr4LJwMDS08LH+Wt70KENaf7Qg941NWec2F0uxabcIfubRlgG
X9kA7vCrSSe1zN2vhE9E5AUEXeWUfzBQOJuEetaZXcukuilSqW5ZL8tIFmp1YzdN/S5PVP/3RjFZ
1163G2i63QURZP+eonj2lWpsX9p5YqCUcCO3R30sHWVvuRljyYp2tyrvwJFL8rprQzl2TXooShA3
6KXvRd+amJa65TpygB000NeNXRzTIi3v0aSQf+SknHG8prxgcXyhxPlmamK8yCyro6xxNdJj2bwV
/WwpqvVMvWuehjZ5RNjtUX5TNuTtvITdBnkUI+qOsTd3xNLJXWZ3atRUZhLmgtmnNdPAVMRiP9WL
cUiTogvY8eeHSYMl2v6DWm3dj5ZYDuivAFfUuXdfebMS0RWf94kOW0ZJsw8vN/9U68UQyDIblBR3
nk3K1LB61Flp/KEo85nFTTwlbfFVJoJan8TPMy6x9q0dPWJ8Jw/sGv/AL/5cdiyvZrmWSNRMd+/J
CbvnJh+kWeXsjN9rG8dYOtKdytm+CdD3kPI36Ba4yvloTyb99y5L1aua2ZFVagpCiSZ+tUln+n0m
eFSO/73gnOdY+eC66ndgIq+/C1bq94TLhSoUmiKggMUnjgzmmDbZJSamc++WRX/JC1p95uLSCthS
5snY649lpvTsANqOYebyOrvj2RypIan3IehaAML/+9YdmKqQg8+cEpb3Vq4G1XP83ydnrgBYoKMD
xfyiutY2Xerty2tq5W4isr3dFvjbRf3mAc0FrsBi6hAbhmby7++90ZJ2PPQ2LPOOrzmBHEEKgslC
Zp1+UDeCuYcdlZQyYsXxdJHwhAGnr8JEAPdeS+mGQmWgAaT6nvTL50byqtZucsdk1o6UBsLY//2Z
kvPoKsn8Mppluk+pWl90uBX4H84Ox48PVSn/NKrSv5V1LEKv6qIhHY1DkblKNLCghfrv4gtx2f99
TpuaLWbpCTFv1/FH76bxZqDj/jWrmtP6YVvX33loVWrVS4fAdZtErIp88cSGppM1yEhk+7T464Hz
mwnBvZw+wC3ab4aJVEVH/cp39zDnrfGmwOYPEAmplKE4Q4CcGXeucxsXJ32nqpCnLqW27bLu4Vdr
MDqesf8dD/6uUp4o94kgA7xMhuf/RIlpcuANksdaav1/IPkBB/U+GbU0ZHs8IwBr/20/gfFTkYIr
9P1vfI/Efrfz0m0DW4pDNqYqS3vRwD+yZjWa0qq9ToNyrrcxG71X/SCX4ntJWaq0zT6x/Yyc0zUB
LlVGilyGJ+CZN87D48ke1f/5QYG78f9xuhv/K9+eobDpMV6wbcPapID/2w7aVpZDfK097cHk47Oi
EiFzNTstyCJZ/DXjqCKp3Y2CxM0aglMUl5wp52KVQYYmHZ2v4CKb9mv5mxlTk2q1GMZTprrzg4Lm
zRovWrMASlabcT+aTncw1NmL/ntt0SMli/B2VVOuz8s2v6xJOj0jj0QCTEl9rWPl/2N/ZV/cNCj/
j/CRA4e6cWqw2lsmHE7jf0kIKprrssyc9IBg+BVtzCGz6jpAou5XpdmdTCBDlG0TC3BmisMq3WB1
IefYWBLCCXdiX7FtmJ04F6smkLbQxtCsJQ5NwSBUsd2goZ9GtgSyR3JEDt2QrkG3ZvdOsxLyuJSP
DVUP970me8zRQ3qYPPUpdfaAdK60D6yAJHq51r+a5Kf9b82dvcwVjVuYXTpZn5iTMqSn2464SHlg
VmIeB3282JIcZA5sgSEtOwBAicIBUmfxZI4mq0i86H43avvurjCWs27zME9yOI5UUKlmiFMDtNFW
yvcmFUY4GBl3OJ9v+ZDHkc0Ydt/wd0dWZd8w0hebKhlrMPRMYvA4xxtXnhoz0u22D+won7bJaqqm
ACfG/KK41UMtLMcniQ1QGyC4mMrCXzz3g9gWdMmN/EvoXRuAKsx8LUWMPDHoVMsqiO1lAa3pxc9x
OT47PQ9qcwZgWu+w1xgBvfHT0CvWYSq5OQU9jE4oLy4ZR6R+UinSNXebUYlsV1hBxoxgP9I3MKQe
KoII0wrsU2JLeqN/c6YX+95c/sAVtEOyuiBKymoK8dV8YbkYMXNyZYkk00msKZx9b6fdURWbKQRu
bZJNdgRXDZSlHX91/WQ+tMTwUkR5SBEtJHU2c4VBEE2/5BOPT6o/Kt0YhzPSH0p2FawUFK8cii4Z
a8MPH810kzfysq9jSsapQjnI/kUsUJvEeFlo8BgQBjqFaCiT6h+JRpC7c3wtWnO3CCa9iQ2v0xLi
byMM5vMxJsxOMGzNSFhUa/NBlUkRxmyvwWgkn2lVn+GJN2E8bkFP7WVS3UtRm5lPuoGy1xQx7XF7
lPM/itCQsRgVKaDvwOCy04wldlOQRsgpoUPY0Xw5BK0X5NAdBpum9KjgjCJjwoJFGC4DgFg6O4TS
GByWkxMX85Ab63dnEYPV2ofOc3/EOvbhXOWfAwzkmEdlgvDnl0t6iXtRhLZKRlUmzhVEfQLt6CUq
4Cs3/0FPY9IhohLZNktrq3PTLYGhcqDjnFRRheJngiroO9bWX3HnvTZayiOkm0Mh86Nl/bOtRN+j
WMlpz853hjAeShhCB1FuicNuYgfm8LK2KWATDKs0p+yPVDAnF4MP3Jm60uGZXbbodm2KXzkeHpXJ
epVeMFtrF3oTsxsmPSWA6zRiLLRHkdEewFsH5drYIe0+slH1NzXn0CHTYj8VFLvqQqWu1LCRy/VM
4THS6OuHnSb3E/nJdNXrIohVpzsXznAPg7AKxm5kj0KjturKaXa1EHE3eSModHrxk21a6qytDys7
AyN42rbKtLxDmmsPZFr/KxSGOF01p/hmBdNaiwEn6E7EE3V17Eyl8LNW6sd6rR4sLfuZQGyGS2zt
SDfeV4jKA5EVXpQCafBpX7wY7RTYk1JcNSJQg5hRXDfVQa5oSqQJN+i9/vKbdLsY2S4v+tVfC+6h
m78OWaNHhcd66wy31nE+sL9+wmfudyNHLz/WzFtfZipfcq2joijCtKXjugoyXniccOl0rOq9rgJi
kCd36r2gHAsWnWV1/VS9k5pOd8dGXqyONvt78zHYCHC7uHx3KuMwK1Z2duP8m7bfhlWW8b6awVqR
0I2cwlZeRqH8qfPyEyiiCe8xCXj72mBoeA0AyBPCgEjPluM9PFcnbO21u9SltZfOOrwwYbMmjwS4
tSp9N7uRVMcxPh64G6S2FQVB58xE/SFJ5GlsjenECfulJNGFXNek8V11vpEbP+1awrOzvHxWKj6X
VyTMMEJUiivmP3qRlIetP6t0a0FTHMyxeNHaKmGykdaslCpb8AtQwYnRRfzlGmgqJWCTJF9Dt/jn
UsD4mYwz3+iRbzoVWSeI9oHuMASSTKocjmUXvW5gnHfoo2gkL/FS+Ls4UUXQqZzeu2xnke4d1Io7
RXnuirBTksA0VoQW7O621d88Of8BP8shIDWgctvlO0CU/QIOhLYw53nRjUZoA9ngY8xPadmAGm0Q
lbTKeCjSJhwkrUd1GfJQcLAJCGuOWGY+zVbpkYY43A2dqD4se18JULFIrt7ekOoWycSAJI7xzhAl
FRa2eLCc8SnXvT96Je2oNtx7zerP+qTc6prOO1xvjvoT8T4m5A5P0e6zIlEjq54fKkWHkmkd6wQ9
CMNMIhzy/A67SpjN7ZNpYERoGg9rW2O0l3htI7d15bmytcsyF9m+wnnqr1qD9Elb6d33SZDbFx4S
jwV18sJSKjnypemL8oYAm0S9GNZoE9iN5NMD7Ox3TFH9WUmXQ9vp+yUhDHEqHgds73Rmkm+328Gv
NnzpkbjgTi0o3UJ8TRqtK3t+ZnLKFGrIGcNIgpcapzsZg7ewvNp/3JGESkVTsasXWZRbLlrSmXV+
nZQf0ViWn3ORc0NLApKr2PXGfF86hqCJrv0dK/3Ra+ijmI3zEmvcPy1hzbHo+U+1sheoDFNLQ2k+
bOQFmkieJ+9bJfXlBKMfzzQAaFvnhUr+EGVLjintd3Af6Qm513Dft4IEQ18dWuPAVjoEaUGYll58
reP8siCvCNEhMvbMLWZe3vKIKZFdrJnXYGb+FhRxsUVlqQ0NSdJ4rJVBo54S2kd/LAngrtUnqUv0
iZX6T9FBDHuzt2MGtQb6ytoHMYhUmLyVpM9Cw3SmT6pnIxoIDxsQOTi8b4PHOYFMPh/EF2t1qRbh
Ah16trpdYujPQkVWn4cUAhz5RGfsZL88YTEbUGxgEIOgXoeOYsSso5bvzEUcpF7u0Vp/jeHtepn1
jwJwGyRJf7CHMnDygYd8ZqK2ffUU+ABvcnvzdLzEXbLsMzvRIpQAaDkTlbLbupBisCWYV3u31z7j
siWCJ03v87hrwtSjCWKm1RzpHBKCJsU6oabMnbuF7CPNFWdtqX96+CFPeVmc9UK7pQpP5JQsoAnW
8W708M+JQnsfHMb1xiBfqkoBvsDZ0km2U4Hh3sBC/o73Rte+DGoehxxl2agd421IcaOCjiBKiraI
nWIT1bUoa4cvZsa8GzGBTr32s2qVEeTg3+AdASU3lXOXrH97Y6XPChN4WAy2LDTvQQfEv5XsIaij
qP8bV39Q9C1xrGVEnYqoq0ui+uRbQzr1Mc0v4Mt+tCnF3lu4CwlnyU6fKmtvZUkZqDohVnT9U1D6
LUkxfXnibj9wxbIQkdpX5/U/HIB8J4WQZNCN9vH1pMfNEOGv6Iax9IFP2lSvZUyfUNKS2WnJ/Mcy
bboD5s/YpOPJGXVgfEtP4uji0iS3lQl7d+frzvYW2SOR2/jVZyvj5axuBHwCJpOUVxbwGU/jJcR8
iVQFCXgsFT8WJHMLfYLaoKj0EDOSCbL0cyxTtqsF5UXRDuhD2jejJNWReAYoeFKfguWOg1Tk2ekx
Yamht1YPgRErH86c459Kh5vcOCbYUL8Uh1oIl/B8pLR+2pjRweCyzsOtjNyUFlWfUSZXkNzbYi+K
RbzKdSU7ilrdzHAqASXGbkPehKFMbkTGEA7B9HXRxHxFjdgFQwdEg0e7c/v+xIj/UW+X+UllJgaa
ktFEPzPqJWADJcl3icXHJyfrASitG7FSF6vzUUIIP7TDRJrL+izjEf/RIkg6QxZIqd0zqmS44g3V
DA0B6rErymAYbfPJBLfAEPlbtN78LjkE+ERuPEgTdcGCcz0ULYOraujeY8scN/Xbwk5k3ehHstoW
1rjF7dRBU6RF2LZ0ID0ZR1pJ0nxdj4cyVmwcWPh5WQI9bNYs12JGWZ6mAHiE00IYcxm+5kiPCnGX
jMp5jt3dGG/jKWFhq1/JQIYrgrTchscMgvUq1K5lrzMvEqP+rmjFHFpZDlRmiB/7Nv/sVxRGsDUU
pJblS8VUbo+pPHDV6d1qSDDtklfEnCzIqdugyT6NFR4uy55JqfDMB5tWGG3I/CN3xmpnuJ1zIvDZ
OFoOaZ2muukCjIFQn0pafjWm7xJ0uZT42DNLGxkCTVWA0tmL4Gc5NA7SZ5WnrgNAwXqHB3hlSD33
9q4jk+Q8xgxglu6rahcLOCL1EfPoIlBVG9mRy7LAab+EO/KYNoN9rPXtc9XdEvF/HXOFAKGmUx/M
7s6sCjQkSiYjdyPAD0Z6cuei/GR6V924m/XmHVkDQkIvOv7ECzIMhEmpd1ic+qCu67eZorAqVTVH
uGPT5tpMKa3j7UeYQIt0YuDC3gu+TibMLGGYCiyd/F5OXS3vEL1gnRHYs1pnLvmYQ7GjuGWr8Yy/
Y3Zs5djscKx78rVzJuwDwwxzpCWvt6vp9MKicJLy1MIrOCUF7EQXxeNq3SA5PTkrTT9Ky3S0Z7+g
frO6+qgs3+j7XH9yyJiaXOuvKq06VFUmzL2YdmnbdlcGJWCkMbX0jhvZWnNVZPrt9p5y15uU6wzb
zwmlLONna5770BuLlaMapcyUJ+GkCm1vCeANuKfvOrMgD3ymyam0WKJhD7O61HcLmKwAje4m/dNC
cPmNH1f/CIR1zlopvtWGgBtVab7pz5wX4m59h+FpQBj7uWQ0aom7wmEMqZeIp9BDNdTE9pvV51sp
zblwJZ6MEFDiUCp9b8Tj3lSJ09HLHQjo90ZJXlahBmi7a4IiOVMwO56u0m6sg04gD5fBe8l4HSaj
etOa/GEaPXJiKuiDQ2W2O6ZVFf0v9hJgxZ75DG3AV2xk/5xPGeWNBDDQ7gqHhhlrOa4axhH8LoZn
XFPzOBMLdL8o4CIyslz6oTL8xexY9HRuAmkcuQ9t99V1/82ClbdtGEL0sQzNRLxNmYPSZxOMFBqq
LRTAtF0GJLMK7ZBEs66LaGhOEyvhAxFjuqDk4dLQ3rf+ti2qOymc51a1nxohSNzaSOA2ERGXwsv+
JYPaXlaRnZza+5wX4N2pg6xg6cRljtfXQiBBnauOlhWLl4bLEE8gwzmXGGFas+hODGBJEk1kTwIw
bFVxxHr+0CDmWVR5lMxwGLpPRKWTfGi0JOo1lAP2UAX5tp1XBpK02UTfYs4xqsV0N/RogPKKp5Sj
24+bDlvNDAee8gXbl8n8ZEtgUZ9NGvA+KW1fwrPeRzf3ojLltGakRlTQmvCVuNo7Ak5v4ZDjhwes
Y44tnrH1Bh2iwZEA1TC1cMfrTfM350aG+vYiM7dMQ0wRO7dWwYq2VUnWjobEfuDK5Q716OiO1K1t
uRvspgjW3PAQYuSUe2JdiItoTradmmHSF6iYFFHezcSh+EOduIdlZiheqwuHbH18befRBRUoHjg6
O1dd5gWzLUmmaHWEns71NNbp0CtlylfOTyhjSs6LV9hoGKy5hKahkuDBzj3R/zAujc2RycQy4+uE
MRrNhzJqV6tf0Z9v+3gqOhLdFCREko5tl3AyNRJNiwwDkZ+n2ByNzIn4C6GdMkNvsEp9lDXRVfSl
A3gT0IdI0vSrTUzgiuypqosfpdXjYCYKKjSz4TZqpUv0+HCQrDW44rfmaBlHmH1xjTOA2xXz8ij6
Bxl7tC2NVsAcZyNVF+eOdICbYbjPdYGng8LIQRqlfAxNCX6zaThbo31H+1BiCuHYTCXgk+O0HFQb
wHrd3v2+mE2vn6ZsdhggwPNwq1AyvdNJsnQsFJ7IJ0sqff1c159N69hXh2SrLT1AMpZDOAifYV+q
In1VnfNidZFDY3c/TtOf0kxRpkH5NCvrAcbN12c8y+rU19brpLLb6Iv5kHkkV+XK17jAQuwhH4UE
FCVndWuKt0t5xT+igqW8AeHv9l5LhwqY6gPRd5FldI/EGCSUHAYCS3Vi0Nc55FOrfGOLnjxuBhnF
M72Lppao+JzFJytS38UZab2CUrTPTt1qofazQNrD8ooIbfpwBRh7iRv7Ui40u6ZJAb0mafAkeWSl
OP6mMsZtwxLEtUyY2+U+MRj05nKKVKk82w2ZsKSSPnXsPqFlDeiW5z/crYkJpPteaAsS5QKlrBhv
pepexVIxv7UHpBComUtxU0HdeO7wA/rD57iC7NGSDk0BdLeG9sD1Lw8Jeaa0s2m70j9hq8rul4kz
2raD76ZF2ZmxNgQjQ48wp5T1Uea8CpkjljKvjicRvlN3KtjI0dfkTEXw9gtO9OzBQZ5Zh5WdY5/k
hgwSmnFhry76jiQwlE+VgjzXnm2m3ythjjDWUCVjXnEs9eomKDgzG8/zOq2BheBp3w7ph7kaLlNS
+8MxqYNB+H2oVrFGOgS/ZGn0W5t42s2kG2jL9JZph8zYt5qX7ze+mkjWObDn3KJL6Y4nwhKenOFJ
dHS/JyZ9Uac6AUkgVwOo3CuafW91sP0+OGSphPRI/qlSSq41B4eeNIe9Zv1zaS7JNVNfxGtG3ngw
WRXZF5MI3UG80/C/d5y5j8zM89eZpkDjxYjthvo86Sh+xmRGVFowNCcnPlBpuQS08qJ+pAzTiouo
2bstSfx3C8yKkNLIThFPoKFDZNXdK3r9PvWWupsr87r9ZysUIUQWoPO/a7T8e1ASPVgZwE1a/1pk
Jf2yyqYbRa2m2gUyqPolUWzUpwxOrdHFqZble7uBLDcuxktWLT3aVdXh5s90x4rU4eHLXuNtkLuW
1oftlCTi9PeJtSd/Rg8yFtZwHfK3aVzYbJiQTirGsaIeoiYvk7BIaBNmJUWQi+MKEW786YyozEqO
NeydflqQcI0t6h59xSsnlFOsNurOtgoQfqozbLyV0HTNP3imj+xcbAGAH0LsXN9trYO+qJBr56z0
mtXdRCZhZSMB8BQrvtNk/6B3axuAoPsRktOSZl8KxHNkeZRppE0gQ5aawG+MK8I0W47x9pm4y/GE
WnKFfG0oft9Ce9EMpgoOEBTp0DabnOyWWESR6ITPyMy84NF938rgOkWZDW0I+b1nf5naDWnXEghU
3lgM2Mms8r0ylhrjafaoWnRk9H66HzMiEMxZnzFl0DxQx0+isXjxGwQ89PlcOkdKpJO4GJQVekOy
+D46p3tTR9yqhYVTFuPfUwEBghB7kmy7aT5rpEdqXflFNwbz4Saa1VNAF0TYDXpmXaB6fygtDd+0
YTwiXbXwnd5wAqeQRiBj+wVYFp8jVy8eahEj2zZj5hnT0KfhgDFx2oh0vZPdbepXzvlxQCygBiuE
BN5ewGPu033ZWGTEAupkIjEY5/aa4Ws/lm3z0MZd2A91F64zvexZ116rVmMykT0pslZ2SN8Y2RiQ
unD8+BtXJwQF+Iz7adfNAux43z+lk/NX6txxmdeByruBwfWEfovzIviPvqMPpqyUtZAOjxwwk7s5
RqbHcZ+HQfroMQjMYroReRjYeoAtzIO8h8Rq35I8/0oX56G3Egybi86ea60cEWHV7Zp8oVj6/Z7k
n6wA/aTBezi1iDxxhPLBaZn09l2iZ5+125/GmbKEKBTfwAAD81IhwrjDpsHDsnHwU/k1D8PTDMgh
ShPtmfSUaaflNWQp76YULo0Ar5fH0hJNCG9mjYZqxIGHbdNBckU0g8QPBMSDvtcbSLSD6nzCplEQ
wTo9zk4KqCymiTQNahY2pnPR6jnoXTffJTWy1M/8E34iuoxaUN7UErfs8uzFGU86CWwB1xelNiMD
8qoN0jCYSLVtvexNaj5kHvORdu2pWwyIx954GXrN3YtKfXI3c0nXlUGj26ofoxRg0lPQcKBIw0oZ
1ox4d2tSf8NgZuU3aROKkvnQ3Ck3IlHf541wxkTWPAAlDVuXgZWYYXJn+hMJzogBKcNXWncXGqYI
JRGe4nA3UTAVOucfdEsZg3qiyG523he7BZt+OA/3HuU9ZoqcO8H10sDZRzkEtCA1PSewXO//UHce
23Er25b9ocKtgAkg0E3vSWbSdzAoSoL3Hl9fE6nr3nk17hvVrA4PKR2KZBJAbLPWXJsQ8u2siwUr
FVkrhtjuJuarMJYjMqGAZhzydU2YxCvRIyscpoXRt49eZ49rAOwh9Vu7r+ClYAcgqlwR99k7aOXq
6QrWCrqeU+B6yccnfCE82vMbmpS1cGJy76b8GrhXx5dMX2aclRn/YKKN1q5A65613bLINHenTErl
vAqZTNjlIjAkfVD6aIvJWpI2yM+mwRVxl2jPHvKO7U9n++FmwEHSViZ+bJw2npVlD0xJMUW0OeoF
4g2Z38d4eMgOe8tiFNYa/D6b6z3RmveoL/VHqs6TUY3jt+YhxGvtzNsV7BOx80vGFTxKDbLfD/c3
QS0WcsA5qoYBo/nsc76/adLCZHqWJqteBTD8GD9unCLtt/hPFgArH405sKGRrftQJchtAuL2eOFJ
ps/yelN3Y0EKZV5jj+UvhnR6uRvuigxHUIA2v8kAQgZRgZrewQrgCgLeh+g4HKRvd1eUJITqGdXJ
yop8azUg4bjLmSchpN02dtwuFabfk3ByflfB2F/Jin5luI4FUjIMdFIUf2EXqScdd94WyUGBcA81
Udnj80XOH27HhPiHhbkv3dE51/ObokA+5LRnrKkTi7OB9HFsONdRk8cslqxDTNw5mUHuHUNO5Fit
4qS4fzj/xYgmDlKVthZd7Z200YJ9mgfNlRVys6yQk8cRaPMFIXYGuLd/xJH3OianmqH2LrTh9rDr
21ppyh4zxKuZxYAV2oTBUKcfOzJlEKqqgbSbyUZ10Hym7dBcSwYoGw/qKkpzgeIRgFONny3MNz3L
p+ecovBP0nlZxL9G3E8HgJDThiZ/fHTpSx5r19y4HGWn+g+eg5xM9n5IUscM0FqpjjLpUtSoAy1o
Tt+B1lPvDpMFFoA6ZMKf4pCYS3XIhlDnEdTU21b06ZfRmPzgRvhGkfwWNnOevK/MWzSxcRQx8JA+
SAHpDkwnOhiw4dAe0TBkjw7ypH1TqX6XhdpyoJAHCyePvqWyc9415uMQ2z9zWooN/spi7WAoO7Ud
J0NcWbf775ykX7SsrnOWjXO1kfdXS8+ZHuOcYOXSMR2O/zd/UPjvFEavGTdIp1fdGIHGG2usso1T
EwlQxq1zbAVCd6Vpt8plropgp3vxZbfxe47eYVDGW2TnHHjMDi4aNC6O0nSj4TN688bK2QAYKT78
YjzcvxqESwByScdB1VM9+oVJxLFgjGRA0fItZ9rElhXhZuidm0qap2ZCZkvsa/bQIced6wfJqDj9
dEWTYvke1Vs0B3em+sljXHNK3H6vhR3tq973V+HnydG384Aw0IYB6f1qR+vz+y4KZJbRgbFig1ox
i0W2M38n3qIfJS6yMS73Ed0fqpRTZzXjXPT/MlIo2fiMv+oJXUyVmS8uGj0G356zyR2/2EZtwDOU
+NVzOqKaAWPWw/YYufVr/qJzyAT087JZmfQTNjrDo1Wn62pU4emepWUEgb9uTBxQtWZ9NeVknMyx
HSjupox/G0+jM1/TLsCwZ3uyipXe5g52Q6qjP3fGfC8MyJBn/A3MPjMXByBpP3GmBg+ZLOojFOr9
/aP7mzHQdK5zF/B8YBmbPPfQkmcdRaJGZACPbgOVD/AVEriKt9CxiE2h2t02gxsA1Wqsfaq68MLl
y8UzOHRPhQvUEWPAAsLYdJpAYz4xa9vcnfp+3DTrtPBs9ndNfr6/QR6Wn4X/7NcBLNWZfCOnFsss
fJ1yyB7E7NcRY5a9hr7YF2XDEmIqqrPJLJZ1ODfM/UPsgy3hoC4y2KnUOP9VwwKlCx6FJ7hnWK4I
VLgMyWmPtIBQZJ1l8trVgPFRMqO4Ft7WC3JCpjAM7wrio5eN2abPgm5NgHU/opX/lRLudWg9xJFR
YMozldqv+7MfY2+50iYySvGaEX/tpAA00/YC5+SV6y6eAbhW0m51K6+2RJWRxN16+h5hfrxkb5O+
TjWEBn9AFToVTnx0ZEpMcofDQ8nUv1aSR31Dud+OSq71WYhp6sVPoU2MpCSCm0aG4Q8kT0ePjhk8
21tADPK66qU4tllOqJzpvhEYTlL7/KIxnCOoWW0yYVuLTjXTV++SXqz15U23K3/Td82XGTPJd/qi
/HADenkUh8PKMxoOChZNycnUneaIfm/JwSBvUcXl6SUj64Ky+MiHBPwJIbsMwJnudaSLDqzEeNqQ
xUyJ4VdvXlauE4RBSw2R0hLzLV5vn3uYLBoDNZTnv3l2tnc1XEbJ4L/2fcNjFxjL6Y6jR9f1u56x
sXF7hRBhrwqvsU40FeQ0eKo9DlNJydzpT1U//LIjs9znNqpRJ6Asm5qu2GeOOhVGWK+p9iaeKbNn
uwrcLw5ourk2Jt5Jbw+1jnWtnLF9fdIhG4ii7NS6xRzkOCRY6yZedsc6KodopAI6CMNM+O8NqKx1
GYS3UK8NrOCu3NL93/0QICN2ScjIX43Voatf26R1b6zAPNa76hOAh/taukxxGKYzek84apDmZSyw
c/ehnGOag9dgyMINOj9/FVgiuInQEiC/BwAe7JwXymMwvzAb+JXN6AWbkcfAtdAdFvIejcE8ssyA
Nj8ypJ95wDy4cXN/UHJyD+Xcqx3dIOvK6GXq+/IR58nOUi5i/LzzN3phDpjINlXmkonht7+dJuBU
TPxujQABk1NThke2lvm6yaLmSxjHoSS9Nussfg7fGj80CaoooopFPdBejSjrDgSOjAvpjM5BuY1c
4vf+FTth8DV/fyQsq8PdylGE+VsgELif0dTVh6h3nHMwv4miEnKUbT2i6ol3smHRGc+dL7lW3nLC
Z507ifMzfSkSajF0FvPUlnJDls2lMfzuiBuQQ9YMmfqb+zyNmucuI6LKD27lrMcH3UY6RKmVOz3v
rkj35Sm2UdUWRHmxrJEfsol94pvraE+YLMRIJgybP78CPxt4emXpcK6G6EGrJtgFKHAZpTCo6dtw
2/J73OZ+KZYBB885qdRRQ8y5z8o3Ty92fqFZN8VMmyLJXabz52Lj2rm2EZ7zyR4PAE4+izivjnHu
yWOu6eekn1ih14lJ+nlkrAQCwkM6EIO9MZ2B73z+/yDyRI2ebCk4nWVR5s01GdwLYxqumshuwG2a
L6Itq9Wfn6JOhmJ3fynK6iXWXMQlMv22tN2fv67MeKOlfv/iPDmhVu9cN6hWeee4O40Qpo0fa48O
JxDzyh6fbKbohagKK4AnhXpKofcuQFL356iQ734AQsybIwvDLlb7uOkf2jTY3YNLGcATAsD2YgGD
wCTUvUfuMUkJad/Iz66+rabGpXht8l1eiZeY1eAG3fS07jInRrhAEmPIBbwQQ5FdrAFnhcIU8V43
72CPb70+SJrPzjgg6qBI9lL1lACXYuT6gJOBlwXReQ34aOUIRSwMDpCda9mCeZ0go8H9McFDfko1
lJNNwRYVO3XCHzf9DdwllHrUu8s/L3DRmuIsIygTsV+fUl4r35PmFcPcE2dkRwYEqtiuBu8G97O+
2IaPecoxhkNi0XgJUHa7etShBNvhpza0zpNnraSipdW8pr5ZpCExDTWKi8cQcte31kjrNf1WdmnQ
WZnhg1Y7KIhGJMVYTtiICDc4pmZfX32zWgysxJY2C925/OEF8dmiwDpeDr4ePLsVw1itxilQJIgi
VU+odcUDYwXjx1hWnSuPaFxXd8SY0fTd6m4Qa3rSPspCkxvYC8ZL22jhUnRAZuZc8DYIjhP4f6QP
iEq6QJsFiIP51hUIPvJw+nRds9xEQQk5ZT7TGnZFBHSk7/LQtR3y4qGcVnfWZpO5j30k2jP5CWcg
FIBffcRt6uGO9GxYI1wcGbJbbqbhzagS1LYmu50YCPubloVMvhttZTHyeUYc+JD4RAHUjryYEOk4
olyHsUFKUWMhXklkF+7k5MD26Il/RrOEIc/R9K3uBdUODCIOQQtXddJqwyXSc87mbtpnGGfQGXjV
l1Fou3KEZzoNhrlTcDr0zk0OQkPH1ku/PA36PCvs0l2qx+pTzG7+xH8a/EMMQ/NTDofYLCXek4qI
wiGqeExwJyUyKQ4pJCvWAObrvdpRuUUmtTnRTPe4Xu8/hhjw4f3xwvnt+/0zkRInSzNlvwTQARHz
2ihb55IShR4RTwzN5TN+7EPn6Ab5cPVUd9WrVD/6PeqrcTDjbcn+wJhC8030ncnkvR7QmfX0iOXk
rLXJ9M+qtj7vAvuAcCPXAq0BA4mGU4lT136Xret8UYDxIAoeJg9BXTnjROgmWD03GMlbVX39eUaU
eIm1zhSgCPvKI9m6S5alic6AdXHBeBZ+RGGwNbuXaus5+2OunOp143bcjrZ2sOrquytNHu1lcJQU
sOiLbOjz6ES+c48ZuI6CsoRbc+s865G94jNXF2h5xxaHOMfKM8IcYFtlvNVu8uHGTk78SvjmWs7v
uMZOjyjQWcQtWlweIyk4aP9HGRcRB5LFs/Xe8LZozQ45SZG7YJRf+dTiEqpUCHBKjth/59YypZDD
FF0FG14I5ylJsh2Qjw9EbTR6er/Lc/rB1H8ItGyNCSt/Ln3/YQJU9vfPnxwoVnfkE/4cUMeYnbdC
tNxhKUSaUkXXIdHSR4fn8o62jAFA19q7yS4xkTrVOtEiQHBMLlDvoHrI82k6Izy1Fq7wureZK8jy
E/o2LJyHfOR/kyHavbjML5prXxMzLFEVRvUT6eUs2X0s+SiznSdhq6tVD7sYLMmH4AkyWWDvoJo/
u6P5Vo64smVFkzujqkazcrb3i9iNGA6BhbkxAX69l48cg8YyB2i4w7uHyDTtkl2U9ePST7PghIRi
2/rJqjXD6pZWDJS6PEcXReU3DKiS2jIeNmDbt1ZPPrpXfDrRBBIc/3oqwmjnp9MOk9YDGuxoMeXF
2fO206zcoyuh8urVN0pXtMUlhR4lorbPIErTdZt1/yhiSDUyCTySSo2L4pg6xVp0Rt/3NUmzw6lf
PIg2vDL7XKJJuVgdXnHCnt/bau3igV1KD7lKgPfCs4utZ1rrVE8x2Os37BCPWh0U88mJfLwPf5iI
dZUbvOmNGy9ryf4jh5DXlezZ9KDeMIiNDuC7ToQVhMg6kpAaglvbzt/9tvyZVcQiAa17cxKWyx6x
CLsxCfeipEupR3IwfWa9zo0uC5kftVyPiYHDxl+PmrfynSBj7RatMkYYTK3yja2zDEWAUO6Skdhq
/B/V2h4rRnaje9TVWJ90jxHlPPmHknrDvGA8mrb+wTBlnbDzvZCFrQCaceZFHq1/0gXnOietyLYN
1ijGxRHs4IvSfpeoJhekIS4avBD8xhyWEu4EEVRdEeyjoGhxetrw7tcN2QBOF3/rQ+NtS6sq4RM3
pAkVuwQho9YVPyuGkBtRmQf4PbiMupUg4mk1dvZz42Y86t12xchAFuZjN9ggzIrwRzILA/uKAspL
WUAW7OY2qjkTgaKfVVFyHaFUbWJS4ZL2UkbZRwGLksDyUCEY1H4l2a+AxgMxl/3pQLVadRnl54DL
0Sir9pSq+gqx4QYNFgxIB5VfU8GKhRDxI5pzTaX7HjE9I6+UJ5VnJpfIVOeesLqVYfpvro08BqM3
JLLafhx80pkc5MpM6uwd4vXH1MePwCytIeNBLkH48vhGX8cyLtyZlNunKHv2uaDKKHnxAck7Rdlt
7Y7SPKzrp943xRKeTEXt82g2TYPuBWYBrqLrGLh7hSdg5YuW2zGvngMdxB0bMiT632B/+5WeYaa0
k2yTGYwLUtf61coMSJjN1rr6nSFQZKbFDzWCp4eQjfYmSX9WifGj9FGBN3Gk9pUsv/NBrkvLekpA
BpQdVUy3cGZiVo+EHftH/KO20aaoNrzVXU2DNkBjrSz5PJSB+mnWF/YDLAn4osvwEE8WdyHy8SQc
gE15ko2GP2vpVIuajZptEv3nfANshhcZV6xO4p1flZdc2T87uFGRqbGnwWZhlmxO+mWVxx95S8BD
Gp4yckrmhAV3DoBfsHAXrOaET1iwUZkuXnC2fua8IuN3C+jDCopX1bhsUejFVIdVOW5goiDt27p5
qCMa1ljz1S0z8eIlidicRUxophx4jz7tvHCaNih8fL4lbC4m2vG+E+NS1LA20Dy+eyPOSh7fa+j1
6EjpFJP8w4zp/abyENg5+7AaZ58Yk1s64xXgFuTgo4rgAYVfa/TJaup4ffus5hhLIjrwjwio4CnW
0c90qXlRgT3bydlJZxppGnlZfMpctRuupJ/lCGegwIXr5fvU8/srkCI6tBmi4BSkHmef0Jwx5+jp
zwmG5I67aGfH9aevKW/B2upLr3lUNaFzYnq6LcDrIXtCKYClZz8CLIIqgq/IxwXiNb65sYywmkOB
iscpRpqIdv7QczcvNbcqj37JerHXKKf4WcL9aPdvTc0vqMC9lheJ3Mnxghpyh4L7Q7fEwCO8wJyp
Vs6onqq59SDU5aEaMjokiAGXqZy+2z5kksNOO6y7kvYDbWd7gbRiPWmUhHACOcmBhWIiAB49evOT
w9Srl7DoniYbNEaFNF1DKb2aCgVrDwGj0XY8CxlEs+so+pUdypda1/KV3XnhCQ+3f0Sx8OjC+OQQ
idaTQX3isoddc8BHq9Yp92m4puZxLYw7DcTUVVGGu5Hw9RUTaHa+eoP5J873SN1/aTTLZFAdW9eU
e9PDpc2Vbg8ujXuAjsD/3ZbOGzum/L73WSOhppCBr1kUDDP0ZLZnRrskfQeqy9FHHCYSt+kUaD9s
uNlQchGChKQ/riJu8KHZtGlxMAoy9Owheecmea+tFBmhBJRLDwMCxdGwaySlsZo3/M2I5N9IJBJZ
LscTbhpUyDnmBEQ7j66J5j0B8YjuY8GFlaHc0x8Kw9lDMtmr1rOPlUUVGWjutu+TB6lma029B5Oy
GMrqFpl4RWSDOqlwJ9o3jH5V7T0wyL0mxFWtcWFhzMundwcOceeD2tTo/hPzqUWOv4SFUK9a1z0S
mCBZG11gWNqsJ4O9Q7/JbTeq1YQ9cOuXBooKmDLTqJaD0Q3w8sbVqFRIWNOIOR39Wq4hY3bYNpPZ
R1YJqWuVwh1CJmPutqwXGvsF9Zb1mCZHo3HWwp9YPs43tYUTImdHfHIZ/TgeiRPx9KVHkThrRlRe
nfRsRdmuCLVzTK4PqoMUe4WZpcdawXvMmNmW0e+i5RSGyMWcLy2fCC9koAVme1WB29v4kZZuDM5t
neXJyjDAzArWYEsWnacmNmHFoSljmK2Xi9KnYHEiFKAmsaqLYFIXt7cXGIxhHyGc9fG8xLjwYHlE
7WmOWNOkz3JznvTe/4isA/1u5i6M89RQ2paeYPzsRQl0CEMcbbhQS1N1OEqGmCGmzfTn0Ogpst7U
3hh5rbguhXa2yYxkHWqOn5WUaAFEx3jFj/09XlFrRbRYcL2/R9bP39+Lm1rtrML9bKURXR1GVAuo
RjVVQhhfU4eAst4T2VKHDUeZrrIn+F/lauBUfQHbqRZsgsoPXUQ/MJb636W/rTukMdKYPjDJR6ug
rGO0jNxhUdcCPIi6+qoaaXMQls63bnwAOhp+uTpiV1pFol3BZLPvtc0jWxV1qrn6+aWLbT+5zTUM
eJzFmVccGE5OhyC2Stz7xdKyW/mtGRSQJiPQa+lwb9N63d9Mdfksa33Ntms6AhbWXlU50tuWxVPi
WNqlSKwd5+FvvVbF1aMNPE59I1cBMuWvEqi0SrR9fyeguELz9oXs3knqI8gr1+tDkCEQCaqovkJY
87dGYbiHvtb8c6vRCWLWrB6Y567vYwEFn3AvXw3klAg2/eS1DUyFrdmqLyG7waULUnVp9Szsej8f
P90IfJdnPN57R5pZbtFOtc8dtv6VM+jd1vDy7lkh9Sabj3MI0syN3DO5NrR8Is8qQtyfuo81ussd
LWezMjrbeCHdMf/zIaW7UTrJGa+ZeQ5zzRsX2N0d5kpTv8oLRYq844WAURMYmlpb++uQTmnFZgq6
CdvJe77IpBcHLTUi0leA45kehIMIqo5hH/2qQUjnCZd5j+ae7+/d34RMnZFIVt3y/qEQtr+PDJCf
sq6eyM9itYpmevWvlJT7n6EMAbZAf7vNtFZiiITs0ol8uAyZQGTtaBb1E7bRf/1FM/+tpzOzkKLx
Nn/5i/vnxv3NbvThfP+gHNg+wa1AohEFp3+9YcisHYEE/vNPyyJFFhehfU/i2rukY+BdfEjcZwOl
sG8M09kixjcaTX/Xqox+aJrTTaPi2EDPW+vsRc8lWgR2xNGwy4io3EtBQpie6d0yaMks10Z/r9l1
zc2M95QYBQuneAVYAhn2B8a736GM3q0pjYDD9u7Ve2cawRGjR/KV8X69J4cnXt0/LPoIvRGHzqZF
6UZtc51mLttEX1x3OSvJUrn2QWoTvV8Aj6rIjV2V98Ypqryc3VWlY6KUghKj/vEnebaYXiu+749E
7O6zKFavD/er2xm/SO0pt8YdLsLWBfxg1fQr4F31QxfE5qYtTGntprY4JnMgqCHR3Ntso4+VIbG/
F/asRK/N+CIqSJR849Jv3cN9a8CXJCzRhVIwpDEgSP5J3yWsd0jTah2nBf7ewMPbydnGUzldDlak
n+TYu6zpPe/mdqgaeMRly9plAt4NWfWUeun+TqKQ5VjwCTPiqAwZhGe6Cn5g2bQ6u/m0N7Ed1Q/k
ery30hz3gRtGm0QRGMcuoNiHzX5oWY7dX9p/juJYdqJvZv6FV8R8bdqTy0xk7TSMHzCopc++PmwC
W5iPeUupOuYlINwmsy71ZHJ0+Ir2t8RhownTXgkbjcodqpLVsPGGoqFCjpSzrZ2ufYpihKoG2TzU
TA3KIVkk3k4bw+X9u76/seYp7hBhzZOuf5JI5umQjMMdveTj0FiwOokOdUfX6k2MjmO0HDy8ql3r
+nhUyO273d/MVq4ytOOnsqqdrV6H7aqqUBc6k/RY8pr2tdL9zeDHOTXq0G/ukwyRWvzTc3AHqr3x
BNp0o5wXu9ujy3WuWd+0Z+bpcP2G2vmYUsT7aZp2l5zG6/Rn1JWPJZ7wctwDusWpo0Mq7fAMVPNq
2RwItmoKjDkqaVfCyeTNRYyLc5kDKkXJzErSvtkh4zvfB9sAKLQ85R7UyqES+mEoWRxDdQHmZbL8
6E31iah9NPPgxnbSXRYcFutwJJW4Dyl1ePXve4C25lbOHgCCMtqGgfziCP67ik3JY5NC993AE1BJ
5rqmwS+rbcLmqmfWV+/p0zEn5TQrOsSvMpx5VfpjjzNUsovNNnLw9G09TQ9M1yLqcAWLFERwBOYK
Cqf8SjzumvsbhRxdw0156Af3l4hsgoLiLN61iVGaAEK0jbLZonIx8JM4jb4E0aEvGezNUcROgqnJ
SRdK5dj79GxcpyBIbqjbgscknTaVcib0ttgkPasWlxFK2kLOO1C7xDmGcmAFgGT8FGG8ngpcgkjp
jnaYqoOJSAvoDpWZ3pgUpPNITFbFbpzmxBfBzAdNHeUOSMphV0w4LPsGWc4aZ3KHn9OuCM4yTRP6
nWGhAjmBZy1vXtx27AmKzw7Mz940EnMHq3g15R5aIOY+rFBwUbRGgg6GLAp2hQSs6OoXRJTXsTC5
spT5xE1yAPoFfipyfzkFOAqbavpihvZ24qXcmpkLNFRMRL/Bx16WJYtW24En661yMTyEJXJLWKUB
Zta8HB9LnBlEDTRXt7Ew8/GbRYR1zkr1w55++LViXS79JeTWvVnV2Mhy++p6JQLPFNp/vLF7qu1a
kH0ypM0zlUu9cSvU5ZxjzBihNaJ9bbdacSGcwT+HeKhi1/lZjzJH7FXJbZxSxLeZG4HFQDSPIbvQ
xNoFn7lnbXYrmqbYlrrm08NXXG+tA06SdGRJ0TsVzU3vBYTTGINRigzXMH/rTv5lm9oXufTNJgNm
4QwN2nMjLR/FqGWbvnc/zI42Bob3rq9NFDDEBhXE1+3qhrV4NpsP2la9eJ2uFppugCWPsxVP3Kag
vxwAZnAS8D8Ok/We9AW42Nj+ioTzJRnn4hVQh2JClAL98KzpvBBNOB2dqJ6XI4I0B8EOfcL1E7PA
UBGDm8qjkw3y4GfSG9Mm6HGPRE2Aj3uigmymh8ysN/rED4JNSlBHoENNgHa0DR4YyzSOKi1w5mLZ
I2EG6UFQRkss7Ysg9SGcZV2GtcZaOqBGiXaU7LdRt1eIQVsbUVVii63HUnIbVbD3om7nxQE9Y6aO
TWEhYM8nayFG2M2aCYAlw4SMECy1JcxQ+1FXZKcH7WygyEfU8PCKQQOWRG6G37UKP1EpUQCY9CMc
YZ0bv2BIPitih5bICZ1sixViTH0gan216WrziwXVewS+tY2sF9LIQA/qhEYUGIiMgR+v7lDesNur
ebH0t8CqYL/Q38STCl4stenbX4MJpUuFBtwACIUrpm8MQ/JFKJoB+PesTxXiRmJWREjuqvELj4xv
LFlZKT5Ld45QKV7sNgTEg7+Wpz7H3sDUNXQbsWpg5dGZjr+p9d8IEleLvhXGWjT+A6jF2l4bdWtB
n7mO7SUoWqiNnk8CnY8OQGafk2NgRCzdC49Qdp4z4lcP3e+kBH03jlgnuJz45TC716G60nrvGxcB
ECwgNIHdd5RW01FMzovAjoNBPpx4hCl18tyPUhifovP2NXckSuo83cTi7DcIh5hBWxskDDvd9p4z
395KJ01XGovjdYwUXAlP7vqiAERr8M+Z2oYh1jegvC+r4iy0m8tkqe9U4OrAXYpbkf7eOXjJQKfu
SgIWRkKncZLmJUNDOY8GyKlbjD7SRFFjv5myE84GpAeVYHFkVwdpZNlZL91sm8eGA9Iywr8WdN4u
fxv08dd/jiiy5gCifyMzubowLBMbm25bpiOF9ZdkPCoiQKFsJamJcu8RxbFFqV3rIt779iRQVVji
6Y9ycOpq5nl6bV20JLTY0aYbhvPjLp3Sg6vcmcfpWWtRKCAEZO2t3DHBftB09ilKpH1KR7s9YrBe
OPNzLAayxmXrTLdw9lR2IW7VpvOxdQR5vNFDdocu642ln1XogFqTnE6WQnjli4MgH+/CjCt6bOJ9
rfS3REfYuiAUWv4PoC77L9iq+cWRhhIOUhZDOrYzB4V9f13DzCeITf9fWKRi6TIp3eeALrjwtIYZ
2HBs/Jy4KPSwK5G30cZCUkoCSFa81SBRZGK+u5VBoJmXS5RGlbeM5Pcwr9pj12xIu+l2FLPuUWMa
ogMVOeQmTNdZjNLrIDWE3U/HUKWHgRr/QWdfzULBiE7xIbTb/NA6o3uL9C/Ae8CkUnbWGkZGhD5P
uHOmbeV05ltltL/uS6Pi1W9jg9IrMJ/7PD8EytwyQA1+ePQgjM0bl69SUL1BarEikV+mNByRoSEI
uG/t3EqvL6Jrt1Fp6RcfgVA5BLfMh6z2ny9D+ZfINV5pi32JkJI+lMAs9y+XoUD86LM5Nff3SCXX
s9gXzDFdZCv1m1EDtmnF3XS0He2Zk+QH3iNsLyX3GFW6tbGHTq00ggMuCpYCqWHl0u+S4aAUIZxZ
BbCgQdhhqBANpsHYiQy/fjtavkL6hIwmSANAQ2V4klL/HVhk1iTYmRuFudSEvgK5Pb8phnnKSb5J
n29ffEH+Zlt7YASpEouAEL04arMV7qJk0wmVLyAheEsPDBuscoalg+0dGUHBoetEBFwL2Ph/fgHN
vzDlXN0UBq8iYW0W71rmX17AFhJHYVN/7UXulb+EdH8w6YneKBNC+PHWcAg9PdxlVW9tI6F3aBb7
FPgaB13rYNjTW8XWGGs8Rl5gcxB0rGU6d2tkAGE56vFzNKTzLlO33fa5r20HNy4OvFYgKFO2jPEk
d7aHsKGrvPpg+4jcBb1T18nmwTJbFPwq+XuO5X+JsfwvwXT/7dkldVuXQvEfF2WZ+ktOn5lEACJy
Y9qTGGrsUfiu/UL0P+oQIlJboskMDIvtFwV8DvwfZDbv+UEdL+43R2AiE1RGZpKRAcwJPLztRTD5
5v6ya+xj1BvXghj6S9AGGAlk+ktgF96mBfgkR5iwEuWIri4kz4fVadCXDGp6CgnPe4sD6RyDOVmn
qFPjNNlcaT1gsAU8+vYYYsp9DhsiTMKkGTYNgqE/V8P/U8Ln7n8K8PwfI0D/f0r41Hl0/+9/pGj+
t4TPffYzz379NeJz/py/R3xa+t+EoTuKTARB1KEh/xnxKf9mCMsQyiRVzDAtU/0z4lP+zVbCdDna
LEfnDJV8Uv0n4hNIz99cgePR5d9yDcfgWP3HN/f3xMU/gaz/94jP+9f/91NaKWEYPBR16cB/dHQ1
RzT+20GUdagH2oaLBdmct4W/lGwFNfEZPhBZZ/f30gBSfK1Nx3voNgYfDV3GdL1/RFlk7hI01Cvi
uvBJl7hqNDI0H4NZ/6+5A1e7KS6u1DhIJ53xJwYV3xjHa9wGjMBIknvXXfmD+EntJ4BSYMjzk1Xz
3dXg1+XP1m1/mzoFHzOrH3UmnuJs7J7M2Nc2WlsNuBYo7T2nczd1ag5PBjqrpYA08C794DVx2ByP
NtlvRBWJ4ZjYFLKVWetQLVP91sTd9d55xlYPbZVkF+a0toCq31zlSOH0J3GoKJI3FHU5ZtvI30iB
aFXNmrr7nzHe+u2aqM3dMbgw1wtu927f1xNtUZg+Tr0sDoK1FtEuZLEVnO/vaRR4f97715/9ec+X
5qIs/g9h57XkNtI12ydCBLy5pWfTtjc3CKklwXtbePqzUNQvafTFmblBAKQmhk0CZfbOXMliebQ6
QYATAqU8/qQ/6b1Z01iApuflRg+OE9Rf+y5ogP8kZnpSCkVFZMYZU9rPM/maSBNgMhFA39S6evDP
H5tZf137Wr8IeoC/8hLFLsHfAHnXGkUZ0Qb9C5zsWb9TBB/yTBls5f2PM/JCnPY90gfqZvNBWk7a
SsFR6OTOWr6WusXxj4fr5/3758Cs/50YKgdjdOE8GqrlsAX95+3qdA1Z9+TjbGFKjSD+y9ek9Juv
SdfdTuZX1KGDa1ZV4/nX+3XUvI41y8FYRoi2XdIDgGbWnCTFu0Rij4W5oUeWDt/boco+ey191mO1
eRbh+FIP+HofNDE+1XNUbYKce2lajbn997/O/p+/zuGJZlVIo4nYL8/muf/zYQSnEEBIqaOtpncK
/lFcEFZPBqSp4sHONFscZGYbdZZ6pc4OfHmpTBWPnxWO4JaN8lo2T958f1bYd9hUz/ItcFXOpu7m
6Wecttm81PLBeHQImDdwyNTn0kapMXOHaUL9iGscbWbpDxevMIbVGAH6mYVPoING8Q3yPoqJkMwt
Owju9L38GmXxTB7iwX7L0QJssrjrsMs5CEVcG/h0N4iz0/slbhaVhlqW13eiEMlJtWEQjCxJV56O
OiCf2A5qqsNapjNQsKR5jaZj+sSG6P3QkuEqdCP7UujBIE3DL0VZRjxjyD1NhIwbgzSlk1EH3s5J
2ug/cLNzHvM/B0vHgMsvh2zDsU1rXir9MVjWxRjWeqHF2yzvknM3C9+8mjZ5qqJpvX3VNOw+gtxA
0jXXtGqv/Oz6p3IGZWNtmn8Uun2J0SNybRMeHzwSZkNX3Z9TTOlbBisZi+louH6gRqC4bLR27wuY
6GppkoM6Fa8QyBvENfjfQgnrbsePoS7VC0Z9Rk16+psoUuMHwi7oBedBu5eX8oCcHP1W1l8xsLXL
wvI0dNdTQLQrB3w5wWlbgLRzW0iKaZtajxOOz1UFW32jWF36MCgN3ggHOl0wOulz3TYv/jiSDIlK
81LhXd3YEzpsizHpVU9nGYpZzKLbjETCYCzOlaGSAVRoe3klX48Nn0iRFhtH3nj21XaDtSRPM3qZ
j0ORf0SACXcDgj1t0yCnBUc2Pcx8eorMpLXNHsHSML54U3fww8B6U7/iKzO/YI/t1kDeQIVWzggX
TFn8+8Mq171/7G9n1jK7t3l/4VnMxX8/rHqgKTo9CdKiJxQKXvMx9YhxSDEezqDNkuklVbGIet5U
XBW26AtzNEs4WGl4QAVjgEkeq8fGgyw32Q3IBQKLMUiAd0OGRZyjYiwSLC0nnQ0i6iVE2VuKbmaz
UZgXz5JSnStz7DNlgWWjkcXaujG0m4mUUqAJxmvrtNEKnXx8N85sbcCKh8h7//fvQJvDxv96Ikhb
Y8DSbN1la/D3E+HQIhFDR8UpNIfZ8MpedDRy+2giyZI7U9o+Kop06IZmmMyJxK2K+Re6yU4OQ91c
E6pdYE06lc9K2jNQC8FBtif2NHOgRlMr1jLgVl2MLsbJKWJ6LgrgjON8RulpWgVkmS7yliqZE9YO
xXXcdXMopuEW9aVKPXHrfxrVp9VgJJ7tNCxXCG7GckQqKjYMpy7OZswTFjepSp3+/54JzysG/Ojo
j9SCzplsGBmGVW6bEqEmho0SQKFlnDuKTSzcFfO+Ur3z0PWEdFojrSMF9wo+ae+Eo3aOhqV+OUEh
2pRO5Z7J6XDPOP7zRP8SV9XGqZrymMYoNyu5dhijDmEy7ZFL1qFPMVw7mP1WBPJoKTh6+UTp6EWl
yhXJN30LH9SgARqfCB7KA3WgU3cdzct8BagaJLmXoacYSpQA4cDW2wMhAKP5MUax8RRkVrJCOjed
CUty7tizxyuCgmY9coG6bh7ApL3PGvHW/cetZPy15+J5ck1HZSmq69TCWYr+c3CN9WYYBz8ptnoa
dvC19GBTjw7fIE7fB3mo2+mH0mFDyoMIGZuifkPVJD4iiKrEqurZKbYcAxjYnEcZ3gUHJ7JQknRU
H2gYpetptqzpTd9umrb9MpH/eiZ8fV9NSXWUFhbaPSme9LbawQ1CaitT6otW9JtxKJSd6bjxunNH
8dYlcK5v430NGE7Lqvzq51p+lWd6MRKg6CLwLbroWFS0KQL0fu/yLBad8R5W08YcscRa88hI7U3Z
jXX0Fs8LqZAewKlq3D1hzvVJivyzlvK04qqM5ilajGkMfSDdyZt8M6nguOMFAUnIS9TiDYJjbaDE
swtkIHvhFFAopsBAH1IP8Gr0EdQSI1LXUrRs5HkGQcp0EVIFJnbYpn+qQZGcfad6klfyoI5HTanG
xyC1CdjONB/FODX9vClS0pe7ChVbbdj0PdT7ZrL6Ox/R0ynKfADYgGNfq2J8Q87o3k1I9tdTNF68
znHf3Iyc2ULMvC3XbfY9ktcVmIevkVtnlFBLdSvPMEGj1ijoISFNJvPTeHVD9UmdDPpZk688ihqV
XBTQhKNXeDYmInAiY05EpQGBKQ6WP7GJ3UZesqTbgdAi8V04Xxvkt3FVJP+xSrXmksgfU4On64wB
qm2phskcoXp/QenRNeKDzvTuDvsSJBksEP2j2pBtZkUg0roJnWVXk6jntSQkymdRXvcKcMTGsM+9
QWFoSVONKNLBvSRNsqFe5h5u4b+op1aIf77SsCie8nH8EFrhfxfKSC9XHT8dffYf1q64kmS+biac
NrDD+schA7cRxVP2SbVVEWH2ocYsHG0rVw+jaugM3MmDYvsK3dQG2yVqF79NWGqg2O+Xilqlt+yg
WtCD7BNF21tzDZ4m205O2KGTulQsDXUlL9MyVS7V67+PEvKb++c3a7uaqWlYRGh6WrJY9ccKzJqM
0jNNfEUutzxdltqiu+ZE6Wvg928e5aPvDfDbPta7j9sdmaCsCwBOr9xY2Pe/z8zSuifq+5XAeobC
KjWSFfRE9EjWD/DS6Z0V6s2lYxVMFydT1nFFz9NGkMajrP48C3ktCAHC3mx03UjXKrQI6HGJ9sJX
4i/kTgLeGUXDyiXjqk9h55n1sk1cD+GshghqKqatr3bk61jGDiKZQQYoB2SB5tHXA8QzRKGt0liw
qRvmYcBOnzI7H4/VbDQjsVk96XZ8kkqBWnVXRYaYrwIXvNBaH55bEJbw2tGGTi7w3Vo4yX05De5O
1/Nw11hxu0MeZa/kWCAPZZ/+sEy337PWo4WVZ+VOdv3HFkYif/wLcu3gGAKvhjjRdhs16IlXhwO0
CiwyMZykfFFH7NSZ1xgvWaLssB1WLBw9QhecBPBdzV1jgXCGVKT5x66esTEpNtF/v1M09X8eQsMx
WJ5ZlLYNlRjleb7541YZQA3RvYkgdIwAcZPS7japV3prp3baZYIUIjkVhvLcekp6TlmWLYtKFx9h
ifAlrjv1KpJhGyp4wssh664dDv5lprThp1/Tk4Eyp7YarLi5rN1PXnFHO+FDq1txNeYDilVtd5tA
qJMs/aY9xkWWvwZ9O21KD60OyXYnWtEm4Is2pcDnEjll19/iolh5WlneRfRM7xsX8CDLcmUXAsOn
WK7RDyu8s1+ybCqE8WhaWf2Awsk5O6Mxtwa98j0RCTQQINb7HtEqclWav6OKqizN0lezJeGhmvwf
uVZbBw9791qlSL/TXHzDpYtQMhNKtpNaKSFEeZrS7hKGDfkvtvrs4te8UxOIBlJQNr8uBCJExfys
mU5Z97TfKK6fG6P1Hl2Hr7KpYahWiaFv44khfzGUnbcyNO8SReQfJ2xxvro4G1QYI6C7NJpnBjxC
VyFjL0ip7bR15y87ZOSnqJym/a2mYoUJwVctmZM00UjHRuuWgRX7hF/EuFnp/beiicb/6tn8c/fn
2hBfDJ1J3jY0m42g/dcNZZMiSfvUG1k+mHQMZzVCSYLOQku6fNsBRNwElA+WCawiMXnVVS8q68XG
gZM0wYtltfo9hXRiOgwytAeKt11DZbicL3U9E7NVhsVOmeyLxuteB4YZ4gvMH3lAT6pXAJsJZ0DI
r9b3iF7a7aQilal9399XrZufoUKxvZropJhfRWXZ5PHqVxmA9euKgrH+/OtqrJr3PgjaaxY32g57
Sb2W4UeGzmyeaNmPAOHjYcxySoOtYR91pg42nGAPWcFVp8CrYYpR7r63RtVdlk5sv5hKVQB+IX3c
ynqw2AQt/vtDLbcTv4d/+ROYrkXRUwenR7nyr4kVZrbd9dkkNmmB7mK2SssDiNCfZ1QHNh7PZZTb
jrnrjefA18TOTdT+oU/THrl6Fn/LNCoTLGI+hOP2qxDw9invIwgXbHRXAd4FRmXARL0SE1wk4wJH
YFSHYYIB5KDUTXId/biOLkiuwMzEfxFG75zxOaDdsZwX4h+cc1J4pEhi3pmB3EvUluS5uEQMDqyg
wNusiirRHqr5oOs9m7bYxN2buhNas+iltazuHgyE+tDWyCKEImoMr0N7K+f/fxsd3Lj/WKq4rFFU
w2F4dDTdUG3t71GyK93JzoLKIsb3krv69IrsbYmZhsdcxnBBLFW2MemPmC0DoKFI1V9Jmn8P3dG4
FACSXzIX/XVGfJLdUqny1IaWDaWPTA22PtTYl96ySQ779XrYKhvR1fuwptTau5hYAt2gBdnnA0b4
MYVL+ojrqXzssr5/MhLAmlFuDcdQd/qnZGDcq7Ks2iKdgHQfVPkpShHwacBmr5jt3RN/BMwHIjB3
JCVpGPrjdFvTz18RUWw9xhB3rnpeb/j5i6XSkukRGlH/1Ff2QZD/hEGa/6tCwMIyLkx9f7sEjkti
b8YyqRsfnAmvmvTA1yjfKqs4DB6huf58Z6B+rG8HFtzNMatQJsRt611DHYVWoXsM1uV4JG/1roFg
qi1a05mJIAXeYpbNKwot6U6qag3X71dVif80TmdfTptYkFb8ZGkbJjkIo55ExAccpMR1mPPmiXpU
aPmTLbBNQENFuk+amP/Zs1h67lPv6ndjs88a51Pes/L9X1dxaqJZt31j29iBfhE21bWujMSHXw8g
4DQRXRoadRer9hC8eE5JdPMMoWryZDsAT34mb25DXpb2DpfP35i12myHwFHfx5BtYxe8zdu3y8Bt
cbCD1iY9lWkKBROkpkavzkLYRJC5xHYjpboakVW9W32aUFbDDSH/baSZZL+I4KGO7T2IE3Du2UTJ
dr7RRnT8iFOyZ9fKHghJRAVsZMl7M7zIYm3hBaA4x2H2DKjy5czMo72nGni1XGIHKtMp11EXiTcN
aSL8N/oVlOurJ9/Vtple9v+xhrX+55FzGL/kCEbpSDP+3h1kWerbiqcSQOw27MXrDO3RvCwPou6h
MZ36J91hGp1Tq7bupmrjaq+N+vRge3DEbH5nL4+VPYJ4ag7IjsyzM0DFZFbQwRA7KIbd4KGigfTI
rnWYd3RCbuvG9NkpCxIt5qsswJvfD4gvVecSGs4PndLJA1vHp9xurLs86MNdjvtPGXyukPDt/zpj
ilb3eTbfEW4dLvWZgdIA14OimBvbLMnOch9gxX60wSBQrVmn4YGvWOequk9G8KFy7PziW31z9+/T
hPG/o5oD+1Wn56+ZLooifZZf/LH2qysVv1UTO1svdOD7qR6IoChwX+Sk3aeltSKYmLyauTYACbRA
nrToWIOkS13vtAUt23IvgTBtmsWXoNGj8TkZVGXXOIr7NKEoN0AQvNXs8vc5psXQG4guGEoDZ4lP
dMeQOissW4iHLLyt1G/0SAVdjZ1hYdbYNtgno311OstZBTi0dLXsDhJTFDS1Qfh5Gq9RfbB79CLg
v/M3O9I52OhBqa1R+Bbrnk3zSio3418azt9qzgY+wQJRKzEp9uCvvIAdoc4GiK07aKjjH6cZRfp4
Bo1RjSjvg6BI1oEFNKJ1kRY7AtUanuVvYHRwAxTF21g6wdoZQN1SGEtI46JANASJc98wLUNqSaKv
Zu5/V0LNeiA1o2EVW4h1UtAeR5GHnFg0cbHrIVZvQnzPayl/lZckh5nrWMNQWLgYX2X5rkuFvaS1
QxIM6ZBX3yoTYFIZnURG73TrI/q++DbmjPmLTxtbXBBkPwQOlj9EUgBtM68+1HDP+ASp9w6cboUf
n8FrNDt0UFmyhH/vnyIdvmOU0+6S5aR0REoVxO32rzezebD5/V8NQbAn48++T8f6hY69fzaLMMbH
j9Y8SGJ9VyQ9KuE/zsCHT1K5evsbUqiYPLORduTjEK2LMgn/ml4Ya6SWyNpv5h3C16yjgqZ/qxNW
ujfbJnic6vjFkyHHrVoBPONzIcv/YomieIhY8x8hIahLkDLV5fZDwiiHpRkK+l2g27dF5I6nAjsA
ApXi5xn5bPvQyvf9aDRbCz3+adD9ZmvMZ+P8WmMMoJr9fiNvR7gjZFmP1XhoRsEto1XnIPFU5B1G
+YCklbOh+FlBa9QATZLpCJJNWNEcY9caduSzXszAesLfpj5kvorTchzyA6r85DzMgEs/Kx0kEcT8
HMPEGz7YQOtrA3jcbyF67Ngfc/N6YXvRuvFzoCvF9CKzIWMDIafnWpcMN+I98tmdnPZQ2v1xFdtV
d1+TWGaBfwS5Ejyz+m8OEShpWJoOcrsec6Py4SpevsskvCsWsCnlNZmKX5Qhyyib+PSiC/MHgXFo
R8NkQbxYQYx9DUkoZ/eTA2XdJ6CS17cfrTYDddnNPzx6Eu1Yj1G1wUFOs2S+LBhxtpQ16QO00zNe
nvgxhLZNVPyPTqfSLIcT3LuCSW3OuVbDHjUpjslYTaYPH4tPBQLqhfqXuZevtzqZTZ2qDBtZu6UC
u8qoC5/lVdBRVpS4QXBapF8qbnzKhwwAKrCwi1X05HvqS+mMiIXvbexs7BZ6SdgtS3C0P3GHIKYB
z95UTvKoT9N6CtxpwUKM1jd30HgniF9e4TwM7uQcm6HSjsqh390MUHpWLqdSCR5VsnFWUwaCVH5x
JOkRKcQqbqP00MMIJh63JFZWJwVrvC+K/FK0I97kqlE3shkiDyPEog35H5vGtsURtSpZK6GqP8su
UWtG0zlxu4s1N34lSa5SA3fd1zqWXb8rtw7YPRCE9OpkqRuLxQXxXXPsByB9ZlqRQwAO+goWhaCW
HKQX0cb5NZihgnxbx8iGmz8wXj73hfVh6JnzrU2VOdXRf+/895shBLGuupdzpQWtemFgwNy7LiOO
GhkOVLueXTEi5OegGhUcyL7Axv4YzDSjca7lqvizSbzprRWeAQ38gQyfv30G+UESEIn/Ppuyrfp7
j4Bb1VM1ZCwsWOj3/KWGKnO7z7wsCXeIr/RNSVmKfA/vWett/fnXFWVE41mlD3bHZLkezLhdD05q
4uE1xZMorj1BIYs6tfuT/JdVRl+kbXi+bqOh0uvf0DCjereKS2hm8A00vplEUPJqHPMc0ZR/Ssds
Jyfe2AeN0mnQjFZGjmEVPUW9CgNbeZBnSdD9PHMzjaIf1iLQg1tHG+/JiPskRKm5D+YDJHOwC1RP
qJCVoJZm3VWZf3gBqegSQVfZ5Uej5S2yUO6j+cpqRmeTd1GPkFdM65rB7WUc+ydz/r3HwTukpkWJ
O0/phcqlOuOSSppyeo/gpdwNgGhWGoHwEDV8Rb8t31oxxIu60sJdSpzyGRCIC+cdDtDCDHp9LT9v
z1aSDM9nt6kZXJIcMtI8RFlKj//aivSDzl5ygS2x8zeED8H7mQ/NOOng8ptN1pGlojLHmWlm0mjK
wpM7E4fkAVwxymmwMmsZaZuOrndXtfbanPtvMBLAzyfJZ1Kl2bYR5PMYXdPujU5nv8Q6Gs4RBdhE
VOFz2pvmtsynimUngU63MOHcsIAAzsOhaQbxHbEVA6X5Pt71kUnqQBWRRtibLLpTUT8hfdpiBo4f
G2nyiXvlLAf8do5570b/YJYC5WXX4hyNhjssTB6K/vkMEC1oNvcQOM20MWgsbsNhqN51Ijb9OJ+e
aeznx1K1qGX3vF4n2MEiCIwt5qvF7360MSe83W6tVn4EBEkDeXXqnnYhVeU80aCLRf0165RhZwN2
3FH1IR43LPaiZfeDlTg7A3n0NgHMjNsw9+9PpPF3JYoBwXJ0YE1YugwM/X+JthxqO2leELdpDDjZ
YUCcOl8xP1TyoJYomjMkTGhvu0j1jkakIGwO+QXUfAtCyL+nSDRtFFMrqAxSQr4By7rme+YrW8L4
/HavdYOzpZF0N3pV+2HK7qISk3ecpe43aOZ7gKc0c5JV3vbQhWjEU79sUUklqrqLoF+tqBob/1F+
ow349zjkAuZiYa/zF2u0jcy/5DEJTGjbGDV1H499dBdNSfOAKRVMPA54I6/LzaxAPsgDhYRmcZN+
+VEVQFzJBc2njH7mvNPLdQhfbR1Dw21IqAOyNBDWm9XvxUgszbyMxTFRrhzPAY/c6cmVL+JUF2lg
v7naJQudkWoQtc0KJgRhThx1FIAHeeCD08M0/G9ShaNO3bLszOwyKmNzP6HP3t0skrfp4LYqDm1U
7cHoHePW9L+D19gztk4fhk+qi+zkFJrpbFK/vLZTEi8HqM3huitYjMlrL8T64zcNXuUhh8gaVZp1
6NoYkribKMSvFNRoyTB7bOIRPj6NgKO8LAu81RO2Yir5rArKmsDkmspqOfrjkzaFwQm/DDic2SRq
ZwR+gte2jrk/xfvbutL1CRBRtS76EvolLhuoT3kgOmIP47vbIraHkL6VwqDMGYtNgjUQDT/zr3zN
cxKmOz+hcGFr4poabvAYMnwuzL6O91JJV4dqe3IU9T4WsNSXlaX94926CJlPwMkkSu1eqfCIOwNG
+LqJtfLgRpaenBA3a2Cdwnw/YQDcGm3jPVQpIVdl1eovtz8knsaPcGyzHc3jjkg9OEEFsNz1VDfu
nMyJrmCCA9I6LFpn2KE8yNeLFPLrr5d8VgtVWSlAn1wkQbkhmnUADWZJnwJ2cptDl3NMEW3dyflR
Y618ijD0b7SWaJ3EiT06f+PpNviQ0bONPQ9JFu0b1FSMJ/LW1RXBOCrcfQTmFHPK3ObNKLTfbnYV
iphaFtaD67GllVUqy8RKnY6fYEowhghINouyKe6APQB5cbXuHnBtdyoGA+xXmE0f8g2WGeGdUZnj
1QGWSMFqwNQWF7AefJ1iWCylzK5A6M0CrB5rKmudTftPydSVhJeOSRZcI9Pa1vFog96YdzSZxRJn
sEkl1frZ/D36NARMa7AuirNsveCJHbjVP4AGBQXCJirD11Q0YkW1PP7mBd0O799YatHjYITWY+ta
1bIpyVaTN3MWEXYZRuWhTwZ2K7ieiP1yu8feMQLU0UDlArcNxucm9Te9LfKN6Xj+q6GLfUcF9DNU
ySLp6xMUc+WbRxjl/CT29QD0RGEdDuADIkgpgk2RmW9Sz1V3mULzpmTvxYpRTSJ9F1eo3gujVnZT
hZAWsXb8IpSKFYjCrVtlWIi6xNuLEHOaBWDnXkTWTXsi5f5+3gcn1fteau3u9mGNenD3fs//mwp0
+95RRUlGpT7eKhK6ihutm1UZ8iNEKoiNTlPbvZ7UCkgXwFVkSDXkTPCGnLOlBg2cCuKiHoqxVQpx
JoxInBPRt6ssGuekMG88t1Of4RR2YDGFGIcClb4Clpr0hLHSWvhRbx4lWLCtXyqePLocNnY26zuq
9pPk0MmDOhPp5JkxCPZ96nLwsvoc8/fT9g7ICZwlVtRzy/zAk4NBzGc2oYauI5VHguuv6nlnL68w
Dq5kLRM3kSrfGxgLllEU+lv65vVRHvS2p2SfeK17IOg8sjFEgLl41cgXwReP/yfNt40eWwfhmR/2
jEGrTRsW2kTjooBPNdNK4VeigzD05qlAnrec5rNxfk2+G5Tlj6SMhgvJMBXorXIpy7V+V1WPuoAY
F7BjJP7wKkevTiXlm/pUsbVp9Py0VAfCMYh1S/mkqt3VWy2P3jJbdKCw1HRO/0yqLfHu2bXUG+uA
QPUUzluMXGu6k4mgRw6d8qAM7MLbylfAOJFDl3Tew++xCABRdWiE88fw9GDaNOfIlynOKdmgW8Sm
7Do9GIqob25f4+0blF+mGEz8CPxW2IXRkc23FuDu+clv6j4+3AYceGkkYEhvkMeDGfnxfWupxiPp
OzfLkIOFlKBlmEupEShgoWerxIQJVqRsWrVZ4+qk6ne9VYyTV0LGIxn7pGFLW5NqaKw6lLf0543X
1PQh6/I9H4dWr14d516OjsaEahfexJywSpqnFLHaLZ34rDerIxEeBjMc5S/CrJ21n4bpXlcScGh6
85UC37x0tYuneqANMdSKAdOoHgmkDYlcID7o/iYXVhT/2oA8PZMR022svlXO4J3Z2OfqJRszHjA2
cMCw0W6PmjVcMYGOa5rPwxWlznA7k68FY/fzXcpTmF8S1YAz93//WJ6NGIaXEbWGFerS5eiq4Vs7
whOJ4iLdyKZr3UVLiM8ko1KIS06ZZyvE6K7lECAHAyMbg0uvAaXvqLRW6kmq26ZZ4hZmDoUfQIgB
yNQdsACWy7/OxqnWdjGpKFunGklUVw9gTYbbf63pjUK+5VwVTMOsulEFm5DxinQrguYtDK4UvaNd
lUXfZeU0csYAFM+3HLETPEw2kewdehKGa8DFgzkgVUiULWFEKzn2/f6MAXPoQA1j1ZE0vsNCbF/o
JXhLx/am93ocb4ukCo6UZ59u/nmCMC4Idomu9jFZ2gqMhYn6Uln05GKyT0aMy6U8jHE3rHtHNCeL
wsdkpG8xluWD35Cy1CDE2CbT5C4laiAB4Htqy0DsbcZA+ZIGw+K2oi8mLTkFdUkeQ+PoF+Qwyhpm
f2TG0c9e7NyVjeqOvm6zzeZochTQ5SMTzsEuS/HGMowArXmGVRPjsbWR763xSr3gg+zuyphe2u3m
g0FKwlof0/uTw4A8UNjEbzaW7CvnkQEIMZ2+AbIlqUOBQOFDMiLe7ooSfql8kV9w5A7JxoE3u7Bg
iJ2tr7pZ6IdyRLVlAxRbjmWmHnBAfpG/HqX79qFGmUw+ISl7ptK1JzWuP+XfOeipfjGnKNg0eUWP
RH5CYLiQX2bXmpvVpxAq5l04RAmkCXXcmbHjHCE3ACZnzeI24dY2wC9GU9S/MUkvQrj3e4YCYylv
4xy6FnW++r0nubbKfbxnle1h+RzEy8ySrfA+7NIh0LAao3T3wXypFQnFBcLac65ab3EQZ59Z0Xwh
5RpmjG5oG8AKCzm5xEWrPdZcyXZtFIbaYwFKbjZv7BMv01jvOuajiJsHP2z80zRDIAKaLIxHiOYC
3Xy47Xwjf4bwjhHKdbtVHnnyibWOg6cyqzzyUWGHNL7S7G93YmWfQAOTSymij8wTy4I54YP1aUal
AIiDYjTFJk88fVHOB7cTKrup+TJI1Vdkn+SWo89j/JtLYsGYQEEps1mGVevvOeFYWW4aP6BILSsx
Gp9hCbuxn0RxD0WJXD1CWQe3jdzt1DpIJfOMmnyPNbzORb1plSk94sOZdvRMHGzWDnljv0pkdCJm
f9wJEGJxJgWMEFGnBWnOFCLl2yypkNwR0be6lSNbmpFr7OQEbpDjsSHJ0ytWjm3Wawz/rAErpfzK
Is86eiaDgSwJFjUNRVeJ87tGJT22DLXDGOVoO9jwBSfT8E9JRuMTHpZ16nME5BEYcUfvgztgrZuq
Y2VO7QzJ7zyVW/OkzsrxLORXFbNpm1UxtFoNHzn1bUsvLI1VQhqI5dgE5CBkRqds6IONbK3U10zJ
IW4rpI7IO8RqDIr5wJO7klgYX0csIysvpJuxxfamJ8DH9jJocdi79CK3rmE5J5Oh+XY2RB0U3Zuc
N+j9pSk3YmwRTjiRXoyBABlInuJEIghkfApaKfkB1y6EhkEMmnkwa9FdPKW+v73r93F354aNStye
mNSjZLmTjREuTNqeGzPqxKGnbHYIjb7f8kGv8ur3678vCT9Hmj3hwmy1yUZMIo/J3E8KXEM91HOi
lIVjqmGVg76ZfyLftEqwjKOo/IO8FH2VbaKeYb0Rhji79TLFen+Wh8ZGHA2ARmkXsaa3tJfn67hN
936K7rktqseqJf9G1lthtdX3KDgf7UDYB0VkNpEqO/ho5l7QreCWxQ0VRv6mxPLzIl83QycHuW7R
HbCUO5Eq4gnd5alWrQfEws3+930sPbJtMrKKw90C+iy5iKjvgR6awa5wp+zeraeaRe7QfqkHxNLS
XzXlwTUUgkwDantJWl392dsmY20CjcCWUdkjSKGZJd26xAPCG2cEVOe51o7RCch3O3QlhEw2of1W
aGJDJ7dcTUY1HKhyuo+wO24l0MYvDqohkN7m/jGR211F49YLE7v6WphivNaDupOFa8GqkJTJIGOZ
X9VwbEd+8ls6yh9vYYcvEbrAtVHriemyxE/TOw5ZwQ3cSeSBxnMpqKezCPPvIsa/R1y7exM90dms
csa6RgOTPz+EvXwep8o0FpEYpzVhFYuYKv7RBnhGIki3tz0vO8mso0yx7pU6Lu8jNrVjnVfP0WA9
3gTtMXyIDRqMAQ2VC9lu3jhLD5k8+/3G79foKzx0mHz2YUTgjuZ1d5Pt5hQR+44CzByrZJmFc9Jd
Z1gIUT3QuGvhzPz6ldxAPQYVxPqJKCKg5wKItBIcjbi9oOHd2vZQXeSY4QdUgxyT0j76/LRYitDZ
9qNTXZgAQaxbFhwrITSwzqxHpTJHCngEaa1o7S3tTr6mm1V4Vr0Y2TfCHuS+3iER1ieysnrpYE5C
LldoT0OOeCrSdHUtL12nBq2m5hir5nd13E8XuveXMNE01qYJIX4De83Rsn70hg5gt9P9e3mo/e/Y
R8drOL9CgXimu4xnA8dVDOPWthcwV9TN6uYNl3dCWvrPMASsdCNHDt8mjBPlhb+RX0LaYYEAS1Hd
LpPS7e8LWFA/v6Gpud6eiyzDHmlOwZcWSMzNhGMOzkfZ2E/wPMNpAOjrVy+Nk4Ha0NW3BifM7b/s
w9Zby/6HSw16bblTt5XtGXnJdN5tIUp1hynugl1g9odQBArYFBWxa63nR3sUL7Jkabse/v2Ylssf
N78WvtRiohVQjcNKzgeVpVunKK8vKJuNYxZBmZP3sryt5UFRyrVbK2+aZvSIQebtoF5Nh0l0P1TF
FVtddDD36eIJmByJGe9L34KjF3vVS8WIUGAXW/yc+1LHxpwde5cg8J39iKSRYAPNQUXLaxjFnGU3
TPr/o+y8luNGtiz6RYiAN6/lPYu2KL0gZOG9x9fPyixN64p3Qh3zUg2AFJusAtKcs/faa/b3JYSm
OtynJ1WQvevchGIEwPQxPcljebXM+vxxOkziO3KjJUQqjU4kKdzbWbbWuoeiIbKVPE/lLRrTFypx
9ncvL2CtqfOrqQoKKou0XnX8nSGI8m1l3FWuiVoEG2yDwfo+uuSgJZey82WKgoE8qkKlXNZtsG1G
ghPMgna5PtXZt8iLVq7ZkbXS13yAYqWQu5m7juaJfD8x2oSeA8WL9cmRzgPQXafFXCrKrmLyLy2o
mV0T1ksk6kzLPcJCbP3Zre7ZSyjDrZyD7BSEHuwk8W/8ul9Hfl4e+hkt659DrBxswwaXRd6kK80H
tl6aqCNGYWXsmmM9RvMN2HBysgv34tstyVwxjy8Eh37jDR4L/d4Y9j5blAXUn4i9P7OwsJQFdOeW
9081b3rl4LrjY+074en+AyixsaYNvBdqxua5bI0fJirAXcCbtM1dst0JXZC30kj9dacElbnivzmE
mBiw8k4xUV4v8mGnFLX9IwQq8bupTRgZE7LsPCi51e7kPSpXQonpZ6uRIAlgSxacBJNplhxH1k3Y
ZuJ/6fp9wLe4SIlcx6DrZ5uq5Wqa/hH7UOo0H2y/Ooz5eJumQPQlDVhYeZptwOZCiZYotFhXHtMS
fItYJoNWsp6HSv0SOY8w5GAaJiNhm5pvXrI+Hlm5Vn58/L25kkduFVvrmb7ddrCJMWySKIepE1/0
IfR/2BZMqC70Pg/q8DITBXSWlFMvpENFwuBneRZ2n++ddSsk4YbcsK1UfmnFxhngRv29+aLpwoj0
nyJUT2cJZxpEVOEAxefxofvSdiDjdNXrD6HmIAqkoIkYvIi1Tcjmfceyk55mVGC7LYZI38onojTT
w6BowaExzXplTJO1Muv2zdbAtuSDwe5NuBmyzETq4eXHNnduv91WYcElf/ZuvsVeNE9zCig53NCu
975RgxyvYw1DbBYv0VCwC03tc2EiwB2i6KFolHGt9HV0qtCWnO3YtvEr8Oay5SM0YXqPcxZFptKr
RxjfNpjEWl0Xts16m57l26+jH/fgJENJqucEyL8VNuML6AySuepu38QInaMUmHGa8APLcNx3bGdm
TT0z6vwk4o6FhjgbOZNtVdbezKnYNY86q31ZpMyqylrFqouk26TWXbdVsU8dTwODqjzFjRMsWzsI
V7J50OTlWGxHv8jRu+krC7kJAQzwzkWLXHqezMqPDnVvP8VJkuwte3TW4DOtjYs3Z+2mKvD1AZyi
oQ3jKYrzx6jF8mTTH9vPoWOi1tVpPldNT1RlOaxHwziVY94eE3f80qnQsbWAzxG33i5ECH0Aszqe
PXsimNlRyk8dSsSN7KS6mV+SS4XvpoonFJYsNpzE2ngVTD4WEsE56MbPejrpSydTKV2LD8T5VGVN
tf37XQtX4uNdayDx9UAxmbqjoV7/KInTB6Mjwl07lGUZrxpjOkq/gxaR9NWXpXow7M65Vnn6EvCg
ZkpJWqnQlNcGQCzy3ctkbaSpcyYAeTVMLethW40W3D3pCwINNcqxn8fqcJVHBA6zk/MxKWpmELHb
TvWVSInZ+HCM2Q9E3tl3Onh4at48OxQat27iUsKDbqJtuhCsWuEBgEmMCVl/XO0KMy4JvmQRa8Bp
pygxz7e7b6IULRZfp8XCascl8+xiCfAlRk3zfuQq6RNeh2Fr+v219fzVZKKqlu18cQbZVH2S96Q4
w861dWNrO7o8lLKwS0YOm6ReXyIwProFERuyxlGJiShB65PNM1JvxUgWMdDAE3Ut3igCHcOt3ASA
U33nuTd3Y3TRXBNzBkBwGiTqWoIeeZsEYyjZ6ZlSnGqz/C5/sZ6WzFmc6VgzF73UOdgRVRPyct2t
56FfDezQuzo9gS1jCNrdRMp0qjV9xMXEkCl/ijxNQpLFpzqa38gynDYDBAyVNtZxcMcR20WtYy0P
E3YbizAq8H2o2kVGrTCa4JOk3oqZiuQVquDu5j4IAMQDmKpTRmsSuifZaGpvo0kAbwBi2CoRMogY
KUpZjGhjjLCAkkR4SwOKOJQEvkZxhUJ3HohbiCpjN8Sas5lZsV5l4EQoaLWkF7834AmfSzMjbzEO
euUZC+2i71qN9Eu0cNKpUFHHMVgPbXwb05lX0nxWaDbtFJqC18BT7CVLPvdTCaV/dPZtU/o/SLkA
Dehln/2xM4BaD+WV2/5dc6Bi+UNwlBQqZsXmotjDW06rJ6VsdiTZwiM2IKfVlFEQyYc+2MtntQCy
aVcjHrHWuN5VRjTATGj6T3KNG6TaihV7xHav7HY6qcqnwKSVIOensvDeJ8ubntAlDwSx0mxQyU/6
rOrKOwhE+9ppXyZq+g9RQ8UVjXRFrimniVxTZp2AUORaB5D214RHGMH30g7jf5nx3D9N3iwF4Le5
qgfOzfUYQrQP2ANVmebKUHqHGcXn6U1gk7aBTb9I1ITiPAiZsADr1VNwatGq4GzASJWEwWsU+dmz
Ja7X/1yHJvOqGnEEmiJT77U2ryKowfD67CCLbWyfqBhmGuGjTfpslsmXhoMlLitYd7OKNiahSXTi
od71JrayMp2zp74PaiqbU/wJ6REVZpGDY4ztXp41evLreuqUOFZMAkHaKH/rR83dDy0BskQi5G+5
p2QwsMcLIkrjquSTca0KaqgerOGFvEYJgmtKWl40nN+l2io+dTaRg6USYlX6BSz6hN09mTbmJcxL
6nbSHk5xRPGqbYNp4euQa2f6MPN3F070nwdzB+lZfAkU+dkxUIeTX6qsho4/FZBDcVLMtmY5qf7b
ag8L5cfpwfZs1baBqqArsayPHKAYZMVkFhaZrk1XvRI/ny3pAQdv8qgwK+V+TR4FnoqZPPwiBWAU
N5qjU5PwIU/h2jfwOkxzQYDsSW9nq9nwqMQQ14eOfE/QEb93/d3YJofMiOicdcD/oEZcTHHkkQO8
TTN0OYZoU2KKIedBVLs6D3rA5BXjGg/vr+JXtyg0t7vQNXcPpLPXmxkIwCvJr98Ctp8uidZ5GGnk
MZLUBYsvvPhNOD1pYFLkdTUAjR/3UbdPWNC8mkYBEsDbTs04PlNerR6HJnyiJgpCwUH40EXao44M
FhYuRfzIrKnM4jU7u7nhonoL0vHx3r83ohdzJnNwHhTASUPzMA6D6JwTfEh62KUG8XFSBqV7y2uA
wvAyalW3T1HRm0QwNWBTRcLjvbQ+uFa9tRMNUVYVX1ib/OplTGnRbBF7JqtM15ZGHVIDUjN/3GiJ
f/rtCutz+IbVTPSU15SoJ0VSXKFG7mYiRHwje3dmYAyLVFdXeUXmWiW2o9IB2LvTzSJXannvNcFt
/+w4XXEt3LEhrZwmDab9iDE9WmZTHj0rUXs1lEE9V7NKqBRynK8qC/sCGvKttIpq29f25yHyQNHa
bAaQhHWoKc+dXC6PEdF26tRr1GP7limnGne6T/AhsVTug2mb2lI3Giv5F0Kg8X/c+g7rIlVTXVs1
zY9mAZeth0LNIyV51R2/zaVoBNkULDSOzHDg87aHfAnf4c3ViEfNw9TY2vPQ7OqawMf7pw263zqV
prpyJ8/mjuOobFiwyqP7NfHVXF778/sCjAl4zRKyx9hqLqRLLy6RuidN//D3VaD5JwyRkZyGOroq
FXAS4yQmakaB//BFhGpv2oXh9kc2f84+c6aNq3fIalBxeEtjxDQQIVAq0Je8w+9B+eIaLxaruhPk
e4UGv7tXdIpb5MozK4miRlI5BMoN3XMVWb8uQWO+8tzzMMZ9fp5MDHAycVLrlWGlUExb5Ipx9TUF
zfYU26feYfarBgLn8CCq7HucqwsWYzD96V3hXSaSNv85ue0ut/Po5e9viJSu/rGXI8iXbRyWQs/S
bTBtf74hmmVnPgPfeCwb4C34s+Diigaa74x7Nr7Krfbcz82I/FwoEUCsELeWPsmSTGzV2sEpvZ+S
QW3kVrQf+3ojqS2/ASLyKMvjnOG0jaCROXa1tnpI/sZE0F89NGwZRW1SUtNcvVe37exBWBbXpo5C
VE1Daz9Wpf7KfUnJVh7uwJeSCOAVRAYJVZIcU4MOqHkTGUdZPsUjjDUniObDYDknW/g41Ll5ZtaN
b4ixhjUS/J9/fztd8+Ms4ggol86+lQQ/Xf2Ig/F9euihoSmH+wbYbFWf3S6ZIkTNNztFjDxabLxH
qVJc56pP0acJbASopRSPIz3hZial0HfT8jnUNIUKaLEJA9qmsXhB9cmAbt8U2ytPJabBosaBgzMv
VlagkLxVIprxPrmBKdb6c6B0xA07BMGYYqzm+/15VG8knqONJAFU9g7r3rJW0acSNc62Lr3xPQpR
FUa5/2g18fceOMSG6cDaDvnon+CG2fejWhyZugjCSDoR5kRii9z91pbC5wvXj2oP9f90zqHga96b
543pqVPT9slssSQ5Y3QEVBuch5FGoWMQ1MDSvrg5ObJbrVLrbSZOK1NwPrUGFEMK2tzxXYzHFElU
IZsIgjR4FmcSFMZHElyawLMJouui1Z2n2mnu8T64/v2DxqX2X580Nl84bJrB+tVxPtKPRpS2g6J3
4ZFvKvYMhPMTdIS1isV/w06z2QBrlqvc2hte1XjOb2bkr4O8n27N0H6D+kxIKVkXEhLUoPVae6mW
bxSX+X4aNKANYs6sdDVcZUBqSU0UO1ATTbgys/SUS0zb0qBjatkL6qLi6PTxU6n6z6nAJsmXhHrA
2a9TpAbyX7ctQhxviJQNSU/A+wUGdhQvQWId7zs34iJjAvNIxGLTlH0jy4iFW1SfakLc77D5TsBb
6S0xj87JhqiZL8E0p4e66H2KNCYC5UDfT2lDq5Od0f6+Z1LJtnmUiiCKDVfDH4ZtPlpfW4Ow9Mht
fdBfApAYGfZ41sDKy6e/M41rZ5vjaYz876lahsfRVPgbkTY/tplASONSLTT7cJ+CdHduDlIOCKxH
Oc4GnCVkGcMKwEWwkY37nMxyIY0HUi2QFPmlaIv+xQnJrKWiNa6i0vBvePWWvuDq0BAl21SnK6ZD
QzzlTp4ffK8oF724jeWLn0fG0rNwtUMSySuj3CqFsdXaYA2rsXxMoukytZryNtPzPhJTCHRIj4Kb
pqjxligOF6NZFz7FXklwJwkWJiFDLUkRq7YAW40r6K0N8000DDbrLlFRUzyfm0jcGXlNZrtE+gZ5
ibTQN2+zqDPNMfbtv9/s/10K9VS6CRg1LUhfDguFPycJPYvcDo+jRT3ZS18iVI9RVwLAi7XqjJpe
/zy2/GUaUZjPBeVlRAEMuG4ThZthdJ11YlrC6QvkGj7//EnmY9vK3qC58iB1XlLE0SQKnCUVrcdg
FodCsGBbWQ6hUksCvOj755gMc8KxFQTK3+RB0b70TZU+BQjGlwFkuithUdbORBawkxtesbvtqemh
c6auH0408P7+5tj/NeR7GhtDz2YQ4L8gWf58c1gTOATEOcqx0DzUJu07LnWCXcdZDQn0FZAseZ43
GdQZ5L97ljvDye7atzYLu2MSRXgT5XAWme0RMZtxP63FV+Wp5m6hf2ifYRbVC59G41U1yvY0dmL+
AC79xeq8Dfb5+gYfQNkqsQ95GSrv7q46VdzcJqLMFVwN+lxS8Ideq7+a1349GERrWoH/g+CtpyLJ
8vesIPkjDh3jko4iYkoQZjpD+9br8MqVHqO7iMD5QjDGuoRX9SPhH4al70EAJYohV56lMBKmhX2q
3JYUmlQxbkbLbTGHWU0CYfMvn4Dm/lnac2C4Oqqh68wqmF4NPoM/PwJW2HXruMGw8SIz2pEFvIEK
HXyaWb2ta2O0F3ArkLa15WuiijhSMUuqRZ2ucHMVq7pTKAdVenNsxVE567XofkOeEadubk6kycXT
CsU/FZ2+yb5mSVS/ly+ZWCYGY1lt1T7zt8C2lHNOjtwKaqj2aajtnZRZV37gP0YT1irMQdETcnqi
hU3vKUh60Mp+R7S6lf06ktcoOtHjFNck181IMO/bVRVdCpcScV0l9W3K2tuA1fyz4lSnPbaQ5BsW
TCKK6mA4j102MV+S/iaVvU8fvqz2DJ5dQZBCXZbIQn23QdUYBRfopdW6hY7zkmpM3Vpe1V8rhrOw
jVidpdOnzqEyOHvmF1r74Pttw3vK1KTfkOhu7bqiW0vplJJgeMszxLfyVL6Umrdt4ulw91IkcBhO
1tzqrxGKsZF6ASUuAjBIXD1M9LkpIH29b7gSGtnrojHLFz/+bHhMAUoU6lcj/qbjefkRmdqPLk+y
G+pgdBpuiGY0oXwZ1BjKBr1Rd42ikv4pHKKzBrzI9nD55q2erlG1fE8703lwTfenrGXVTRpsuL0W
BIRQFSmEOAJCz4H+RL+nY8WRHvFwWkjT3AI3ge0p76rwSqgZZA2yTLzraJv9znaJtaCJDiMErSgK
GZanIl+JfBjlIK7LM3m9KPf57KQrp4duvQgg3Rw1OgsBKrFrUWXtA4VU8nTjeOf0g7WWv6cKlIfQ
epFpYKXkdabVo2SC6WZJPoqbkxQhEWGCwd5X+bbuAvw9VUmRR8W2tcNPzBQvfqvYI6+1pWy7jFsn
I5iGxkV6KCxABLLTSf1mVU6J+lJ7RJlF2KTXePmYE80ZCbZ4ScUwbY00T/8+qpp/MgJ4pOm4gaY3
PJdyGy72D/sStk+FxoZp3EDtUpjdXOokmfecT81wNEP7p6tAWPAz+zsz8FdtztXXISBasByG6dA0
lASJHAKitRt7PcROJ6QdTfVzlvbjhD6zHAX90kf24oEnF6IpQzFXehfbpNgQre7GIaOZ1dCX1gf9
KuUnhIHqV9b/zbVVjz7WuhPgi4LIUAZYWEzYl2VVJu1Acd7tyR1VcmlLdL6XJjrV+3HqGZv/7/tl
e1j9XZhgvG+WpX3gAreAI2iPIugoWrR8StN156CZSIgf5+hbsL4v5vI8XpljMp+bBgO4j510Od2l
zVJ9LJ/IsC2+m1M47e7pYXexJ27nE/1/daUE2JvlUc7e7AlWHXt6cZSr7Ze7INqpCZOL9Nxa3s2c
Rvwj1LORPFijeDTS6dBqaCxI4cwQPCYxyu8SgH/vP6Wmo1wLnSVMWEbvzRR40O9MA+uuHr1HQ4bX
IwFA+Pc37kNtlxuN5YxHQ8jWQZja2Kv+nDtaor1iTUtgtkqbF35lnm7ev1cIXUc0DtO1BEXzyrLv
GU1o9oD62BPoa540sg30VO3W1E/p+dvJeJZHLPjbRY0p7DB275Nq1ixR+KtcKCABaW5ZLHCeEHKW
TpDMG7VN39V5Js12tgg8bzIRcjWce99fNXfW8mSs9xiuqBsKDsJg6DbDRfMsKZ7I649AUcMHJbbs
exyk2RSogPB0ylDxb42JWzBO06VNEM/KLYv2/nP72X4oTS95Gcx2Rpvi60csot5jwUqutZrohYCO
6KVyqm8dzN+lJguZWBKMDQOgCFMKlLUcZ0oTG68K0v/U46snWyKp9o7X5JsYYcPKlvlUqaavfZvU
11xz2oNDKByYPyjcyujWcBIYPBMnewkDrfmX58IVU//v+ob4eHXLhpuEswa2j/6xdK/1mjpg+kq2
kdZUp4zYnJNjO+P9KM9iIMwWlqR/LpWwcRZ1TFZ4EgT1uQjLhnBSmNezGfxMXQOulP9drletjhrG
oAMHlade3PV7EmK/2EKO5ZN2c+4XtdBnteJFXp0xyqFPVtFQi5oFg5dnJ3cvlayQWvajEpUQT4Oy
PUy0JegPiMOsJBt3ASt+RVTFKZ1H40vhO7SvZ+875jG2Cmk6vYROZGxIve0PlZcrFy9VlGWnKDZ8
UHPd6rH3fQ6n745O9lbe4UFKXc0+0okbt02ePgH5s4+JeKlZPdcLuzQHwnEKlH9JCkFKJVpHymJk
X96tvfF+TW2vYak2XyhRYlYiueU98pNm2UZl8RzOVbnWci94iIrW3GY4XZEHOeYBZa73Lw1e578/
aQN3JHk7hinKfB8fZCrIiu4nfUKakAayuQI6giah2Med8yUW8nf5Iq8Tx6uMb67rPaFZM27dCMpi
dHsTLxFGi4LbaFF5yDnF5y7ic3BdKjcvYLEUYNPfaKJJJa6TsXyJvCQ5UHDXBHxMuziJrl6yilRh
KHH1Rn5BXpNftfJRP6fTUw30Ye+o5UsTIOM3zRxIuEVTxdFHMfMWBwt0ABgJ/XuuEZ1ooPhbpCOV
2C4W4rmJUimNbBsJKbnU7N/lyzATwV06+gteJm+bezMNS/EXWNpxgOe0GurR3aqG0jyZjqUsXSQU
G3kam9a0Vylfo9Pq9p0VRV/Lru+WFZLkS9XoFKuThqTALpj+5UNjm/Lx+XRN1RSLdrovlqNK4vh/
FGTNCORKC89j52QdzWinbk7wlBeR0zpnQzGcsyZe5JG8NpoeLLF0IVkzim996qmVX2RxEgrDp7qo
4mPqxTspzpnjjIm87kd60ahzKhxEEP+ItR/Mivq0BLKErMpWc+uSxBLQKhk5wiGRQ0AZPVaewf8e
kXV8DOs+2mLtXQdj0X3qUWcBU5wjAc56nLG9HgvLmtFfOJjMWe8Nqo9TUhyxspwXiZs95iq8wbLN
rC1ppMWN9TnO2c6fzqgGy1uVqgtiBjP4CY51dNJ6O3etu5x8N7jkZhmeoYw3qzlt+51paPM6cLNX
lSCYr+IAaIi3m/3S3LLUewB72j+hJCuvcTl/y9qUyHe1pb1AoXRnp5a6kYtiT30vpiH6FKdGusM6
z1I+G9Y+s9YzUy+5k9LUb1kLIqDcl7viyouzY6MQnjZQvF3aY2kc68F57fHrPFtoTIBb2iDbhd+d
PNLFVET6jcLQPpqd8TUkSPoQRnqwTo3R/ZedoPNxL24R5sF6Udd0doJEenzci5etwqfNJjfLbZcw
TTopYunfmPgWzSHwd7aWmrcKTZZEtOWx9es6xYR4jW2037JG0BaUuIx9JmICMqzmp9gIbyCQ6BPI
r3ZmRD2BTrpl2PM7dcCtXF4BbzMWRYq+uyD5+2jT2VnUxkQQXaGusgyU4eirp8Lsqs9VFzTLka3+
NvVGFBUWANO+6K/Sn2EN6dn442z0g/zwqwQyif47rGX0dES9ySNW4nBvxkij1KAUT4E4iloy7lLP
Gek4wJGfZ3QUsT5ZexYxFslguUeRBH3j2Bi7EGY6xmr6F2NOhqeAY8mXrB5XpA2rj724xHKf5kwT
5cdcz6t/+eR0+ul/jASubWuqqhqkgZHRQnvmY1zaDFnKNMLE3+pgYPaewyYFPG+48fqA2oJ4cUd3
rhe/z01qewwKXxCmf5U+KCVx00sm+nGh7RDwJeQmLmHpVmB/zXXoabkyKyfLIF7EbExwkRK37lbk
nhR9smq7jjJo6PbPHVgheYdUhgvqgxm2UCJYrbAoHyyx/5OkJyPyrxL+lEXKUprdA7Xy10W2pUQG
0tSxTHvDlERmVaC+KjmASAPdpC5IGiSJdCtdnN7llnbTrVzy4hOFbb/B2ntt0pB5heiHfSOxwBtT
deB3xB2lP9ZIRngK6i9Wy31EBGf6aNlduLOYtGwREPd7ojZ1UwQkGSBqhUsXEk+3HBTT3CHmxKg8
aE+yavjPmfxtxJmtot+WGo5/vvbrF8f3B/47BAypLwiN8R+KCWuh5NADdGufxmEalqRc+ZcQl/N5
1oHz0VgKIY1LF0jbeUp7TyMzEVm+63N76MVWrgvNN+Lk+0PHPL/SczT6RWHY36suY79Q91/4l+8D
1ZEFfm5/YwsjSZ736SlQxp+F5buPNkoLME/JsvQsCsXiJVPh98xan2/nBubZUkVjiI6OuoMWop23
Ymtf2G26qIqmeXSA+DC7UATnN+7MlZ0OzYEeHfFSYoeY6TC/7p2dztfWQUY6tQwSdgItOIZ9t44c
azjL2Qix+8WFv08BuRn2wNmrF3g6a0tUwyygkvhTMEEnVf1+L7wr2WNTZcNJcc3LHYlNLeETERba
dVL8fN0RELQHxRy9OWnIHj6dGNGE1iqIQCML8fjZnRVlP+rBzhNgk6D8eq+LA5VpKeK3/XbsnelV
c/IXxkllM1KqXZFR4eGNduz+iLqcBkSA348nQXxE7rZYqA3SpkWBxpzyFv/N3fxnY6ceTYlCWUzS
PeRNHh7ksVHuDQLdvt3/x9ZAJ0oNoTEGWQmBRupl8zI+UFhEF4LfuKm1gZqQM7BQyn8qeU7i5pS5
2q+msl50I6aGdLwmpfImF2dovWiKRz2dxECpt2GTpmun9ycKngEJgeKWmPwuflTIK8boxjIsZUl4
r0BjxxCZmJfYTUJjQWn1TamCCkGpmdBiCLbyFyQlql/W5jjv5JphpkOxV+1FqFN7NQTnXiLu5QvA
GlItiwzGUlHve1dF7z0n6C+8MHrJPTAqygRe4E5BHvpPRV1kj0itqoOVmNFmwBADk7+wN2GJJSew
xuxWdLQcoDh4GDL1T/d0m7AldcmAQ2nZAWISmn0IuCcg/4PQ+P0W+kndX6mzM82WQxc3xyJI2odG
cGPki2v1R8pMSJX7ujqSjqKy+XS1S57lTrJoHYxioRf8kLXotNAg12Ml2nqVkt8Uw7fXls8y9Xfr
Q03n7+z8qyPNLujdPkhe2yQKjuvNSWJDq6DUVzQxsq08dUrL2eWFM7G/LEV11cy3EkJUfb6/Re4I
3adSs1OSQuiwC4vwO6sw2ITmoNTmwt3d8SxFF6BvucntMBTMZ68bgnUJHfxmgs8QElxtUulHiPG/
BrAkHwetseZFHY32Wp6Woxpu7wkGGBSItx3LOl7HYtYM3c54LdAFwk1XFn4yhC91zZbBxhqxlfPM
OGsGgu+6O5Lw5C7bbCRQVyB4S8eFX85nqQKP79ryeP/Dpsl4kHKSFIRWaGn5/QwhGSFfMcrErtqi
syXYuwrBlxp4aJe+0PfIF2ID1VObaerhLoQUOA0JW4qfyUKdvptQwKlgYSsJ4V00nzCipKs6DesT
thwceqq/JbGGDUTpE66SJEibGzqXG8pua6mTlMWFKrB/pAm3vcUtuY9UbozCC02e825461v/ZwU2
5TwFmY2eiZatfJ+LKNpA4XRegilIjmUo/ITIJkSG0Y72mvqeehCwxSbErtsftrx/k4JbvA4Y3FPh
Z2MmfabF8JAGoflgx15/dDqkEGkC7akHgHpEd7KXHA+lVG9qUdVvAD1Cp22WklboK/mbVlevZsRi
NBcV+SRvbr1XAZeIbVp6TJhwPThf912GSnZW7Z1qCymOozmv6JIXeu6rL3FTW4hy+ptaNZ8G1Aw4
mFj/0cH7RrJzsSfwcHvPJi8d1F/KOO4HfkW4jznVwNA+RmXwWYCpaQPzUmmzsewKix/GAL1IBW1X
Ujv0Kiqfkb/LoUqta9DRRSei7MPwbDh1MizqxDo3SEb38kZFFMCtBHr4NGaPrd5kZ+TwMYE4eEAr
OyImgsd8gXIkWKQpIafE8yprKUX1EhPQrK3dBkriG8pG0B+Fo1uaDuSL1yZfzS5vDlQHQubMdtz9
Ltm75aIck3Cb1ja0PmFNtHKnfIhTDIdiKSFF63rkzqv7bdeLCl3nVncEAZvxfl9oqklEl1jpQGHa
zUqCAdhgpeMNef6CvSG6tJH2nIjiT9HzkGeuOR08pgM2ouWttovylDkR2yknKG+q7+Jrn6xyExsO
jBrK7YFIxSkC1vTyiKYXabYlA6yPNmuVljgwJIyFknlxQsH5A8gfAJEue9PMZlgBTrZPSdYN6FEr
D0MMbzVmBoJ0Q73eyDkVSzBE7K5aFkTaPKp1Rbn3nyMVbfjuPtfNlLMW0HxeYvEWS8+KfEEd/67G
aX2GWrrDpZp/czXCfzu7+1KmscgwHge8VFl0cHiEL3HWzyuATeMFZ3m0DJmhNRAKgGSoYJvdBICw
QHiZzyF8uADpA9CX4So15uNUextn4okaNO0qDeVqTv1FPn5+ZmyVmaQgRzH6Lds/8wI9lkdQJCWN
jV1twabRrg31nkatqRzCICsOZBOx1mo64zEI4c/U1YvdfZJacXkS1Z+tWf1e9DZbJAEohaNjn+jt
bO200s/31d6s/eT5LxdxgpBUhkpUkMnuI281o3nXcDmt5fLKa5XqjHrmW0UP5Fs1P0iZPQVP9MXj
BFhGihg0rSmP2LVgiZvR432TBvF0Q413RJHLM9thW9zdR6rBXCgOSN4hcxIYYVR37GHf6pn7ZlRF
d2ms1VC4BvlwaXUiIdp+sszqJt8xYmqYo0K3PPVG7DxlbXG/7oEC5nce33WNJEL5/tE2Ww66nb8W
RWg9VHX+FXw4M4dTNNcu6D+rDWx4FzLR2kdejjm3A/c97MfRUTaO7zhPdQEUMshgFIkQE4UB4cWO
7GwxWXBWSCoqlnjG3M92Sh5FPK8HNyteUEKrV6NI3qR+keQvFli2+eqzitvUNqsfiY6JvKzbteI0
B+bO761EO9kbQeflKC0xrBP2EWBhZ2nTp2opVrQkqMnTiKLm0m+nmjUaIOUoiG+hGmlbE8H0dkwR
BHZlfRh7NO/qCF9PtkvYN7nrooCkYwFlCZc1sRlEpmDXGRPyOJDUL1h2NauxcWD+Bi3jTKu34iuc
m5NyDrLu5rGrFrYYUjyEf0Le/oGOzngqB+swiu4OBLPxaIhvkV8FFNBdGUXXSla/kkNFjyYuvddy
vDWitGK3WnqZaHAv0jDMHiLL+tHhTdzamT1vqtDAduIGn/ww9644WuxHOuFUL1BNMQd9/C5zUv1z
PKOKGU1QW2zPnIf5n6NiUH9d+30UhCGzc979+r7CT8qzEfKhGEa+dUo4wX3ShJdZY98DPqG6WVp/
65AiLlQmjbNbtcR321j8grbJgYlDst/mSvkIfvNkqllxUyEmbMaeveM4feNqd5by19qabsHg2DtM
gUgwUv6YJVvUYCM5SFHKGqeBdk0njeFdjuqoyLWFWr7Glece3aSsn8cpe5FPROUTqOb7dr7wytLE
xUbBUJZXAqvLl0lZikce1NyY6SJyhiZzTGP0cezzX0fyWiiuzeKaPIrdYBOEvraQlVhrTIJVMGJG
kKetXh0QKhkrewzqlSTvyAxhm23Qxk9DIjKSsSFRJjyQwgeHQoXF7059zeM4Fxur8hgMUkan+xg9
Ee2JhbF/zjK7f0Zdi8IHTGoYdv2z+j+EndeO5EqWZf9lntsAatIe5sW1DK1fiJTUWvPre9E8u7Lq
DgZdKDhId88bEe4Uds7Ze22rc0gadxxMaLxIPiomGzGZ6wrYM9HGALjo9QCV7b/jsHQJSDCMu7bp
u3Pf9fq2LqS1Tktd33fW3GzMWmsesrSC0ZxPFgfyZJ2SHNyL5Y/pPYLPYGt7YJU0qdfctiUpHkb0
aLoDQJIhNjf90oMV6Qf559EnjPBhyZVDfDftgtngT0xsa9ExyrOTam+ahYxDhNPpr+jSCHt9My6q
+dmucbxq81Ku1+s4SsxHYRu/FT1pqolh5HIOJNaqzMvcB3hgLOcbYVVrNVulTZ2uukqz9hqK4F0Y
N/E2Jbxvo6726qGz4dqnPnBI7DK3urUsB+9PAVdovb7K3ejL42Z3Spd7xO1GgQRjM1vRDd4V9jRd
Cxfbcqcv5vJ42Y9DRviFxz1KuWaYs/DzbQ/lw8Apk+TVAfZ4dQJVN5N2FoyrOS7qj3DAPxcgyXml
Cb5K6bNtTH3Eo4jV9n1AWm4puD6F0WGOI28rCi1Y31LFTNthgCOaB5X7CKLBfq5n/0kTCNBq/Zsa
0NDKqFaRDIJDuGiw1HOpVRO8ZRr5vUnQ4Dqxmna5vDi7XN2u5pxJHz8m2TCEwxa0tJda2ktD6faw
XEYI1dETt8Dpw9aLco/XedjZy5xzhNl9spH42KNwPyTToN2QW+5Bm7zwFWfOo9/y7dwCD9DR3RWx
YBG1LG24au98o2iQe3rinpU5t6cl9gN4sIH8IasILvOSCp4LrbLZEnLdCphTxuQ196VXi5VZ2+Ym
CWAJyhlElKZlyT1nZvTErevVHcrqk66Hvm165ngEtkQ3IyVJiHs9lPVL6bRigw2O0fCQvaj1wjC7
xGuw19oGJtBGalt7GvnS8Fd/86PmMfYG43cXxSvOQ3JCqgTDsDHBkNTLzzY1uk8+QvSBg1M84IS9
XQvS0PGg56JgukH5dKv/3ue0tpn9UIMtUUAiotyc3Cq8JEbsvgp69/SIomMH7Xen91R7Wd2Lx3oy
AUGmZnwWXkcPBuLQLjXDYushLt4vvMh+SYMg14DJNSkZpwgM54njDAqEzi27KNr8I0iIs4E60r33
/ffGp2+QDK52ceYuveB8osuyKCorIC56wQKE1rC1E5HAPho62GQr2mTMeMxLk40HCv1NEcgjkVLG
r//cCEP34g8kHAmxVJN61l5lTu8lCOLolNrRl8OPgKzRtU9+67d3ZZ4zq676vWGyGvQjBweYwd9n
lqL5mJ30wNIi/ZFJVtKh4KIWBiFpX4x4x3AREQwgoeZlK1yeU1vquQDV50YTJSdtL3VssMuVanJP
7qKztu1rJXz+xLJ96DD9PCVp8RA2en8lVCQDV8btRidmAqcTUHXTmx8y+51MmB5tY2A/e9Xgr+y5
GL56Bq6eTN1gVVVgxUekxhSez2bX+BsvleIoU0gSfexnWwVhHBJ87nROaSHYu7Hjwj7hVj7Xtdmv
YSWY73BJBZcE2NVxbz5JM4suquXANy63GC+9l8HBNeMbEcoccpDWqdfMNDKHf6uMmkIUO8fCHWHW
6a4qu+aHhdBNpdDZnfXZdo58C0v3V2frE3O2cdoogYnOvPm+0unWpent3YS+fB/xzr7JmaRuzhsA
dx7zOeGSQzBJBN0ZuRNRMc5rdRq13jQfawd1sFn2LzZu2WeEPFjq7SZ7ovh1TpmH/b8h6PDLsN9N
5AKBkXyihU4O7hQayIvRtfJ0KeP0s8JadiioQNaR70dH56dydqapgQQBV4MInfxYo4O6NzOQB2kt
0k8pCLkCA3RtmJ5tBk373Uf6gM5Vg4Yf0J/mYtMdRiehKbtszWorYF5y613koJBXYdcSNOE1ZDuN
bcTQLCie3B5FqGqc+nNTrrnVwThJsLMzFqVxGRTQr2Q+30pPrzVKAjbgwKllqj5V3vF2iw91j3mG
AoPSXcOBU3WsN1YgDymxuaw9S8Jk1UdZyIYTMSl/KdVL09Y+EZRhsDGoZl4RmzVerZOKWduHovKe
lLE6NABBk/JXrotoCBHnZd1ZbRWG0x5ae0YQgT9BCzHCWf4LWRvEh1iJS/c0r2FhIshQ7Z00bk9B
E4wEdU3WsdcaOGIDISGZNshV7MANHdrQO2dR5G4wm6ffo2Ltp0L/TnRGzy2TIALZkBkphyL784Lm
ckBa1TlsOn2Dazi4JtrCxItaf6XK2jiH0p2G88mAN31lxYZwsTkEnC+/CweX1n9sjGl9iKXwL1aX
EQm+WOytmvSBjAzXDc4apGoZt5UrZqa9A7VFN/L52i4T93p50H2zPNdAJgPLy9ceuOW9qjnwpRFz
29vzRu0q2m3gTavGTmsUvoTS3kxfeERG2uY5uthF0WzGVnNWu9TK+kkfNMA5y3NxV1sr1cEiy689
V1YYYkRgSfioTZq7DuKvG3vMRp64YryfnxuW6xTATDOx9JbKSulGfOkZ1NXYIvvtZlaciRnwFzNe
U3bemaJ/h+Nw3JgNzlV3av8sU3oOmtPtVDWT1lx5jFdVW+Vvl8X2RxS7lt4d3RhWujNYgvYjvY86
soZz5IBBuTU/WO6NpXQvYjsKXxKboAcvCcfxaiha+n5TGL5EhVPs56V7ol51+iy6TxNxcbEz3Qdh
gwhQ149VgwqgcOYIYT/B4FpBaMmUx29hUIi7qEqmdZanHygj5fNcEWg2hSQGZNSRyAQS4inKcl/Y
lrcPqOpPFX3Y1d+OUAXBHgJMAi/ah5GGL2l4N93y3HCnfLv5nSsd3gTSj7O6GAJWPRlpkn7RE7G4
VYXTkbLgXh0ppZ7ZWxPr/+0cVqY+N4gvVW8bl8FhqMpSGXUjDKDDzUNQCvPOEEhw/YV5Fxkj0K0M
HOWiI+2LRmO+abtrTyC5HtuWXgoz9Q2XnvKrNZgIG4vSQl1YXWeBTcieXoc0aDc3WTa8z8M1Kir3
7raggsHmrtqldY5GFu+mxBxVQnqI3fCgBuceQ9DtCHUcQ9gUvi3P93OzNsCmvZeRl2NxarmgGeL2
Wof0Zc2iEJkZFws+WLLjbARjuZOQRtEMlIKR9eCYg/Xb75yVz5j855S2DZx44b4wTjbQKC2/Nb3q
9cy46Z5lpf2sTwadxBRmgCwTrMipeIk8lhWFQTdeBUdZo4N/ICpf9Up0l5KZw9ov7HcBu+VJQANG
N2Z9z4fmnxtVcS40NJ+z4/7Kmf9b8BuIL2BZFrP++SnG/HsxFOaHYccF47WpfbaMmYgjCboo90G9
ZFm2D5LGIZ5MpPucv/oqYuvPVrA8Fy2v/vN92SAP3CxfY1ZeO9+N/Ycy8hvcPEP46uSMScyw0T4L
gNyhVpk/M1ffkg1BGrLfnG0/RYOEB/USZ6LfYW0bD6M0KPoqak4XkfiB1YV9CJlLPQw+k1BnQMyc
xxY1Z9z9YhX+VdWwKIIyHveslf37oc4/8BXRfDSG8QgSKYfZyy4efjiCZbWmOzk+kfZIfHA1xj8i
G6z6YrQHqvSx7JhYua4t2N+Xymcs2tilc4AMQ0lddNnBSSiVwnCJbtCNb4agCRLiqyjD5BGfjP1Z
FUSnjh6paW3ilLuUqqYMXiq9e+0AsH6b0SWtoiIP7ydu6HeuJEa17r0Zv/h033dFtHaRdbVH6v6b
QS4X6WTzEf4QvkPMTJb/MShXULz3rPSwwZh1vOknl6XzaLWr3st9/MJe9Xgj+PUBbP1FQsRUQF7L
SAfYxh5N1vaJZeA1rcS5K3L8DzRYX3tYexdcp/FT0VH6BRmYSstgLhGEv32G4/dmEv2BKuV2vDG8
RnwCnKm2zG/as+kXLykCoTPNew2ckh5+J0b9VevS+sXtiATrcwjJtHSQ//QlxTu39zrKjbO3jGnV
rkmKptvY1loprvtFj6O24sagrMkLuZ0SsmdaWAurvy8k9CWZlaYf49wPSDIH59A4hbehvDPfScqa
QDEuQu0eEtYgX+yBMsDtPHFRw3NQDinnzROdivIcL63tviNqrbHMaKd2U6/DMA7+Cuh7fq1ZHzwg
p5/PDr5uMo8RpJnDXGydnHoKU240mTXZqWmVbXovjI/21B0p3Jyz3mrmNoeRRRoawAn1kLq1c9vi
6y9WIs+0rfB9yAlzb+rnqm/+ZxP/A7pnAhrG3s/RVhv9FVVpu4UvKF6msOG3S/3ip17MCJT6n4Pr
Wm9uFzzBBsbC4yDxq+I2e8KqN+7SXscT62U9ARBVv1WWtszM9LNbGgzMl+YF/iFjNVVoJNUBQyeb
EGACktWRE+YT0Qs+8zfhGLfEmijjBmkUJruL6jVyU7I4c5I5A1qKrGNaPOOxf2yGztviNzC/zOJp
iPjsWlN8QjE9qo6yenBcnxQBI5f7W5fZzoL7uk+PdQp+OUBEU0L6eWpksFUCh3rZK6XYqG8TY3S2
qzMSPqXoH1Wdbo7YiaphYM7lsOLIm0a75pHOpBomCvoEytrciUvUvkyvxRCZBz2V9lbSCTZF2P+O
pz0OSE7zTs+eIkR8n8bINAutlH40+llsPcA/Sx/bWvpXiXTu22A8KvmGetBEMayzMoj2bW0e/sww
Z2QuhDWZxxoLJFdQXAZJrxnbKUv8J9uRgLm71v4Io+prMobgF6a0FZOE6WukR7DV6+6eC5l5axoj
ayIbwzDbtRhpOfW6LajGuMv6E5PesCwec76UyxTTFVACgH/tUkD5h7QzpnUtW+cSLpmWlTGK18If
rt64hDSG8Yty8S57g2zjFxIwj7d7W566nz2dymMR1RIwzUjA3MwayKvIN4AgJTfpUtV66ZQhxZt/
dcugzU5ilLaI87QBKUDBHWAbDfTM124BqplUr3WKBmun3qse+DKOQx2Xd3ZNUzFH6kAn0hsfGls/
WjQbQQqzl9g5IcaNU2+y0AFPllR39XIV1wCV34XV8FDqs9ushzzeFR7pjdxPf1gwS6E3LVOkuqPB
BSzbhVd2+63Vz4ag0C6FWEyBUw/X2zU1SE39gYyGbI2/qaHi4scEBjEwyFdImM/L6DlQoC3bl1+9
Fd6ro0DJcGUL9aYaL6mLaOhfLMlovAgDwatBm/4uQanTLcvdvtWyc+863SqpWRmicMs/GfDRxOR2
hUjigMqrupol61u+tngbuPWwkQuGXaU8RaFO5TQk9aahhF2pk4PWAg1LY/yzyzTSOJbEnukJlXzM
mozOtVx6dPwxKfdk0uoTzGRNEz9Lr9mTLhJvDU+UO6VRizQtAs6tf9AOdo+3zwZaoLitwxjhhScK
6GmVw/Z6EPEwbv9uTU08PAQ4z7ZTmawlxo47FYiVJ+Ed6iSU/GmBATOFc8eKx7s5c52orlaOBc6B
yry/oyXXowmrQswckVbsqqGd97nrJ9ska/VNpXXZV9D2nMj00siPAWni9e7TDOiRFaoGO2hunvtI
gEli1bm2+qn9Cuzqki7SPz8g4KT1xEc6mD/sgsWwnT2oX7E0mSCng5w5VGDiRQS3DkimUdnp7XFa
toTFHSVIiGpSu+oF9RYyC9ojK6jwPCxbf19d2pq3/8Dtfd38phcjket2gD/cHMvVGIfhsaCpt7Yj
vop46CnqqFe7g+0XzADpORzoR8objsGanJ0WzcFToBXD85/G5sjIWboP9jh3d/92C+UpUT4ZddL+
ioKKdUwzfFi9UzHwkUjCMnDDAg7gLkuLG6xY8QI1c4Z+Ve3UWR8NRXDUJUrHvi+Gg5mQsqPM6mmv
PUvaVYBBWnofAwb+US/8X1b3gH0DbIy0ANu07Z/eazsV78kwIQRf+mk9w5N3uyUncImVBgSCKhSl
vo4WJTFtcztkXof2IirfB4tjPaJfC1uVXToBlBXZvCVQc947nQb5YmnZ9Wafvhpe99bOS4DG7P3A
qDtde7O5qG+WYW6965iHrWujh9qjntTyfKs3+nBNlm64pB/NaZ9F13jqz9KPsl9BNp45w7NfjQ9v
jS/tpkfDZ7up3RAZbTKgFK6rNzIK8geL9s9blT2q33ssxze3rzOEIsGT4mh4WaCRO+s/MsU1Ng7T
wVNcksNoSG4Q7URnMlwY3LZM3A+9RcS09IlTTjUWatlZxGH5LMhwJTaTGTuoM6xFAUPU/JpEQb5p
XDxy6idrMS1qjzkYZvHxzZxYPSfxE13WX9qAAc9ZesY4+EGtGkV8Dby8e6kG/ajPpf7I6f4y4k47
4fmiglrUkWUVRifAU81aXWei1HkcesGkT13ZdYOszTodjKNylwyWS1JMz1/17HfSeMdh7VxJIGwh
/PK7oit3N3UYbaWVaIcANcNzYY+/kdlnP5YlZtYiS0ZD0+8nJjQkpRhYLZY7byi6+Dw3RIYxbtE3
djTm+4m49cfQIqR56fSoPYf7V2fMxtX1e3J83CnY2DYLxcRLvmsghH57KZNntGUrCfajjn3vzqqy
BkWebDa2ZNnotVoEs5Z5czja2Q9iZMraaL4Tgtre3jDinKB4Z/D8/76hNiMG2qN1/MebhL5L0rT9
//9X/ucN6vdozAw2uBeeKbfjC1E45QoGg/gcLWNAUhIuAW7a/Gx1qD2X52OE1NvMzM1jXILu6RIc
E8vzbsx0BkN2sWco3K7HwtC3k6vLxxGsgToio2hu/tz4CgYuA7I3SselThwLh75/XX3OALfWHmKJ
S+LWIfcgRz9bUcSyGzDGhcas+tqFjW9IiCWFdPEYzRoTM9sDUVuN2X2SIgCrl/nGaNSAqFyTFoFF
09vsL5Me+LfFnevp0z4vsz+7WSqnfd1iZIv8JVtbi9CoeMHacMb+U/Pke9SF4y9k8WvgilTDeF83
ScViKprGLwjq5hnYRrmebG6SlV54V+BVPtUwutDczuR7r9lXWN01dCv3XUtj+SpbHE9YE2iTcDLe
E6EzrxMbvc2YRtGpIpBiXXVe/oQvf9jlo5tcQoSK59Bfokt9z37okuRS5wUaJjVbqPns3flLD/uD
L9uLWhLcaj7X4Xx2SZbQWtKASqt9M7uxPFVxQZL7IBsSbyiy1EjJrEz/keolOKPXAsK+zCI9QpUr
6PWzpZfbPncJaTL5DyUSq2Me4fMiPC8jnS8N39QWpX7wZ4uKm9U/MNua6l0gIv8WIvGdVaE7Y+hv
Dav5afRIcGVV5G84NNfzVH5pivCN4rq/Yv+PCYdIFyk/zoR91ZCl0lXeg3popHfTuHvmUNxn+nwK
IFUS/Ed3Ti34XShT1ETedw0QCxXW8qpDsSBskvXa+VrJxLwdKzNtVNEK6z2a/e0kOEwokMjw9bL0
3hoJME/irvyWtePGWaYcPgu+lYsB/yXAo71z0BGR2FSQBrswdq2RvyQlvZPsq0nbZVVC93pRbbUA
DTAXsGszDVyLzpz32Vg+q/gw0kmJwmTBsZm8gPq7nqKTbwPPVhdCxymj09yZf3Ztt0JetaiVI018
E6A+HzWbX1hMJJykBUvnzqTpj5YMY1lcQJHm1jEXwj/Fcd6t1ZW7wNazSezo9gNCafzwGN9dVdUF
4eOzmDcOc65HgoLBtk1TjlYKPV9J3tMKFSsm8ny2jyVFFgYPrd5pI53Z2y/lIzZJRjqj6nfXsrA/
R/+5m0KIXYFE2gZlGH3lAYIHEc/hn61CXrkL9Y9EulebLPD7e1uS2jLYZX5sSbC7U30xCwVBXInw
ITFKQa9g/pCz0Typ9XZhx86aMw2xMF4Bs3f/F/cowXv/tJxggyEcFMGFYUrd05QB8ce3pygPmv/7
f/T/amgH4BsQwbFxhL3Vx0q+wC70dl2N4pAsdfkSuQ3ZHjrNIPUq0uEJjYv/Tb2Ia9F5rLrk9i/V
Gxp8N/NEMKONJmujnppxn06VY97d/o3MiT1nynVSLzIQG/gGPWOvXv3709WrLdb7o9Xr6Roqa3qY
h05SwiXDU4pGatTzZ/VQO0m34ebvcrDwXDwaTLeD8sBltLi9wyDvcF3in739qxIkyiWp/Y+//42h
Z6wVGXV2hkxaPLvBEJOmB79HvWXsYqqiIr9zO+c5MqrkqmQ7FnKdY6UleBKVpg3++rPuzM6Goau1
7TOhH+xYuuchzI0DQRPueVyeo3m2NOaR35GjeUTc4zsnGD4p2bSNsw8ZvK27xY8EF16set8rD3qt
wU6qNCoUHyDMGpEDgj1RGwA8wUFU3KN6oiWOKPNA2fK7rWgwxLth2SUWB+5DIZDqf7Ndf/jmxY25
CWj20yqspxN94zdUNc35L8y8MZpTpt0HC9GFkYu/0hrPPoeGe6gcpImojvT3Rgyvqk8ODnLTEXKG
byWguyGxXxZ+aALFWfA1ZkrVzeSn2NaiLldeKUnTWsi0Wduk3AZ0/zJJhjNLmTGn8tQJzf7SejQ5
buonLNl7aMITWrM0y8W2906eG8XevvZnYNN+6EBbaN5yZ4DVpnU4vHP/37dED7TsH8/92/uW1OYG
CsvU5vlrlPHWIW/Jnlpg144TMXGBzlcsstyUm8lykRkQ1tryrlHhTdQTNpNbcJdhEukrPR44lIs8
PaB+4DpIV/ZxHsL+yrWfrLvlwmOURHmnjvNRuF62URItAkyPQhv4UvOpOt6c90Un1tjhgZXolGCF
iabKDJ4VNlUTwbc4JPSq9OgLxAZmqYWur6D6hed/8Pn6Z/WUNeOPD/Vj43UtQiAAaEMwiePcVy3H
A57ufCzFMWcUuo6n+meR6K1BdQ6AB78HnJ4gsu//bgUl87y20vqTtswY7U5Az8UVf0LffpN7wxnF
IMbyCWKkWa6U+ls95wLTaDLtW0P/bs9dSn5W87a3NTKyYymP9IeKOxVJEwdui1QVEZVHvVtH00SU
CVt/H7Qaspvw2ts7/j7vrDlBxMWoQ2PTNjZ900WRrB5k62ob6PPBxrMn966V5UaJf5VgDIkqWed0
MvfKwrgKBpG/z1FY3rdF8SPJnOJddnFIfAV8pQpi45oRNBhjeE57u/IaKtGp+vTcIOUwGX0WBl77
nhj57fmy8L0ti2ICE/nINP8dL3/zonbSEdFvkJLmVtIN6JGQiHEi2h1Azd/T0OwZPqrnktbtD8gt
qp1YBi8DRhDSQiva3ssZPlZkLcmMGjjWYawVJTQ08tTSN1dGj7Nepp8lAi+bddjOrjkdFWxcsce7
kLQQ2lSr294yKy2nwobUFPxAGobqTvhlvsM7a61uxzzVRL93g0l/whL2e6Y79T2ZWP5MfgxKfml4
ZyGtLMOQfwD8sZgPVV91Z0XhpJbeIG+fkNlEzYPu++9IBKE+89ymY+iSpAn6nLit9yakAbQRfLyl
oZ1oVeUvY6OV10Q8D1lcIt1xsnot6hcU5fPTjV2fECXbWWA/dFuju8ohX4TRn9NAnQHp6LwnSJBB
pTJVVYLehLre7SsH+wLTX9sSu7YoXUY7BGdBjgg3rBP+/ClTjiadhZkK2hRdT+S53cqNrRMwP6TO
sHKS0matBFc3sEoscUnlHpGb7pOs6n8vG2Hk3DaQJ9w21EvhIDYGDLp6+GH1MEmsJZbBWR6SLnGZ
gJTGyq+zesvHB92EhBHmzp3k6kqO0g5le7sJu2Q4Kn8W7rb7Du3vo+9gw25rluLxuG0rx7uTy+xx
SrLyxKoqIKfV1R4wt+9qM0CM5RJ7o0QUsvKhoqsDyoqKB4wk1jNge/eQMiFfK6mKgxLqOROHugLU
nJvjQBVJAjRydscDpChPg4bzvLYfsOEkf66PvQ49iUlecWw5qxnNcvmJ6zgid9BqLv7cfgKr4hRT
r9pwlLdm5ljVd5V2rC5pDjQ4qMGWu1LXO/Xgd1WwRnaYbEZ3/Faahrw37Fre07w3zk5WXW57/3pe
DjatWOHX6F+MnfrEtMQLd6xZaiYWGNxAKccr30/tuzbIna0M83Tf0T/pyvI9CXAtFalF/1vtFgW3
85wxqHo18+Z4PekOc1ICFNXfNuIEfBjncOuPBDejlEEzYXTNCmxV8ctttkSd+L+GmYiSSnea1zw3
P9K4No+QINfqiHSsOT32bc4Id3EEAnhZ0mLUdt4W1mmU6Is0O2RqJduhZqAoMA6XeNe67qeVp+HR
LGxwDZJ7ypjG/jnOVwxH24SmHP+v3V2UjR2/3iJBBR+CsTlE6zGumtonG4j66TZZ6JZdotvCbdgz
+oh77169Qz2l1shuav75B07UzZdmQA/5pHBFwP+W3kRV3yFkng8Tgot6odS20wi2YHDarboGVpkW
nmqqbpyZxvySFRqLLsTGtQTPB9zI0A5q6UAiXH0N/Ic+iOlTq7CNBDzoEQ9IefFhlm7ol1bfUuAh
FgLtvHLpo49NwXW46h1WpvZrG6fWHZaCHP60GVB4BRInR3nMyJ7ZGV5tE+WAYVgvxZedJASbjlN3
umUD36i+8CHfG4xzNNuqR6X0WPbMMfVWqVnZx9qmVeR4Sxpba9eb0kyDLWGbS2QKslnkQAwF8tjZ
9nGqH71wdJ4x9X4oUWNv41UeHeE+BHo+HBfUatJW6RbahXyvovFeGYrcInvQGe3fuX79G8lgtdPn
uia6IStfRi94a5fKl4CoGX5Y3T2Mo9lt5jAs8QHB9e8JOlIoO4X/aHMkZeUMJKO0m5tfCcjAKnBj
DYZW2LN0rpKH3pXvISOZfYSf8KaaTGKaHXnDtMuXpM8NTcGtPsJz6RRa/1ML0nWjhkXEeZ6I6Wq+
+d1EoM5cGc/lkFrbRJBzbJezuMVK66ps1ujKbIaRTpaHpG+tVL0u5akS56nnR7wKJ/jPLjdmp91Z
SeMdpcycR20mjrDiMtPBoVJ/mnrAPJI/RKG89gK7dGhBgaoTzNRRiorC1WLzcfIqNP4O7fKxnuhL
Dh18fK/w6ceG8mSP1WuOgQFSf9aQ9YzNeVWQH/DUN4yd7FaPnzy4hzcVlzVv1aI8TOLiXgOupG7Z
RD60ews35Oq2KLci/WgqHvIUcugNVuyvs6iFGa4oT14kiRAgzchZrLtTWzarYnLbkxhRS8zILpUD
S9TtkjSaxHvlzgqnpYYsjYNft8RnYj6GgbF1QKl8NRirmN8XPrfaCHhrRybx0p3nZGuPQUnDXW3N
NiVyhXVpP8vyuzqsc5mmd5U/rmqBmjaCGHIPL3C+H220kLe/uKSquMZBGxAVEdJqLMVdofH1oaDI
GTCN5f0/tsBmrDNHxy3PePTs+Dnm3LzhjpwFssPqZ+DSWMgTdefH19KK76Vvvg1LvIZmhM6uGzKx
S4xevhZ0OQpD27NYHX4vG7TJxt9BgqOW/x2Zr9bbyib3SzfxH6i/pzODO89IrbWOLvRodU371Np0
DLEBNw83bFTjJwvFDSE5loPxR6uvy1KPERgSTOvLGEBybadcDbxpB/veewW58tbUrOzR/Xv9kxsn
E1ZTfX50lk6xsmcQarAPAPCvSZMg1rPOcu9oeNXKrDKCcQBtRnH752EeyOFDw3pHWHx+Us8H/3px
Qvx0yvVvNUQatYK1SrO9WE1fr/SgulMiXQgB1OCGOTx1CUyj2qmDU7KUiR3t4D2An+7m9wdTdg1I
awA9WbOIXNJX1IPGoGvdxR2BTUnzzc41VIFYRe8mo/tGkZQIhmQF8YOnajlA8272zqFr/OhlntN7
pnMIUHI+GmBxNwr5ZlegJfTarVbj3Og7EPnWK9XELSCKqlA7VqX5ZJjdDwUYUw9hTTKZm4qVGt8N
uksEoYtIeGXVAv6Fi4HMp/9yb2CQOIuQTh/Ss2bdBX66LmfgZ67l2YfeN8NLnWaLVIowTy1K76J/
/a0ZbZ8NOJpp52jw8nWjm+9jrdbOCZzIrZFNb6FWOMmV/LkHvX5uhyr7YXeGvk5St7+TWUG6SYky
szOeWzTMCFJK/aGbdVK/QNiqoxUzjAc5sEEYZ5H3ENgR0XKT+RN0lnetJ11uogq9jJN/jDruicpO
CB8KfO0xZmbQCyfY1j0CUuUV9jW0v7fPwA+gDLBGuwlz1RWizHUW7Y2/LxwPSOdiuPPS5C3zpU1I
Wc9FIxQISUI6I/0o/RWoXWPXlebFyCxYTElCAFihEQAmoM4BlidgJyVocXDureS77Frm2IFtbCP5
JHt4Hd4QHxyWAm1ePEe6vLTF9Diil1jT+new0c5PI10/py/kps7IsS40Do0A6YeOrEf0zrQ1B+5J
3Qiocbgg4hebMqLDOpQgPJitpy2chLoz5c5H32SbSQUt23BWgF535FEx80L/sjZaTm/L757bOh5x
Mej4/dr72ZDuxo3rZKehK4wT4zBFuo1VhOlt2+FliRgXd6MH1I2fchkTfq6XJTvpzc80WbEskgA7
zsSv+Zp1SIfOXieteNcL+ZikebLpx8RFDFnCDQvyn4WtYVPGJFqFEoc3Q1AYxPB3IgC+DiwHLUdc
TWTBs02s+V5m7SVyBmNHiXEaLHM82qD0qzKndZ+b6VqT5mOYDNmqLfDBh9UUrEdJpc3J/EJoH9OM
ovledAjMk6/O+CrqNUSCZGfkxNJY7gVsTrQBzAIhkeEu7jODY8QvUIO4XwAZwBRp78vnBfDMJ1dB
wkzSiHPL6LbYLMy2mc0iqaGPcXR9/inq30e7JjZeI2kgtaeXydXKrSzqZ248P1BLhhsTWZ6T/0Dc
RqAgg16fGwUGRlScXn1ilvXl1c4dwL5VzBGgDxn8EpGd4kTMazEP32ibrcoY/VKTEf0w2cRaEac0
cqcKylM0uQ90A34Mbf5eRO5DtZjgPW5Vpp4aAJRrOtZuP6ykrT3IWpzSRopr2U/HgCYJi2cdp/PU
v/cUykTWuCetzH7ZJaf6YJobktO+d3n5HIW5vdE7fZfN/ouYs3JjecsvZeIY8hdGyJiLnZVGz3mp
ryFqvgndDFbA4io+aBq7Jfon20C6em0q7mXx/N9cnUlz29p6Rf9KKnNUDnoglWQAEOwpUX0zQcmy
jR446JtfnwXqVV6SicuU77UlEjj4mr3XJi5qStXMp9AsJ5fga7xF0M9yuDyGCiraacjpJE+o50hr
MVL2HVsiFqyN1yvQc+PkErYz3ZAeeqNqvJRDo/tOw3ptckSGXq6FZE134RlV/GHCQjnjANWK2PZg
YBV8qCH3rpp8y4q9fsY2NpRJEeRqfNTi9snRAPirfWEEHMdvzYgYqhhzLDPMB0JdCYwkcyBPoJ9y
+Ds3ieg/9dwlTIwRwZCYYO+b4R5FTUNdlDyWxJ1enDZ9x8a+xdkz+1ZSk45cr5GI32yOYn9JZn4O
QiTSRX2fEuNM3u8fKplh19jRg2EN/CA2sy8NWR/xFhi2HFSBYVUsG9Se/bErTdIOZgmqqjv2M8NH
bQXuLXkc5DbeH0I3OnLdvWlW/qj1Av9gllezG1BQWP2dA8nPi83qoRY2vrQhxYYxLr+7Tvzuaj7q
gQ2zh0XiENXal7Imv0xjd50tJYH8AGGi6qtjJ7JXDuZ7de5nBJOMOkhLxGdDBVOFn27Rwp/FuOLl
UbNwLefRpsvKLkDnTStiEd1MqQW76i1leoGIQqegNXepbO5tO39QVO1DsZaQdjB57TNK6CruXc/M
O3ubFnPjDTNhyVWeQlpOd1YPlr1vFRSXCsJbPLvkA2QYFiCka9jwVEj3SyNfQWozno2QgirR7yIe
UxpZdLTOYSwMZkfGpW/wGYVa+Q708t7olRS+YvFn0Js2iLN+m2tQgUkH3smuzc569N6FIHLQi/gL
bDi/GijUXAZNyAYlMsD8VIEZZneiEDWa8H3YUxOIMrl3u/Y9J+Fk0ygZuCKu/hXYqC4vjpN6cf1H
75dhh6s332RxOwIcmP440Rq31F7j2PzinW0yWb0uC3koJsRJYywCoWQ8WLqnsMue+Cz7oxWHaAui
ZeJxU3x1qsb7NOzqjtl6HrN4xxs+qQ+4kNSHMMkR8IVz0HbxRynF6E1C/zDMGX1cGL53kS13Em2W
r+iM+9oMAKk5iEuNnssyBGdPtmjeFCFxziRBSZjoVqQMUwQF++1GSfTRn4Vj7JLE3C8ks2Ln2c6r
Yd4ZADWE1nLKwNmC8R2fMuPSjCkxlqH6qkut9wqq240eqp3fz8pWkCmDsbcf0C70yX1WxsA6MILD
zN0gVWYTUl+lEaKQi1qbPR1ZQ4U+cfk1f5c0e1jy9qEZhj0bQi/Dgb0xLetitf1DlZn7VIWPb1fW
O5u5gRHslwq6JpBjX23iLmFTY8QriutZS7V3sPX4T/DotCqGRrdxMz8N7WeV9AcPpVhKQTAe+4Fq
fAYzNdTzcLZ53zy9Hz/ikEwQE4cijSULVKIOjlUon8LQIwdB2ybMDslLJ9bBNdyzNeZ/gP88lsIY
AzYShpcL3Jdjqy+b2lrIytLrx2wcApIbrg79CgcQnxboOqVTyW3pqvzChv5A/xqd2hZ0C7YDzetS
5dsyl8di0a6jQFzFjuy1R1h6vGOk+l2VRJnYbLTAP24KFw6krnLtGHAH4OUBIH9NxnanzazLzZBv
zEJuSL7AZF1S8yPSxKmp+xwCOb3ypKHeHuqzg8lgUW0/LenlRlPwEJwkqJryTqg1JlBthlRncr5y
E7ltenYq7ncJdNIz8dBtiPL6KNPU3hRYqjkVHUim4YMtmFyrIIsGnUYQ8VwBWvOa9ezBMpIrs0at
NqgLwmCgWaNEjnyeJ3vKJ3uPmOuBe1DdIOoLfeqXv3abPPVksmKeLltvXJTacxGA+nE1XaP6oy7H
CmdfBqFxEgO+AROWH3mABmyOoIkk92k/zkGU5ps8IYigxsjmEQe/4GBYLoUsPooeCpXJlKlonQek
lo36EYVFsxk1isQa10/SjcSBX0ZtpOJx6OTTNPZ0pRn2aa/CnBIZ9cf4ro9p5plZYl+yqb3WU+9s
XK1/ZXg1bBay6Tz2685+biGSuhqlfTQQxTM3jr5h5n7MwCqwlosST0ciEDAOzHCKJvkWu1OgIMgJ
nLAk+tNWubBlgaVrYWFZlxX28i7eaLIwPIJ1eRKo+a+OkRxbDuSQllJ9RrzBqiKfjYTwYdGZvWet
JU4YFjthmLSSpKgEWUzqFaFnGE2JTGntb6Pg0tcRKjxjUG5nK7CVOOPkinB3SmoBqf9NCtdh7mby
hGMiObFR2Ixwn3ImldTizOXNjk++4i2sdaKTR6QOIsXGxTOYy6cdD1CyMzu9GmXSHoZRIsVJK4pm
TL2TATB+fcOlgZDWUPqNLanVtDJhNTXPWKaX16luz5Gd8/CaudsHzfocnOioMHU/p27yh7YmOseL
lB5mtsF3e+MJYOCzG0+lb/yaKpy6paUAaYbx76x0MUZuuPvQjXRVyZO5yzcJUamkxumJ1w5aBUhH
cbnH8ZxSjefEJ2xVYJO+7eDaSF7zEkdtoyGNmgzkHXVXUB7FRCaiD/XGDA9ZZByQiRK6xr4po/Xy
JrzHDOtrGGA8aFVJegyW/xpu2poLghfFUNC4gnb2oG+tN2ab6omfSgOBXx1fE3Tqb1buw89/6dEM
MIWrsNANEHH9duDH69Cri1b4UoleYIy8p3O2rfhYU63j7wvVnR0725pVA4LrKdupXXzVHf3NMDXK
hYWNnBhMWPxhfUf7UJv6SQHIRr80gx6GwJnJ4reTsqHS8vY3AwziX/TfpoIW3o5idcNk7URBNfqj
Ud5F6WYNyisoaQDGbwEZ35Fjc0dTDCFUtOpuZOU16uSGOaj4fJfFDxI8jvjIm0f71BpWyxdd5S6a
4t+WW1xAlbKVS8SD0iM+axR5UTAoLWIevWXkQ2AD/6u3sa8VM1dpCLqpLg8tt0LuwjgxK25hS7uw
13sCyMujgGUAZaGrJ9VxYJmOpbr1qyJ/0oVzioY+8WB/oKp3x9ec2UVVbXtr30v1VxiBFVUYqm+d
xLAvi/ustQtMXI2blb0b8wxx7S0IAS2FQxeYif1iCS30e3Tfrb24O03NTIT35obzi6txvZGFM/6e
x2KPDcPdj92wLaxEO9u9OCsyYkFULKWfP8zmzgbH+Ikl7Gini+1l1DyBAS7GG6M7wgTFdWjYk5vl
QQPUFTSWS6dXddYhY471aFVRMA8olBcaqwUaHNeMoiJuAodKG/jdhfpGtkQoj/R8c4MYLer4txfW
GVldvtWR8uTWruUbCmvDeWwK32pm7vIMqo7hdKc+Vt5mtpteRiAFMOVmpHZGxFMUlb4Ok+yj3lbF
1kriD2tkBGW52tVFtrs6iGTQqUeYPlCKZBkThxa+uIbz0ZbdO7hwX5Oy2hVm8hLigfEHnZ+rNKNP
SzqPCAlq4BDttJlkIbcI0c6dYF4GjfIirQEdvELhi0gtJZOezWcXcv6TNLlFi4Qgr71D7M81KvbZ
nIZBp494V2Ly6qSDRN9luho0ZRtvs5A2HN/3XuSkVKYritKl5EICzWJH6KU/ZGbvq6Gredmk05Zy
eLmmQbHa1e9tDNMzsUf2wqyz9kM5XasknD0wCtO7Xf/mIOUhW3BgtXRmtjMp3NnOiFMvBrgAMskg
99CbhizHnNJwnDvjc9d3V9PUDBxz9gfuwiIfnKDLxTWLlYJ66HezDOzVIROiKsWlC73DC9NiegLD
huMWNrdi8fgkzKlS7dpPoO5cRPzqTCD3Fl2yGEbuZxSwUcxVsBcOOBOnZTl12dy+dpIkckF/mBXg
v2oREHwXYNKhmCqINmcS/4RGbzqQHJN6WeF8TxncYbwd3QMcOt8IET9GSBkMo6LI7aIDCMNARfc6
43yMkxVdUFhsecq3nF7Dw6rs9etzvJjDDztZL1phCigIPVb8ksG2hRGX82LhMYi3okxXCBMbSKJE
h8qCHaJkDy6hP7qZbc2iJs0Q7xt/B5WFpQye3ur1xs2r3hui3j0wg+mOiFL/YqI8yr7/whjP2pS2
1y9vGvdF3YqmtPw0inlPRBkfDNCIHv4he5UleI3b/MU99U1kPKWqalxFk+ZH1gbnsbZY2A61Hbgu
MEx20gZWayWI2gXCSGSzynbbv6p5osF0DnHYvaFTfWyUuA1SQ15xRm2seNKuSV1rnlqZpZ8UzTd2
fIZaqsABYsEiq7t0y8P2V8sybVix8HYaByUTH8bFf8t2tDeU8RGstvrbRUFqx9ZD1PMkWttgszGi
wOrVN6irrOSj0N30uXm2ZvGyjLaX6mBAI4CGjPIogQvlucn7lympbF9o87uGQZYbs72zlSo/uUVt
MaddHso5OQ1Q75+kmf2VDFlPCNo8xzULakHRHvswQesTR1MA7BIQJJsMJAzKnabmE0Eo6BK1sdhV
4+jZmn4ukfdsJ6hIlmbhv6rhZodaeJom+ZArsYFGQjwPU89zlCvdM5WJKHLGb6SAScyt5h9iFY55
/wp+yd04UxZCU+ezA8LoQ+krN6lOC41uhfdjFE/kH+lbGEJoQNNNJ8bj+rebk1lvF/PIcZ8xhCLr
JRuwafT4gEqFtX3Lw9bsttE06EFdd5+O+Iu7jWkQRgKvnwkebUYq1iyGKYbh06v76U81tCUkE1DE
bdxHTELt5mAt2NjWafem1Ski0RsZm7nNqVBWZgHOb1oaAn4B0FEoLPBXltRgathPLwjEvxOGpmj7
O9IFpL7naUFG0zksmECmfXSkDbKDohkT352irxwFnq/1DZfzsOzQ+3mhO95zpzQ8PWXsJ6b6DEwO
A7iys9T2Ba8+RgMCjzxDMV5gwuo0auKxTJdf8erUtQpQ3mnHUa1NIGDWeQz0btiYCp+/koMNM2MP
d3SMEJQxmEvXaQvry4Dmv5F2fbRHl0V1l/Lkca0RoNv0PDLGpQ35JmPG9Ca3HTZmg+utZZTuut/o
pDsa8AfmO2yxI3WnFta0b6ycJDVd5Ru3apv1Ihck/wXTKw1JJo+8YmQmwHbCZTm/uB7AOtr3yHfh
fx+FWp1YZS+UI9wYIewQMQDFKtQ6yM2oBg0V9V4EhwzaRPOEdHYj0/SOqcWySZdlwQBhHQpcYW6x
XNMsEoF09fvaZDQ24QJdCGhh9uYSeTPFj2gAThU0ZMBIFpND98uy+6fWrq85seEAanHmppXwjVEw
R6aEiMnPCIZKfKONJ6FW2hKHG++yUsafAG0CJgFMhZcK5RswE6hc1QaH8n6pGkiVdownbRieENey
P6x7fUMCuYXyCWm03qY7rPbvWC0K2hFz9iACf6Vt3zwY/c5osHzOVYQ7XVunJtoQWA47AatAn5CP
B7R/re8TA4TSlCpxrOW9XtINgCtmkG2v2YsN+rXGkr6SuQ+Lvqg+o16iYzP6+Mz9HZOcME08WvUk
85irfA+OBKmavKTJEijlqklrIQpEZfJSzJLs5ND06oaiyyQiLgjBz29sPwQ37jcWn07iJs+qCho5
mRhliOmBPfrKQaSqj8v+ZcAddOyjaERjaKJJzzIRTDaR5JKRImLjzSpPWnh2ukC3dvTBY1J2L4tN
Bp2s63M0aDYjSAwwU/PLJFvCm2oIb+4USt/mEa5iKCG1Pv8cWuVLTO5Lm8sEl1edeXkiQyRQYDHc
EC+6YiYnp9D3mJzfTQIhthU0EDhUO3Ox4rtIpa9TJZ6rwfEmgFpQuhvGXONxqPp8WyE39nWNnhUH
6+SrVKaeQxaNVndloM8utbVqPHQ29hIV8fy2GJPPvAk/art7SIF2tUmlBXb6OmerLyejWJqXeCud
ProfyvoMSM9XuHEDZiql71LtaBU7WKFmF+SuvmiTF7fhonZwWwRFG44+45RdYhjbJurrjeoof4ql
IMYCR0mic/ZpZnZwwoV5sguUxxatsZXFFG/EHFNwVdYfhPVy3yTjuxmjY9EjwmNjWe7jhDMHDdTf
YtXLU/XDOd+Maqcc03DeMoz8Y8KeJMW0uQ+nuT6pGSmMo+JkDMKIbcvxLbmi9ybHnk88wVrTzYMx
Q1g/xdkO2Ry1hPaWNbm5UqdJgckVrLCl3Os1mtcG/+psUT30/Kid4AcjT73J9dfWLQ8QpV4T8ANU
XXHh2yU7/sxESuSG7+Wif9S8Wd7QO+uc+iXLHdMXsZH6OFLNfdOp13GZ7srJ4oE2mOour/8IEO3l
WO8xlSqPIYbfXWm0wQIejbAZPqOoCPS8m45UAR/RPJEFFCG/cDqJZIjPsFyYdUkFWozJi9b64ts9
WVjOgA9nm9glMdqYImopGMpy9bdEn93S0325zl+Bg75B01n22u9ucvZaFh1zxLIGdJAjLtV7q9Hk
xkmNdKup53imNiWbuuVNQlMx5t+N5nLxg+jxmoJzHjzpxs7YV2WJxDumlZum6//0G4mhDESsGe6c
Sl0LJutcldW5d8YvgaQLV0p+6svwA6th5C8rfHopjauhIg2NDUzTBOgGsmUhxWDjF24x6aNspNOT
sBWdKbws2cCJiMXeqZWEje417HS0nTIKgyWFOZqxzhhiZB0LsEHTid54HMdT/XfAJQssghGCBIeT
V4ZKyVMx5QiXxzpjitG3vUX+HVW6ZqKZsly88BHPsqYZjGtjhd8Oa1AkIQPjEzpZUJvSa624PmAG
tVEPsh0ZdVH7BnUThWb87YzFQKB7pHDKtci0jPkri2W36/ixRnxCOgIOOwMZiGuJGdouEWO/Q+hp
ovREcDyxxfYSNGvU4ucE04sNphDtC1uzRjH3yI7YxI5UfmNYbuWpzJlo94gSSeEInwuWUfiUuWbp
fXcxz6u+5Sru+7BCr9r9Ek5EL+A6H33LpaJW0T4ZhsivWg7LJcyuNnot2KQd3dFA9W0HoPWhAyq2
HoS1euFUI6cIXNrcLJIVYYw5gyIlysWOi3a9J103SJLhAR3q4GPKA0U4p+/gfcDH6y0+O3W3AP86
aGV2ytLpNCOIETuyUDUGuGTkiSp7stJtMQE5NgQgOB6D1qKzHYu6M04l47CM4x74gbNj3M9wlSQX
rx7rrWtrr6aMXlLhpwBHdkaq/zEKnnhy3g/dhNtkjNkAwAWROnE3BpI0QyOSEdH9YykRHkBfvZ9t
FkrE8e0l03OfaJhwE9mOb5L3w8UBPCE0LRsGrMpYQa9PekHOLDofH3MXk/SOvmNgDju1hFCHzsBS
ZULkqI1DfdSRfSUzp7pWOYD46tdZnf/Itzoewj28VJqsTLM9jSAipOolUcR2c1waIuu6tSQU5Vlt
meAuUV5SyCKaWvBkokhEhUrbK+cw6F0TVUI+9dvOPqpyeif9gBgBNNDCcL7tDvc2KYOpU38Zk/aN
LGQLsXvxJil3zlRY+1wjTs+ZzACaVwFKzdppVvistvM+7IRB9Dqbvqy+9GRSbrEJGp5KAGEjtE/F
pfV3nDM5XwuDqlEFmGm+ZEWznOjzvicUmjLJQRLPY3dojQIeCt86fSPvTG7MAdl0WuJ+pz0nnKFR
3pOpdKfXjFRLs/ysu4i2Au3xNpH9AeNsVT2GGdJgEW0ZgdP03E89tn2gXI7ndoBaovlvX7O0St1O
bGZrOJPZNVJKjTjuUiSYhXwhnS/eMFr5rCsWpeihGZKa2YKF4gvW45MFxneTCkIvgK8y6G2fGm4k
KgeNSknPC0CRf0wHlC1cQbwpfldlRAjY85tRo7LsBq5IfWJcoTL/HGKgZBHMv82QGi8ZgpS40d7Z
MXxVTd0wOCEUbGamQtqC587g9WhYLk1evlhAdgCxGwEaauSpyWdVJt9Z3exWnpCPmHVBzML8f5qq
eaNZ19ICQRgXD2NJ7zISqr1Vcf3r1WIgxkMfBpjmFDKT8ouUJU3j7JC0F7vCErvBwh4cNizNGVWx
u+cYMljYgUj063KFZbh5FlBueknMTWFU3HWpxY/nFgjSde00dAyPtZzDuGNvnTDCZ7DZyFXhv1WU
ZLl39QWAVBefklEJCkij26SKf7dsiT03XY94MLXuwig1ygB0CMQ5OlkTp4llBzC2lRioXdRc9n7h
WseuGsagZFWnZNZXMUp6isV4VxouJ9XhokF5CIhIUPAAVoo07VsZVGd9VINUYIeBto7oCq1O97S7
h6kFY1gi1zCoGzfT6H6oMwPEgvCJqzNBfazWZ04iu62tK1+aXX25mv63NL50EOe+Ngpk61nzZCGT
UQAW8vzvWYrDYG9Y5Hgd659dbzVPoSvqQ62IQA+LYd9Ep17m2QGNEGNOpTGZ4DsER4jwd5JN7AnI
AGnE3aRM/S4kUwHp7MDnwxthWsRkz0X33AHZ3EJC5NYKg7ywvkLuSNAsxuOS4tOmoDk4mhr5ces8
28svgGy/2FZbF+A9YWdEWDP6RyvViX+s56tKEKenFvhRSVLQh/s83LiWzfOvbry0cDTaRRycNJiS
maY274zE2tmaCO8c2eLFphjMli7fpmZ1ZPD8UHd2iqICzGqv/JHrprQGTc9TmSF3WLC9QUlgbxRF
OTco3QEdw4JgTH3QpuZTW+2mlW3UTzVYxYT8ZBuqs6m2VoDHztgR32Ku7BfdF1Ncfjhh8lAiOvxb
pQYIcsu8+0lUbDmQtmsrx8Nu/GXXcKziSj3Ek37IGK1eRmJDLzf4q+twM+l1ylLEtoD9qygKKTAq
fKqz865FU43Wkk7NZLHRpyizm5vCv8mmbVkTvI7YOX9U226DXKi6Qzba+dms10FhKyU8Le0EzLHf
25bZPvYRejxXoWT8eblGYssCTfRYZj0ngCL2lQyVXSuFdv7n75ww/7BEixZitWeVwxLdMTu6E0yU
V+kpionILRtCULX5khPY5MYhGgjbhm4MJyAYuvV2IWjpbZ7KFDFBHZ1/8oa1zMenmCA/Xq0oki1t
jWOFakjTLjeX8I93fNL0vTGn4lKgOuzhhFxKB6stCzOD1WBMoMzK1cqse4ZiOvoimxVG1nXlrpYj
LDB3ou9EG2lrTrkddKM5QLeXGxs/PVc8tG769up+NhCC3Rj8tz/QLLx/GZ6B61TM6OBD+EWZudxl
JvIEZMki+Pl3yHq1LgqtWDCqjX5PqroR/GAw2LxpsP1QuHPJ4hlL1mTG5OcVYy5+wPX/TFnYKKmT
7PswJMTLUfIt0dTEWKxZr3n78o/3N1GGQ9mp3D5V8ufm88TE9vPqJkK/adLDIX9NavzHN8d5meoe
fYj5KWPl9eevGQlD+Cr0JdBUdfklU2KvdB5RTz1SC9wuDnkFfVueEBIGc26fcromVo/4bzVJqWXh
sNvpfUtOvTDfdXQjWdvgg7FVPGnxaJ8brdDvUUXT88KsDOo0QpitRr8bV9oP5WSkHOjtgNUJhM36
9T7Tr+0s3jBqusHNnG8OY7dVsPQEbLW1F72hBh717KPsVfWeOOP1ERxpBOwyXxEMN/cm+Uqr9j07
L5I0G/amvC5CSad5yy0azOHcMba7G9q5udoh8D7TxZ1LvHiQEKwZ3JJTkMCT/6SMD3Xan6NJ+xRY
fUiPnFQ/jAmM6LFc+zc4VeQWRSCHpvzBnyyGKOhXtTdpjR/tTZIvJliQmRsvp6hWVikt8l1o+Co6
buNYCpz62IvbbZmRlPKj8G9cd7kuVBLJkrKv0dnqabqdvzQIdJFjJ+Kip0V25BGYgJZ0jvPqWClu
wSD46Xjr/0HgWCAsB6xRrT17xfm9S9NdTNJtq8SYKN2G0OyI1fcmtVatyEJpoZC/tO0UXT8yPBUX
xLpk28zSfHU0aqpins96soK0BTJy4M5DmF7TWToOmitlnfXzKAzNaD6kkbG58W0Y1pyEcLuTlo3u
LishgiTjRECsyZ2utKg/WcpFG8GiiiE0lLZRiH0zIw+bIGv+cImGGi0WRbAMUpvIZ32wyw2hOQ4M
RBL1zJhEPRQvUBgAfnlsXsKNBF69z6r468aCsXH+72g40CbkSnE1yUsb7bi4W9ZXty8Vs/6nHHRQ
/cybfhglGI9fFU3HeYWX6Sib3Nqq7jI8g2RhxRxa/bM7mWETdOOKkUJTyLZLA1MRw+Tt4rDZJetL
1PSpp+L432XjsjbqgDAjPb3XEpFeb6AMtUZOF1sAXdQ5H7ayRVf0c8bp//Ma1Qw/sRA91oQsuB1f
qqVVB8vGdCXbpj7/vPVj407Qtli3rRLdVJF0KazwLz3cXtYyzaNz811knVOCCm3/3k4UO0PkbLvc
ZXighZeXMHP+FwKpG4f+OLbDNgZah1qwN/YES/OOk2n4HA6vA86M+5+3Yk74K4eefU/EWYxNgN+l
tus3WOD3PxRGDpN7CezE10c0Oz9fw+i24bt0d9UE16do3eYezZYe2FXNHH2igLmBWdA/+JzxcG/F
u03H36Wj8CqzS3+7xu+beciKl29iJurXzCVacwT8wrKJpcxNuK1P5oeWNMPd7fbuY+fD1AoCTl2L
TuqG1bfCJD0oJufI7Q5VnPJhaiWRqhTRV7uuvjr3tY109Xqz/0Pn3yBNVA4/h/44JvMDc/Wx0NEm
Ekeh4VhXO1QGjUokdxxbPiPH4nvOj3MiVhFJNx9utqaudKyjtJYrZzn6v1hxlENn0RXitFkObkQO
dCeT4Ynrbn+7xJzVBlhVtcHclUssF2ix5pC+Gyxw9MvN1eVLb+STFg7tM/oGE5uoCbds/Xpyl0rZ
faUYEwIl1+ZDNbOsgQTQHMy1tXeNSAfYMrfsAFWRMycaz/8vnhRJnOVBwhuZMai7lY8dgI2bf85C
urv+UTgfcHjMpzya5WGISK+exudyIO3WYSIBqiuczmPkMBGmENrf/K43M1ODaBf92+SlIEa3qciW
TwWRBDAtYtOQasaIm1QdeXva3ClMlmNDNRhADN9aNLuHepZih6DLeiibmvS32cx/VbG7wm36hxG0
nJcSQeFLniLnjviDV4x/Xjr009vPY8FMeIytEe3MWmS7awrMFhM5IP+EO7XDABvMwpG2In/kTMeB
oqrX7l2kLkFrOOrDgE2dYDbzaVl/CQFKUhiU9rEd2D0DWvJvnLwfdJ6bnruUx/ftFWGX0AGZFZX1
82IQSJ7Vya85RsPfI/K+00HzQZ8ZGOSvf5At6U7qif4m2NPtwNkW+0RRstf1/7z9B7f/s3SRgsXd
6MGySx4HW7ncjKdKa4hDWrDMVGpXf4OZjuoW34WC627T0dMCg1+huVqP9DJJ5Lq37407VUvQ21Kz
7ZdYu/Srp0rP6HPsZNU3zs1wwe9uEhHiWq9lTj+h5ueKs+MRz2XzKPPlfDsQ7Sa3D2OjFBuHcUBQ
93zvcYN8kB1aeMf5rjxBaNibUs70o824twQowmq1jrgKp5hJQtLFMRxvrOPyue7Yz+d90ZwbvSuf
c/BIQcmFu9VdUTyXvAPQeen5DOeTBaP5xITTfJIz1f4CXvhGNIwFVd06EzUWF0bI3APajS5iSuqP
MmszvtexDuJxrD9UIT7KOs83I8OeO6V0jzdnUW2EL9rQiNephz61cEiHZvgV1xLx3+o3vIW2VaAH
GkVvtiiL5L1Z5WQplZV8cw37C4KW8bd+LQ1z+Gvq5bPGrvutoK/fCN0dLxW998kUhR6oK4Lmx+X3
U7zNsXWNFKhDDbPSVY6+PIepAy4EhtGvwiR3to0BFs25DBItbr5tR9uK0GTPDuwHq5uxXTq5EBLD
MTIAMPdiSxEXdiwV+33IB7oW94GOSACImtRfzPUlKTkK821mXygdoqPLBAOfCCHTrpEt70VuamQn
QBos3NQ2SJ9Xzw76yAs82aLNmp8Xt6+UGQPFn59Ds2kOMislZjcaQNZVYbq5vbz9IkxFPeIVHPdp
FU0nvLKQAzPooyMlnpPO6AB7N9kut+pDFyMVaQoFiV3nO1kIDss4mV8aKfMzg7+PMLU+p4YG82b0
tucs2+tlLNAB8LV//gGuxKxlzy17IowwEqMaWU/nkRhFuhfY+lPr3P+cunpeozSvlvQuagkWsGir
3uoufss6I/zT4J0CrWYfoSGYzJbXJO2wcg9GU+SvvavubhiW29fJwj3kCz4atjwgUIeUrV7E+O1W
Zd7QehbQnIWd7pJUXzOnpW9oYXIl9wIEFyDSXQU515/7VYG3mH200yWwPDrKZ9dmkw3BSwDaN4YH
t7P+9rq1BuFiK0DBVI6nG6qyGRTz6Cwhu7uVXOlIA6/C3I+YcplpMTkcBIZrffVju4VRbv71X/7t
v/7je/r36E91/Ylz/5eyL5CcAJL7z391/2/2t2M5JFbrlrAtoWMVxwZOtuz/grA0qqyUXtbFPxJG
R9NoGY8nyX2EW39b/s/vHEavP1/ruJFcIm1fYioCN0pDsO1xec8CBy1jbBYPc1SQdFcV6LJGJzwt
dFKBsUyNp1mZ3fx8EbWkelijIxLhTFdlqK+CreTpx+fYI8YNhFEbG+ZPvSdkVELhG68TIL774fZL
ni0UvOi16oLs3fVLGVGBFyt2Px3+5Se7UrOtMQgc2FVYnRpLd7YprMJHTN6PVZa8GqYbvjizDTpy
/R1biNIfC0grHZLLDSEnwNqASa6/JC0qzaixm/PtpRYKa2MaRVCFbCyURY8useCX2++0WH2tsX1e
BtG/ZWI07wZj0F5YKr2tAQvolgFrFPTJPxBMR2ChNMzuoRlBV3YjSzCrfaswlWwJ68IkvP4S5sl/
E3YeS44bW9d9l3+OCCRsYvBP6H35ajNBdLWB9x5P/y0kddX3ShHSQAySVepmk0TmyXP2Xtu6OVLn
X+wmr11nfL5jBF08yWhVcGBHesLoqAY7e/jnr4cl/xItLEkb9oRu0WEnA+FvjJ4OtUAWOVN/tHvL
uRnxwiCkZWhmZvhodUZjPFhi8fUpBklkRuVWW8acIVYvze5ICicDZgOikU6TOglWZSxX99ovgxx9
vhcZfivxWNsjR8dOVN+FHZcHSkVIBoaG/NNeQqcDHJkcUEhWgxvc00u9F4E2ot3tUL42STw/q/yZ
0c2GtU6kyiFekmhyot5IE8l2Y2o28CihapRjADcAtdYpWh6KIX12m0E+Oox4X/75DRSW99d30HUt
3dVtKaSBWMESf7nAYqHX7KI5LcZ2cdpnje18F4X4w+9YjtR2fUK4XjjHC40lTF7vLtzCYgJaDO6L
Hc3aOpjpAouWmNm87sWDScdlpbbogQ45iTck4lZz8J4Nojp0nf1RRDRCNuEUckhdnvMi+eGW2i+h
OkV3M3nO4oxMqRguwC/SpR+mbgiQCK8ctFYN4rFnot8+W6MrbmbP9KINW4Sfi40R3+OrqWkTjj28
m2mL3MMOpbntcunvRFi6+9bI5J6SGJdioj8p37geFeziWvaZ8JVwG6AT2GgN/jpQfOFLltCdBvbU
bg1LlM+eu8vV8ZrzC6KD9ori+N3TSvwHGYd4A2mD6uGp9t1UdvmBVqttHVBygl3hrfR97QMKWc1x
fbrkjj6sqiifGKSnKHVCVrCLukEuFu/u30BiFZ39hCClwQdcJ5f8z5uQioS3MdreTbpzpX0zRzJO
VJhR4Lhg1cYAXK05QOObkmmFtmRhlhs6gkPd7p+rQvce8/6DKRJekJKE99pHWNO2kkG/lt2SqvF2
YekAjrc9/Qwj64hE1fykpU1z0htmT6QeUTpqfr9BuBjQRgijp0YODCQRCVzsOX67XxH3C401670v
+hpBKq2C395WZWltPGIhmuaF9tq8V6Ba9Qvj8vt4yLyVGPrgGpHz+vuH4didgbPFF/WrdufJ9T9f
Kubf1hpXup5uSmFYbES2vlxJ/7UV0X1PoC/r7dHTrH7tuCX+pWLyBCCWHOUUkh546uneWA70ozd7
T/TOWXmc+W0+mO2MxxlTyGsQxtlKVYkwl9dDk85PXVmkdIpS67hwQpaZR/roliLY+EHVfLaq+i3L
LfOXHr91/vwQFf5RXTf60uFR95xh3gKKGjZDYqBLEW75xU+eKrTd//wWCM/462rh4ZMyDdu0DLCI
eLf/9z2QBg6aSRjeMaO5jlPWcF74RxUr9rrhi9csPaR08m9OLFbFwEBjPY1LLoxgVLl3zcuoi/IJ
t8F8Lcb8Akc42jdtYOx9BBprCYXh1tcVTtflXdEq8RJFbfRJzxk2ILXGd1hqe3NaJnfzlEZnhlMV
kkozeQgoSxgJ8OPI5lurEV5+MoN6Ytzy1DHjgSmqxU9zONVILZv0Zo+Ns5v9/gtuJHsTLCivFsH5
GCUR2vZ6PUGZrDnahPOlBrZkO8Ornn4qnFQ8MC1lvriQeAyvwijQuohUK3gs9CnLrXLmj8QiBTbq
NlZHeYlH3UU/yL3wz3sc1ZM11e6zIjD4k5E9NnFQbTg9YRoRxk19iQa3bg4kRe6BX/6oDYc9FMs9
OSPWTFiBFsl90tdwIrxfzBS5pjlt0eci1ggrCxc60dUsg7F/Qdjl7mmn0TFcWEvjKOeL7n3zUv2n
4lXlwEl2OtgCBiHONghRX6t7GgCyhzG3na1plGRf9OBnl0fhEg1vIe4idRITl1pfl7+wNapgU2Dy
3gXDuIsBkHw3snJZ1jjU6Sz0/5k1CNtFgmNnZYq+Q8tPvg4fn7iUDcPn6qIadDKhb8GrfUQpneJy
SnNYbdITZ5T/ZHF1nvcW11W+DusciKThyg/BTnulrUw3EcfLFlGlu83VtzS2MvMKoL1e8/WNvk/x
d3r8FsfF+ZdoLfs4th3CK8NrHgKOKCvTmNKn+0tM7ArfRLQIX6qk6ndOPHkf2lCPl5yI8SHOXsGo
ctjIiVucgrE7wGKcHmzRbn/3MGzCDAeZSPxtO/VsnBvfyrFJzirsEr7PITVTayVn1jqNrI8UDdNN
Co6fQbcnZ2E6/74ByzhBo3BHZga9OBGLwhs5ojM+axMszH++3O2/Fwee4XnC0S2XmYhrCvd/L3co
Trgk2zQ8QQfrvbXtJKv7Bq3Da99KkFjbYMr7x0bOKJK7BocpG7pnMoGDCVnuAcGUuCRc/E9LeO79
naxDcqpTm4hsE5coFhyCis/qcc/FvGYcSqBEEAlGmSXq+sQmIMrGwqjyQqs0lus5Y7/JuhLuKrMp
dWM7HyWZNk92w2TbjDmBNrLC9gi+8zjS3kGK9jqRD7DyikD7aVdXrc3Ni+hhXSgkcZ0GfyCJTbct
VknsybcEm/hIwYPBDa1hAxfUDc3v+MSbN2cyvua2MZ+spRGimiNlZNUHm3O753voFMEgSoJ/TzHU
VHCa5Axjhhi/xTn+imL0f3ppzyhcAxwF/pLSfelFWDbIA2js6Zn0zSVeqAzPbZiY9HMKxmfLr8xC
Q31RIhdX5+94yg4IqiX+TrxuilxHCtDB8cwjYqD+U9HqP/Ee9Z/95Voql8nScmyf2tq4OElcrtxu
tPYicaNt7pTjlWP6cC2z98m3w0cZQcSSOhCZ2Q424LWYiy6VgayThsN0f40tG2ZPzv6vy1ueRTn6
GjLasWZ/UVcKICx77SDtYcVoWIr65qmq27fS6kYyMf54+l60JzoDRQbegbDeQ5uMRd2bxq095GSk
sYypki6vbJOYsGVbsaC10MTl0FnlcriadrPXLI2sncQKl3GZuR8+/th6UE5O5fRyH+EAiG9yWkhA
VpzHGC3hWCcARawEaaFMeqTYEzJazPTYm/oZyV9vLJd9hLMQectG4WkUsqYYPgrfcdecBeRJtilK
2H6SOLDVFUmXjv2IELCvsTfhjtC8F1LGrashuGDMSN9Yld0jC/HCl7mBkeoXb1mb3ul3sjLKhzSP
XxeADVEdsffRL0nG9kDStVO4w1rEseg34Fj7bhen6HXaxP0w63x8yydZLAic6JTFottXKkq8a1D8
RpWN8sPFkmuvx6QrnglZ0xbVjfkxhPbaMyb9FGsoLUlGzWgYaOUxBpPH3Jj3GEd0dRV65X0IbzfP
DXX2Asle/jxLBEAXgv6oqJ73zZnsbVRMzlySCcWJ0hX7LLTcDfDFmCmc7X1IACFHRfFsC3hsIYo2
mTBwdX3zhmDDugWVvpMNqxp6hPqoRf1rvXzM6sXkoAzg6M4VfJnk1s02PLXWBWqa5xpLo/NCrDkk
kZSGo8XOtnK1Ltx5rdcdrLkUx0KTqON49PvXNMQdK9so+pOG1uCx94KLTR8Zcn74s8AkD0t/wLTE
gH9sumStdhuvyOW1Ihbk5rj1I8F5LSU8gSoM8h5VrlYya+5BT7BCl/WYfkCEob/jcH6IYzr4HegT
v6BosJrs2NfYIkQefy+lFr/WvcsjbdpWzGRgIAKA7IJsTRhVfXY7OBfoT1lDiP1aTyqjI47rnwyM
4o6k0YDrl1xv4td7g7FSknHKFOCvSLzPjkPsH2of86aKxt6Xk03KfVwkF3CljDME+h6VyEonDzv9
xM7Sl2lxUK8jHejnZf2YEY2CQ29qvO2wZD06GVb3duKS1Dl0b7Aouu/3/zeOfWKMGAo0C81M1m5x
qrrqS1J67bVhao5pGlsg4odjvrw4ZkzQT2K7pevZfGhFdwwQCL3D9PnP0+oXBvOgFS5KuPujsXop
yYR04uxmLzAodQP+JFvXfkUQoVnsJRPSA98BuXKbYO9Ct94y3PjRxagi0q5YGXyXn/Xgy++eGusT
ov0QmVLfFrSF8K+9jSa0rcIt8j2mxIGUDxJBtkNaiFNcR+52nI3yGQbWri68nlljIHaqXRZklb5P
3Oye4VGECwAmdeFnmQ+zGNpvZOl9FVPbvxoaU0HLQeoo4SUQkaUjMoPR1vSxvRsS2HViKfdN7NnM
SCOxNZP5cE9mm1JGsEvcGvoYe6s6EeH7GFcawnUG1sRznCOph3xeDLcC8JGPVT4ReDaST5+HdbtR
AX3kwOvLyaXVyONsp3y6TORdOIDCm12l1+PeEvm4m3SDChGm4WEKelbgsmuPpMqFa4XcUqCtdNdY
C/y6CeuL3VrFGUXWS+CPu4qYBjKPKBCAvJYbPe4thAOFeRULAb1/cOPOOfpLBRS6zXimLffeEYi3
SvGZfMV4FVEpBBMJjPMfmhin6f3L/T24Y6kdp6sxvmnAPn1yrAMrqS7oK0CTuehHnS7+1QkjOani
2rYRJw440sl8FnuFi7ozo0y8ieq5bvl+u11046ydndX76pKbhytzLL/UgT8dadvE9H+76ohe3npx
Jq0+1kUFnLBH/uoY0RcrDuET1/Wv5Y4pqF2IP4eEkqIlNQs60T1Nl60+ly6Y4IpGKuVUuC/itxQm
EZMfdhABRmXlAwrNvER/B/a1l1Hg/MB28W2K4dmOoZcXiB1w+eW6A6d3iXZQ9/Iq+Fxk+jPr+ny2
LJFtc1MWX7UQlaHxWs4QdFA/lys8+3um9/1BFk57Er2J1dNZIukmq7pglvF20g+p/U1ShJ0lDtvp
fXHWhCDS3DTXRevab1pjdleCGJE3zcjai6Ip6YpbkmTGmhf+LwdRjpt/OYhCu/Q8z5C66Tg6cNa/
VqZVbWaQ5MyTVghrO5C8yAf55jZlvLuzWYXzK7XjaaNYihaYNmZI6TmczPzrJMCSROG0U6tFOTfx
UxEShDc92+6zS5ahvWo77TA3k4CIT+EoEnGdJ+uX21Rc+rBgUAA6dXW2Ta/ZQnXyP3sWBaI4pHlY
UGp10KWLvDoldfKeN7LYqqJLmmTUo/iccZrVWK7xWJ97x9+qrzxXY8U42Gmvc5U9Bknnfx+5E1NM
qjtBsu/QqGG2hLgW2WQ3IAXG3aSUFvQPsZwnaO4Ya1nraRiac4z6bDPFyBx8O6V7h5gHjm9TQHlo
xJmuGb0bsl/R8MlX3kxqVL0JqRg8exWIrn/tw+rW6k6zmhyiphuZVvsx6B+cZZVNLGOXkURDfBUK
a4QVcm3Ec/7QIDcOFt3CaHK850SBKX9JlzKw+a+Gfu7OApLT2+RDOdfMDmhN5xFiVxghOfKcJrDB
G+5LYdX0E0+1sOr9KHoOtjKDVS+kVX6ZfZekj8Rrd/Sr/Ju6FyTkRxW481aZ6cF18ZDvOloiH9tK
3hw7Ay9ju5cI7sF3tDarYhJvRUIs5ojqYsX3lMmLjeidwSyBLmgJ3OBiOQUcyIi4JZ/x1ykJOmqY
ZK4ffYI2N43WNJ8Ms/nRzvB+A1E0hyHYo8uD3MIdcEvly0ATac0DWVYugCYwCP/9K2lno3kuO5Im
1AeoGIzDXJq8Hj7aO0VTYlpYRBvVyD6BBOLVDW16w2n8AiMCgFU06bcBa+zjnNLhwDiaky9GlriN
KekwpgKh2rKCZWRbHFz6NkiCC9XW01dGMDhHGxDCOrPwFMTG0DwYDT57tjb0HJJrH5dZv02lf1Pb
v6hhpUkovGoXUot4xuh8DkhNavzg5xTVj6ofSLRieRQRiBinZhqdaTosu2ULqfR4hzuzflI3hCkx
x9Ggt1ZLdVBE1E5Rm3us2xwweuBSa+xmFo0hHmaFlT0UZXlQykK0eNsmRvyqZpRzSpS50OxnW0+D
Z02vb53AmgFrcekDoI5zmSmvme7DGnRJYawAfjHTAfmVo2PuSRqMu2e1DuR9qK3denZWDE9+COIz
mo2oXJoPajIAlBSV2eg2O9urw/tAzjeG7IH8qTOVqLWbLNddq2AOzy+6Q2wugvwipKHhT9WB9766
YJ0Lt25k75Kl1A0cPHBu5dS7FtUIvgKvw4DPDgUpB+9MV+Nkw0STaRnu8RlLfUjXs1J9IEyYl3tc
kh5o/TM7vziMnQaRPyaje5nl9qEBKaPrp6t6n8KfvumIQ4x+gXeDrwU1s0EFzfqtosacYfyaopY6
hURF7RwkyK8mgvfIcO1j0+TVNh6Jv6mm3Dtk0DrP4P8QpgSeiXqawCRKOD42MfeYvhtslHnxU2nz
NCdyrsuj0gi0wzD1JgAgGtdu6v4Iu+QV+6P2zjHxYcAnjgad7Hb1cgUF9SqGFnzVizJ4pVGNVZRy
SBOZQayKp1+8P2/ScfyEU9a6JBSGqxbDxFXvy2FjBJZ7GGa+oTMJQ3ehTD81H1VjWA8YeH5ko2yP
qota+gz+sOoj8rfld8lJBQgemdf/0k9R7dH7kPP44///P+lgdmOOabu67tqGKa1l2vlfLeSW9J0G
CBVBJhHOuy4czoU+z2s1KDHrUKfbYX72gUFtxdKpK0zSE8B0ZmcULuQBq8hPI8rDU7mcPMaCHMo+
xbruieRbnRX41absuzBDjnjWw30ftJyKnI8mDtcQDoLr75u2y99NoR1C4YrsjHZ+BJbNYU+NcmHt
kVNpTtkWDx2J7eQnXIsoCsmPbM8qRHSqOz4JQf4lOp4dDo2FaR42Zxn39vsMKVXpJXzoO8zoo2DH
stzTt+/mvdOATlt1USQujNlZulGRGLZR0dEZ/+jm9BnmoACH8JGecvcg/f5UCLAsOvab59/3gtSj
vMeya5eefwbK5Z8Rq0DIUI9zh+tt+bcBzhuXppLqLFUU7YdwtrqVeqikTB2bz+MUGc+lXWmnOTa8
rR5E7r5B8UzqH6S+YAhx7ZW3eObbpSQjgYxahEdhsIPqn71UGR45/o5EEjvLzPKo/ka/sOJTL613
R00Lh+DUw9o6OV4abRxZzAeWBo9IAB/st6fbF7XHAUab93OQ45vvann2Wbtv6gcJ3oIcH1YmLoUB
Fks9WXgT3s3loB9hdd4HWiPw29v+jTIMFKllTZ8ZsMMDEkQvCKlv4iHW9iqLC6uf2EBA0/acS250
1rBqNRwba8yYa0vP7WM1V+VT0ST04+iXgPvTN6Z7HUvS9FTVAoCTr2FlxPRhNWubLZ1L9YNFSOXH
7k4FOzjaihCJ5CvnAmi0ZpnuVUnP0/MkTY44tAl6N3EOVjnkT2k28V2ttf67l656SAwONPmHyl+i
PUDkoGSJn02ABEelBMkCrV5L2tVYJOnE+fb0yRn0nJ4BeiV10+BtwkhGzR5EfXFUO0rlAtlqDcE3
Kn7Wcw0y16J8BwHdnAvX+Q5drHk268SAoDnZ6zQePQ6Nlb+3lqEC0BFi4AKUWQIAlG955Uklqbu4
Gldmpg37LtTHx2mRj5CY3eyrdqvkzLCExpPu2eOmTpxVPPbODxpOQJ1Mx3rRO3oFVkDGgkEjfw+P
WFvr7Uzas0afA99G3+jH1hqKvdZV4UI6Mi92aVjvhg8h2B0+ytxPrhbmutN9BycECFl9DzCzBPd1
VPsuwKHueC8vwuGnqomIVl276ZR+tb3wCQ4RXoqxtJ8ImjbpnZjvbgs8RdLSebVJkVAfaDWAAkVw
ARVlSjlBDZJiv2Rpvg8YVJGnCr/aIHekN4wcyT585Djzzy141IEAjL453l+mMAg9NdR22wBPAU+Q
1btm2erGvrc3poWjWYWvB73L3ou6S1kbqpIIBM+u6ZMsyvk5zpyduzxkAT4wjfeuKDjDs09DcqME
+7kRLom/1bagE7emwi4ptmT5pZiwcAeJ/7PoxmmpvHnewICDmbEikclytpo/mTirUwSrEC3Kqp22
qgIiM5VZcCvJRzopuLCPtWzD1hWukY9UmxQh1o+5TcgTVFrFPgrZ48b5rN7ERuZvUUMmJ+L2dm0D
SHhSB1ADKvw6qdt5hQHpq/qLVJ+J9vEO+GL5RMDU6zC7xYM6x+ZJ9KqR5pSNerNTv61KtBxwwj0T
PZD4+FQXb2mhifABDaJxiWCm3A/3lK35cwcCUxK/TRtO7uO89HZMqEGa2RqHCMxnCILM7kEVmnEc
saaOfOhY21l2JtKCd5Qc5SlNMZYLe4BB6AgW3YgWLugpOqD3V+JYNkTU0W/2Q5llJ9lPtLZsaEUO
koGrKLHjNG735IdVdFHf1qkV3pWxNjql+LXzcvCfSz1oQF3eZzAE1YqnXoSbmzG9Su9Q6V6M074b
NnIO9F2CYPqcujm+lbbTd31doouEXQriA7uJUQ/I2hpvuDRGZ11ydtltOTJ4Xfxd3BivBUkSH8Xk
vBZEGr/g5gxOcxD4x0Lqp8BJxqthAszgDIFLSvThJY3naK1sK2Kcx+04sGY0Yvx2V8TUKV8cs778
voHh3R2yqrqBXCmP+RS/GVR5H2OApMrI3B9u7OLh1SxjAxg/wLXPpinV/tlzyNtKdUwPvHRfmjr8
KjXaLx0GbqMuqw2Hf30BJ/+KFuYxoaic5ko5PSbDT88qtQ8jlCyeNY6UtqUTsTRR62C5esB1oy04
G+1M6Z5zSFtJ07moDa6YdQb2fN4sOuqQL13d28S12DAlIwzEjNKroX1WBYoaBBX0384FR1AZJfVr
JYGGufSTV52Pgd2Sv4CSZw8l3dpEuMZJ1SfuZfB6eaGmGE/eoJ8mjkErT4IbSG1xRWXroJHTiFoF
VVbqwJqQGZrENqxzMXzSOE7upTPS+YVXBATSPgwe8JLaat1NBSVRZUc6YVGcjXrRYFaFs07sgvja
CMP05Fe8Cq6qNf0H5Ab0NDbWcnHqM46rOWzy0wIyByBixP+SOSbsv0oMPGFzETiOawkbub63RJL9
V30YpoRy0/9Gc9Fg5pITi120jFEzp39hV4ZWk9Odr0tzGXd45kG3iv4FC+MuDPTjQenvZTmQGB69
8/VrHwBqvVi0Nmy6QH4pjNfUH9F7Ytg7GVYYP5TAtHxZDN9S0q5xv/1ghsfkY65MRDqmysR4TeGe
3RO9QL/rKyK5P+h9Bxc9n9tdb8HpVGceZlrV1vVoNqKeV7r2KgGq6HgNyi86hvSldCSMxdRs/dwI
duoh41VS52bvVX217kVarW0KhxCM6v5F4/y2I+BjAuZDkeZ2SHMZVAHTlmnG6DMlnzJuUu81KMmm
ptyR93vh8txsjkRLci31Y0Bo1egGu3Zyx8+NN/0iedQBpN/zh1CVtpAoQLAlMJevpITTF+g8ZxfY
oqLHQAzIDM3p/jcye7vHFuc9IAZJzh/sXIk9oo6/WTo957gBkbzcG6LK+dLhlj7M8EkvE+qB+41J
N3pDVll+lKk17NvJdu9nczN50Xp8TnvLMM95kjHF7vL2yWqDaJv6TUvTxO1hlCzD/pC29Z5tjnn1
n6YQu4Lr1CDnv+/DBGandpi8mVqbvdXjhmZn50juLiPA0IOJHt76Avzu6EPLcVOovPnSXkAn8YYv
eIYi7xoPZVDe6JHLLwxYhnVuu2BFxVxzNPfFCSfeFenkVrQ9oqV5sOqLugGBr4NXML6q7wZRh911
Avoc1NLZRmiRH8Aywataqo1/O2P9rTHouiZwM4+5ErQ86fzvJZT5LtO0MdNOngyx36Hpbpxc/77c
MX3jfseO6+yTReCjtBCHh6K/pYYxHzGOWmtLhOnFzv21sRglK5bBYxxigzJt/SKtZd6zdMCmsuxQ
cnk/7xUQa/bW1vv6qQ5QWk4L7gvoxNq2u/pFaS60cqG8RvVL7VJVWFCkcXBM74MRjx/1f+7A1n8P
K51RDh7klXrngqUz0yTzLnWH5p76qZ5XizVBkzurJPlTenHwL2sROsq/vZGcV114lKbLeZX7//tG
QgfF+pC46Tmuxz+EC0EjLnWsr7IlxemukgygQq68zi4LSvQ52o1mLS4MNg0G12/qjDeFkMVqECX0
mnPtid6+vNYRJhkS2Z7MefCf8rkTBzITEP4sz6mbwKqjFVEmp5qYtOssHNQ5mKm3FcNz1raakc/I
t64tH1Rv1Z3i13l5VGrw5ArLRSOmdOC2wXzWNzLSM9CGy9aMLvFaV1Eq6qDrZ+WX+ykxKW39KZt0
fIm5az+hLu8OwDiqPQNHaMVTfM6Y5txmQASI27zkK9Fy/Az4u2FMJzUUVjdOiOk/jmILKhrWgiTo
N4IIoj+sBYEXb1yS/kR+VOEX41xuCZNP3mbpnao2SdF7VzqYcDr/Ui+/NbbIn9sWK1uhtW/KPZC3
SXJzeVGto8HxAgG3qrnXmjH3EgPpnbq3/NTM3A9ZhPXn5en7Lyy/almNtYljsyIIxUDJm3Xfapfs
szzNiyc7xtvrtsPRYkr0WPUE1S7rRe9nGLw5Yz+GVXaL+6z7sdyZwzjdazrO3Lkv+Jx7EF7KqaF1
xYPEaOH7kby6ZuGC/pi6rZP/Mk5azbsD2b5fRxYqgqihGij79kBu33GAW7j2UeIRmm6e7RlCINyO
GhI9LUloIX63EbF5Bjn9c/bJ/s6K5BepCEd30L7nBg6oNCAXwHa/zh1UJjPv5MoRHkhec5uW2bc5
SmIu1Y1mlBQwtfFuNM4xroQJNABaR3ABHfM9QNy8y4cUg70TLpNCABYJKrZ+8k5cuhobWgTQL9pF
lbm3mpE/sfSoUoxoXxcWnpjYInsBPvfa14Nt73d712L2CwyzI+CBwLYJfQGz1GTjQuVtdyVmSz7y
9G1ovZeIwcEhAXwb9cRENjF4zLRfGv20d6FYESxjimrfErNRBgEmewBy2szflwwgRRJ9k3R1fulg
j25qKu9YGpw/U1hprECA9qdL6gU0+5smeOZs7bsQS0EuTKcpK5/9PAt2mBIvTVUy7A4K42jbRyFr
7+LWJvDyxb4O1ekUyn48dUk+nrDhvjqOIVa44HtOgkDdFw1L0KGYifMRijwpFhmbNFD4Y9k0nytq
P9bW+VIyJysTWpKV9WO2aOrO+ldLPGLyBtMUrTgg5pfMbZAWTsN+at0fXe7xTY+79iBR2OBZB9bg
zi+pFwMFCrVD3gvrWASTgYoEqQriwu51LuzTlFdUJuBXRa79qIV4JJxjBYtUPuh+dwVKcHZjWKPM
6i9Vz/UMVp8+vgYuyAumE6jLs6dFAHPrmBOT2e1rTv1o7eSBfRfn/sh0S46SkT3XrayaKwOTF3sw
trOXPTX5Lx1PhU/wa9QbX+YpcQhRwiKPU8ljWrYmZqQ5WIs1yWyXflAXXqRefxr+FNUpeR2Ax8Ks
tYMoO3dnytR4b5Ct0B/7HuGuoumEv6mUs44XRO9f4nw4DRF9EbNL2q1Y9jG6cjHoEUpGt2+xmXst
4exF+dQO7buXD7dUIF3/PVmdq7k4N4RfJnpa3sJljR/kQo4Hh1Bkt7zP8k07Z3t+smLH3Yzm18yE
K5tCYORE65IFJ5qNn3Kdtda6J2fL5yMbebsynFYx4Nblv6l/4Qi7CsnbIEHsuXC9GyDxNUa8uMPM
CfQlIzsyZ62QRPFFX0tcYMJkct1eGrfch+VPywRTGnO8fdCdQyMPQQrYBkJvpu/G8djD7UiDz3MH
BgL/g/cCtieNPg+dBF7CiRCeneFdIXHJpNl6tMhA/hnRaYl0rk8COocpySTStZUzvxM4CEJL/1TV
4UfOwvMgk2dZoM3rOtJlMHwNlOXasyfz4Ox3dPJ8/TGWdoCkgQwAkcud25kXExLnKOvNjPz1nI/U
U4OV/Qw6Uvc83wofxNxxhvlqDm31iOQIv+oRvORATEMP7ifMoahYSf+pDtr1DPPnuff9dSgzex8Y
Xn9K+i/SBk7VSf+VAOVsS7fn0wTiMGgKhLJp/9YDlLimHVRzIufPXH36MQr1al8vw41pLtgkdJKJ
YCYffMNe7A/oOmaWkals0uPoaOc2X0SvqPFkFUY7tKLF1ZmsB4CCPoJjIiqS7wWqbK3akoD+zbUm
pJBWPK5SJjK7Ln0cpvpIwo91TM3sW+J9an2ACtJqvxPvjByrT71H1c+BN7RvJftwAp2pi7wzOsvy
IEscM0E1HhwnCS+6735WbSb6qdgAJfApkxHqybH7/DAnHuWbVVjbeDDy56wocSLOjU5LUXhrpwuY
aptWsi7swbyBLGIaXLjmzSSoEQEDAXjqOfXToNOKDfM+O0HjH7+O2nDRPAojz8nJYVJH8AYnwDZt
IlRfUTN8anTSStxK7JW04v6/gtDvDkJU8KEDm52hKDEBg3bzGi88QPIgHH3RX1gl6Aimmf7Bwrbv
lKULDw0zraEj4aCK0q9lAeNNTdfaRpt2XiZBrMBY2PCRmYxPguZhApyw5rw172CjYHUhtfXg+xDj
88FHZOCMwUuopyD+xuiA0aS9qvec4SHHwOVhkZCcAP0LYpntoLsaSv9cFwAvDcgi917GP5ftaEr/
Wm5ahoMF0xCWa1n89xdluTmEbKSZb500OQ1HhgfWOUX2pNwbEWDgdYYxdKe0nrPmJBtpBn88pI2t
nTAW5yutY+ttG3ooTJl5kNVB85axxWvNlfkVpyZiSphlfHbRY+5rzHhiJ4GSj1ZbPZtJ8SgRdz4Z
Zp0BuwiPWjImr6IqThon9YPp9fZNd9Bs+H04vOk4tVd17g/fvYGrl8jWl6IjdDU05MyBD/xtYflY
EHELPth2yKQ9b8SLudwbNYjvtYMBuBqcd+UFoPF5gtCYA53OCPyB1TRanX4RrvSOZILvmtbSL91y
Q9TVp8nX2lVdNM1TMs3BYz//SJFMPgxIJZmQmfRQ1ZBQdU094nsYayysNI4SQLhO6Rz0Z0J3mgel
m1P3yD84GWafUU5VRfPFQIdgAK7d5AEIm7syRW1Jv8XeiU9itc1EI3GydGuFOKrUV0/dBNHyDw7d
J5EjmPnLZpaq7yAGFKSjaRjuBi3EM5rU19HS4mfiRoOdL7p5kxg+aju77YCMptl87LV0P5rB8OJ6
CROdZuKcJmT6mb3eoElynscsv0yBTmkF+vSa5a3+XFvFq+OV1pdgJCmyjAaTCqHU9240jms1MFI3
kPhArNsQH38/BxgewmRuQCdFI6oh4Z/Ih/UmQtqwV6+Zm9u72mijjfJhjoN9HUaU+0pG1vwfYWe2
HKeSbuEnIoIxgduaZ1WVZMnyDSFv28zzzNOfjyz3lnt3R58LE5CFpnIBmf+/1regKTLTw0+n9fE5
TNFeKNBlzgoIjDpJNuVQxF/Qff2kiC9+ZJW9xpPc/j9LYWPWwPxbt9EkzYt1MN1Gmke2+w+NDD15
VOyuah7KLkXqTEPRMnoCm5jvU/rkEmlFoWwIDPh96KOCDYiT743GPuauQy9a6dCN/euwpCzkCyxD
WUoAVmQ39jmYN3Jv1CP7XJf4xgjvkMMT5mXAkyBhpiS+EyzJ88+MbjKdVW7gu6FWCHDxy0OliJTz
/76t6Lrxz/cAirRqGCxgdW4u3F7+fRUbsdDKm0rxT6OJQS2JevoRtpOc4lHtr/DsUabPeBp4SK+K
w8ou1kJuybPw2cisOcVP/SmPZEagjxIMzZtK4ZB3z1TFnilAdqsEuIYoJOqgJ/ZYerczNz6RC3ok
GSX/KJQzyUX4INvROGGqKD56TxhzwnD70mVOvCYwnbxNRwUPURjrokQ41rg41udu7uQi+HaUAheq
0toHn3yvZZnWygoun0+ywL/s5HJpqLdJCtWwOQgcEYuoKTnZG0IWLE2v7QKjzGBh8cyfNToKwIVN
ExUqogetuk0DCjOjDG6E6vCsMIYbHTF9oT7EILJOxuqLd5OZJgDEL3ZefwSxJ35Ek77tMw9InqPj
CreYz69Z0CRHj9tJglvs3vesBjQ7TJZB2yd7RGZoMGa1qmKRcGrH5k3vgOfPrUfD0Lfx0Jg3ueZE
NrxN0mIZgp3Xe6O42yoRdYRMlmtW0MH3vWaE9Xuf+RR3xsh2dvJpB99zYE3UA+izgwi3DLruJB6A
+/Q1OWiU0ey5G4sI0tj6JcxJpHPuom4A4srOVeW0+wHb9AoFZ8xchqW6Pbb6Fi63dxeoXBaNxRc8
5BfKDHw3BtfZOhRF9yVVsetoM69Qe/hS00TMgDMce4U3aoC7vZAnxM490mhMYaz0hqWa5wT9hu49
4X/qoTOUt1OyleEQ126zKzSVxD2b2jdYtg1BBeYvC+iEmeXxh1vXMbopu75XItuFcz0hjlo8JYHV
PMMODwj9bsyHaLFJ+mtl4VUZ1NkYRfN9W4TOtNf8SbkYQDIQIYZXkeHP4Ma1KFwYENKcJG1KGXFN
yxq/DXyKNt74atg+fe45TnV39epSZxTRO8i6JBJ57R72i7kxWaP2olqTUYbjMo2NN8pkP8QUj09l
pXVfHIHoxkheAMAfJA9nFo9uNbrva20Eh5riKlW95IDNADFZx+xJTYkp6sxO/5JZQF9RfIP/C6wN
BrycjDg2HUWJdSUqwsH/HpN7ZtWWR7OL9hprmTNshHHbZIk4PrgD//v+8x+eQSlR5BbrwlNRXeef
9vXCEfUkmsk90p3LSCrG8OsKgCpGCirvUR+ax+xGW7j2vk7a+AGHkISIxrTLXayav6kRhWUxG3Hg
KdmE1hwxtGunpDLU02B9cQpHf4wUjf219UiHk3VKXJsnfyJgqekTZT0Ocblx6B3ui1AFqto79b0s
8+bO9B50Mqlo2w4P/w5FLI2K/+dx9B9Wft4LFw+/IwwaHLwZ/7gVx8jNWe3aTIwG94ZrSKxUp0D9
N0sUNHtahaXWfPFSxeRuqcLxmccH0DIrQhCbfZpnNlIlacQunT2z12lXj1FBeGc6EeCoL1AgFF/t
ivsYJWCk7ILkFSe0hqdotMMNS+eBfkgQkZzCmJ9qIbheYkRsu/6ScdsZmXo9O17qQiZRd3VbFG/M
LsRxUvWAxKoYdcjUkBMZp3lzlJW+YNLX0DeVwxxZe8a6uQgG55e03MpJVRVNCc3qPNpmVJauXSgi
qqYhsQlxcJVDcmM2ORF+Vp+vPsfkKQkxyCBi85McVwt1YfRuexZt3y+w7Azf4tjRgB418RNsNvUJ
hA1p5+BDG3AhfxFSiSIqzd7U2ho3DfFEKkbGB1PjAdaYnx2Rnn51nUHd66y59xx9iw3TVleh/bOr
UxNavat32yFWnUWBwXmNuFA5K2F5+N8XCsLduTD/x2yFiYprqkxIHFflHzbbf39SG9Bb/N6KxFnP
WsraUcTHI0RZ0VfFoZs38vBzI8ecUGCDSGk5A/whCxSMUX7QMt+mDGCIPwdNsIYHZD9wbuXuH+fL
Y7kpc+uptfpxI7/P5/hkGxm6IARXy89Xpqr+1098fLOsFREkoHSh60WJ2cEsHpsGHunBbwyWx3IQ
HQAOmnkjDxFdUpYR5DckDpnG40RExN97A8vzJTT1Yvk5Jk8hFJuf/nn2P774H4fyPDn2+W180Tbb
GiBTr4jyoJTj780A5h5mmolrk6bYYbAIDJu6Cmy53CVYAxtgopTZ4bH7xwmNEplb1Yu2LY0x3qv5
JIui5LRmocI7qL0x0d+nQj+59liBzXN+8nGAF9qRS09PgXo1GJTkyQqrcoFf7CmJUCA3VHpGxyTG
1Rq3KVJ5K3yxnGIFaPYp1S3CViIMnIYfntS4+0m5dBdmrkmenHNi0bg2hXesGyfdjLkCDJYsMKqI
PWiMuiGGcHzxbIJkVLuGiwyth3zWUwXNtivhiKhTvi2zae3bermIx5ysjil8HxN9FefM/nEFJcX0
6gyzcNdugmWRasR+NW+I91MKyngl9FJfGX5wGhQyIJy8CzZ5FZ1qbUSV8J2aaUjUJBGkZvc9a7Jv
FTXjRZTcfGJakC66B7oXt9rtbly+xHZTr1I7QAqD/63AXr+e+9CuSuCB15EHyBPyJc1w74uj2Vr5
ihQlVqh7901YPNkDrzzXebf3XLQTzpKGzGvc5D9tVz+E9sm2uS7CRn/pQVHC5Xwh3qKhx42snnyq
KzyIU4EKaoEN5hiRphwqP01W5wbP3FWXBl+y5KYDbQ4IBLP6U5siEc+rA7ibZ+J9mRf70A0m66co
x3ueOAiU/KtJId5WA3BRTDU8396WIirmUJ51o+oL12MqwduqYJSIqP1Hgbg49pzihlc5w89MEctf
1GZ3N4OpXOQTUpmlpRXvbQhA3ifWo4ruOc/BXWQP5OdU3xrKJis1pT3R5qe+0koYct4OcUuwEA1N
GlOrmT8q9qlzrUtcuVeuS5VPpg32J+s3JOioq7rvoIE22tbVo4v+AfvqwvPz2g70xX2CvIck+W6C
E1pZaN9SKCm5sA+p055EG1BMpdrK/bn8a5oxO11896LwmeXu2jTcG+J6UqTKF8/Nf5iF9mRWH3rs
7uL4qFYgOLxGvDq28ZFl5b7F5bxMKB8TZK692rm6wmxbb1KjeEUe9r2TASDGQJCV9ZyKl7BHeKmU
KB26fGMQLrbkukZ1WRvLwKDQWtXpsIzicB927Qwf/Zn2LxYfa9sb3gWQ1TU+kefKGu4R2ep+qb9n
kXJV8JxmvfpOjYMOdKM7CyNAaeV14ytq/XIBd5MaDfltdaZTire1leGa72RKUuPDJzbSek4McUjB
8q3KIrwESIf0tHnPSWFatGp/ivgV6RsvkOf8zJTqhzm42KbSsZ6WI4SpXQZjwi58smj6NCswKHv5
wfGnnTIo4xaAQHmoTKc4jMWQJ4vPY7cLb2M+Gyfne5PcyHujvD/Jvc8X5P1SHmLV0Wb8FILK+ZYo
74u+5nBLlPdBOSg38l6oiYaoCXn8xy5wHLDCqrELhTvSIuS3yA5yE7g9eVNmQnI3fW0s1lqaHbT5
kSP35Dn/PPz7lMer86HcSx/foUF55ZA2tpK//ucfkqVoYRaff+LjufA5mNYBakL5OpFr/BXyfZHH
n29TY3YEqw2+v85DlffAmH+6E3rp41kh9z7H5KHNr4CU9u9z5MuPr/48vc2s76aWtOuibvX6SI02
P/RUPH/vyocwLfyAZU4IDUk39Z1VNfnjaQkbGuvBkqmfx+0fmwdoYCZk83wg6EBRc0/k28ljv4nf
glmQOKAfJIGHlZRBUfKmqXPeSzoHXHrmuJLGhzjPyQGiAzenuigOftd965TTuZiBBq1PTrWbhtzp
Rp/bX9WQHTJxT2cmMFD6q6edb5Iq5oMZevbKXruTmGTOIEQ5kgWENqpNEh/kmCi/qU5eXazQXaAV
mM5yEimnk6SveMBQ83adzpyz0U7WnVrbe1X2uIEkia0SYCaIAWesOt+neNYnycEw4fpUpghwjJQ2
zpex3MtlQdpRy9YC7Vlg7D9MwDjphMzmvyPFg+FLYjXEJ5N6SiuJNfAi/5L7mnXxNGo/gijVozeZ
c0G4+72RYy6Za6twfrtK3ESaMkGplgvtBylJ1ObJ798SPshYKBCEFn66T1PRPROX5h3cFqCtUoQs
5pxQO5bBZF+GyCBffYx+mYpOHzBKuxuPB1qwpFWseZfiD56OduV33xU7qhH8DeNJDd32qZiocVcl
Ldosdl/StlYvEEaf5ZGqpOFzj39eHj02nlj1neLeVLt3X5w4+sjpCp8i80m1RuslcR3EG7WD+rZW
rJfGT6f15ClzxYJDjZLNro/hHMpDEKFEk7TZ7N7UN6xWUjQORnOz/Ghjdk1Ky5tGmWtG5l1+N+FU
7xqF+7P8UVMgflRBoJJBEtxQ/QGyK2bdQjZvciVs174F3jgPu2/+UFsf886U2NYHaKpvuSjEx8TO
QIfkHS0hUHSjXSRRKJ5KjGSX0DaNh5vSNKffL9TzC2Zr7JpcOTQkPxGp4ol1MwsNZb1Z1qGDvDuO
htpc8+jag1h5DYsgveqT9jr0U/7WjZmxH9U53pTwhXbCzDnYhnG1nWGCiwLYREcPcZVjnV7YB9gx
r/KopZGokIv0kpfdRSPu+sZ0w74bQ3NQvCi7h2W908RkXlr8LIduKE/SJC6HyLoZd33ADGJow28U
wIc3Kp7lqsPG9YRoA6OYHeR7MK0BFIb2VJIHvO1blQadbk7IKCeQ9CJzn9P5o2qWlk0FnchWd2q0
VRNoYjHZ/K95TNqwkZWpyt0kCfhNBI0vxxSPQ7oCwaVvjYNld90ZprmyLrXUXAVto4LqLLQ3swZJ
UXuusu2bxLnmGbGk1KSqD6JemY/mpn9rUUSeyokQcPlCoYVH8BbuF9vMsl1F8xhxDFL9iAqArrT+
cYwMFSQnhwg7+byn/SXva+uFXGXtZSShmFfqlHQgJLbt0nKGJ40p6aWJYRQXrt7MOSkxEW9p9+JG
rbcZWLiuRlJed6meEd5t0e9JEuwUcuO5brh3DB7Q8zjG42CZZ+KGhU2cBxphMy12/AZujoiaQQ1u
YqpI1DawYQ02l95DZDc49UX6t9oJsWxPP3jBTXLYuDFhpgP35rPcUCB8x9Hhbmt0mY8hOV7D0SBV
pEvXFfU5sjBi8C7M9yoS0hCddaL7pk5as0PrhZPKURrtHPZvfoQLgObOvq6d9rlzA3CNLi20DrjD
nRCmF2yr4j0Ro7uiLuYfIAWOby1dPG6f9nujEqbH55EUSb+5564LOXxoimfdUWiF51m3x3xiHh4y
ar8Ok11OuE+OiN/qVj1epLzJBuS/WXn+3DPU9s8xK+lT6kK1JrZWjR/BKGggp003rqRjQMu9cyNi
0DxhAwQsxpMWeyz/86olv1BPCFr69zLcZ0EuN8lDN1KyCisXLo+0JDx8CVbRnB1j2kjTQudjvOhD
YTCjRMDv6G32Enpxt64a8PPov8Y9D2J1NzmGcqG2ba0w+y9yopf3OpfGi1MF0MXjWNnIQ/geRDrE
DlrcVuPTFVPJeTQMXW8kdHR+X0FmvLeUVm4FAO5LiT/mMR6gtlmmqjeeUwMzjhfUzF05PxKkZkIm
IV8nsLCll9imwqTeBPXoPZsKVh4LGdfRIF5gPQ3OcWxUh2YcmaJxq7uLaQa3Cl9vySEJu71aJs/6
GKYbLD3hV2Ag5aIvhvIiutF/bVjjFDQfv1JYLo99QFtfBT95V5TpY5hIUNBa8cP19HOfTeXXqdOV
lQCnO8U1s/iodmCwuNlfpqj77SexQh6GVv5LDsnN5DnD7qH1jGpig/lFvVsgcDMnyS2cD4yx6U9W
KG7yJZce5y1wnZEwIdKO8Jb/VTjYU/M506CPV4Wals/Sft//jEyco7aXuKco7iliudVK7/3yxYwb
wcoyPzuCbBojFWb53XHaYu+P7UUICGMuulpy3oa/FFZai5GONevA/HsD6WjRUX3yw/4n4nb0PWXe
gtMZyCTLTPsIeJRFrkFoVW+X1sFKY/x8UbEv01d8gvS92j6AzUK0JgIMDc11YLI2iqwMfwxs8ict
RyVQdS/9aBfvTqiQrUJO0c7uC3gRhHKi8CnfhqHf1VbEGjfQf1B/i68ONPBr5VwlO/bBJ590RZBF
Yqntz9iLvRegLWJBVDP9DUaPfmt8b9G1rHSgp29qGSrLikkSIaDYoaspONjI12LsMode9eqnB83L
mMIneGZWOiSU6awYL7XdvYwOucs1lrxtYITdC4Eozs6ZmpEGMK/2VW2u9dBn7kRraqnQwP5oKqKK
Z1G/8Mm4zPxBfYkGw9jovqgPQTqCMctIFbIVZyPMsHjrkrbBjCuyvTkfIq3+8Fp1eIrjVr0Ewn2P
9OBgGkF1lp5r2cWZh2yAA+egtfwdbg5DbA3FHZfQEbXTpw45qCnvUEz+ICFgM/RXEaTmdULedDXn
Pb3P3rUmmg6f4yXu1BV0HHdJqlmvPHuZdZP9H8jue9/Up3e77LoVnQKV1bxo9iQBAFJLVO/7mP/C
SGB/ZVq+loVTY+C6Mk3Qa/IQQMQeOXr2h4gy5SmxGKJxXI8AEtFKY/6inqFvh4bihfxcjz2VnxS0
7onndf6W8swd1Sp50X3ENkU5h02mLYbOKTROo5aOXM1BtfFtihuRHdJQGmowCMCIM7fIXjAgdEua
/s6unlGnlTbEO8XQUYoMzabSlPQNBiRq/Fyod7ULSW3M1W7tDlnyqlQK+VJ0Jqxp8k/aQH7zo3ul
Gyd7Qgps1xaJChiYURDNXvVBm3zmZt7IJI609mDem+axzz2/rylq/30eJQ7Kj9HuHyfkop9zlTJM
EibAK7sMVzpM///ams2Vb3lSqsewo05Vqgb5syGOfMrHE29jkXf0jsaPmdp4hsSWvpDb4K/LbsBD
Mx8OxEktRALqwop680luuN+Q2WWofwxpFO6ecJ5A4DKfbPIil75XOFuq6umy0+oU/ZZCz2Gomvss
1IkUf08moLsEol8d7CordzA09IuoMuynXmE/l3PwYuj14p3W8kvp+uovV//SulS7CxHfusitrrmi
neXy5e8jwwLZAkTE3vgmhQRdJ/51QCS09Gwb3mukjRv+OwEZuFp4m1+VqyK5UsJb8PsMOSbPyGrW
50pSEYiTxXu5ZihU/6SzBr7KNYNuCAI4i8bH0cqKgzQOIGWKPe3kq0k1EIqMoXTNkrTeZn2tuhQ/
p+abL8b+5FdENGJ1Ul7rohLbwjSLtTxME4jsYlZeqUXjnK2C/mGLkgchZPZedljJ+W9oT7mHQlp1
e6YGcGe/mZWzzEXosBTiYa3GxBhnfZPf3ZSQT1sZxZYJjvbc9joLckhBP9w63JljmG8sj6kArAJy
ZcRo3LnSlHWMyhMpiK3vx87TdxEVowtj+botTP6eMHLXmZ0pZxjzT2RuTvtR62gYuLgTVmHgKFj3
eLVJfpXwjvgTxvFSOtl4sTzLJViCZPspCcmTxvo+XLLJrTZcmyxCmjLcc/vfTB3A6rrwf28M0HJw
TiJjODYlJH76gEffDRxcB/3JLk2g4fIwg8c0GeOqAyi2xGQnlqisWnJxAUycH7tKclEXcBOqsDlV
TUnIALmv+VlumOzk53pK+hWGE3UZEjw4kpvwJJtllLa0tTXFwVo20IyG9D9RMYmppsq8dZlGcirQ
Cz81zNs49460D8gAK8LX7N/4m04Tmwar26bTg7vCHPtJtjJVM7qntRifJsqGFzP2XntVucnXpT5r
4Gx3PjuCVFD2rfUilHNtKuqrqUzThYVpwsRs0m+W2VlrFjlvbW7msMxxdU8itfqVpgMNTORsU2+y
pySp1+p8QcoMgnxA0WK35APLMc8lSU6Br9cm3g8wEfaZRONiQVQLCiaWYxScS+MVVSEOmlAh5C4w
0fXPhkDP45okNSGxlV1JpNhN05TkuY3ivSQThBiHDmgJ3/1J/6Jo1Cvy8Rt4BT6AakzS13xzkL+B
xkckTYqGjrRmHO28+am7nrKmvVhtZJs4Lcbfh0H1LVaL7KZm5njz66P8erkpy75cVlZdxvAK3RX2
HSZpfj4QAgfTZGHNwiWkXPUTKAR1H9T519zym6eeS4qH1BSVqN6TQXtxCru/KWTtTBaTwGVpY2ib
h0jI1l5qZNALapsIaUqsVEUOza7qa8qDuApsohlV/MM0W3FrpGt8wenJskbn3OZ5vvK5ZX6UGUEh
fhr9cHyi7VvMvzs/DfVNlrMit0aVkpc+J0wYXXYV1Xh12v4PK780zUFv6taZU1KXLZsn7jTxj3/b
oSCQPEb61NkgTO92ysgHSS8NhMVz9YfVlbLUSkXZRUkXEopa/hLzBSs3rYqnQ8ACVOX1Kscawxkv
RYV8X8uVJ802o7VE6Itew0lL2ePoWfXtMUTY4F6TfsKHqzDBZDqvbztU6bp5DJwp/gpHSpoiGhi5
Rxb8JrZygHYdMuPtEAZAd6cwOw5RAViEnlLbW/lLFpSYoTzyRpGEEgsxhLCzlQSGD2S4cIOTt10D
+sMrjfBq5dhm+N1Eyps7vf8O6dNfPz7BbpnuCstrl1Lao2KD3ctDiBf5pdZZGczQjCl1qrXdVOKR
ZPQ55mjGuTXiG/l4R+llewg92wqhiB3ptJ6io4+zYiEBmZUzzpePDdBLhcixAXb0V6jPKLQYD/Je
qqFc4Qqi7IeNVE/JoSlTeYAGQ7SMQG6hbhHqsW3C5j4U43dHsfrHUZw3OcaFRFtJt6wJjuAgo7nQ
dYCujavu0M1eOnJ0/GMwFPdxBhf8LnIOJdN7LULpWzrITSZruMqNYsbjldrAFWgVBuaw2z2cT9qg
QU4iVWNV1kq7D+cVR+z777N16AnN9PDaoaHhtrAbNUAS8vEftOVPpIrZUR51SRo9Eb+4Ue6d00wf
aOr0VTIGaBSrKLpD8ggW8gU4BM3CKDqTYD2gHiYks3Uyc2elKPFTZOhOpEjkrMo3hl2Ux9aqdr1Q
i/cMh0vQ2sH3UVHR87q4/sOuSi512y94U2gkCLolJmr1x97nWF+gz2hI1iSpJLjb4BQ2pMr6aDGb
+IgwKd9CMVauaU2mamul06FQcTGatrLM22L8ptuRt47aONiD0QlvQWLucE8T2oBm6SrySTnrOfVl
SftKc/05V8cMTTShnLICJ+Q8TU1hG3VWBpfKnPPfPe0rtGKbuXGan1laIGMqFNjAqRlvSAppXpyO
DM/MCrufCMh4EgOwt4x6RbC5dURq8XvzeVjabXfgyQFIdmFU/Qb5RflBjvVfcsfp/D92Sjd5iakW
aU0bPnmkEQ1A0IkNQ3c1wZN6VHyM1g1OLhWATd/F6l7oVrp/XPtk8/oXCnQ9Xoi8Xxu2KC7NLNHP
qZPTRjqYZVo9SSVlzxptZTn9a6KLYSmxFUXvu2vy39vHQyCbDwPfDDYiOSOjSN41o7oMVE5+jo2/
G9PJ++YIZVpMVLYsWPjko6CUinUr2+t+3j21ihOuwjoJWZCTjeYrRrYY5xKq3FN8c3hnSYq6eN6D
054t5hoSqdIaeXwu+OERGdtSkk9FW0AJnPoSzMEwfsWJXvn93e1GsZaJU2FQFIu407WTYqrxuSJm
cqu66b3VSiangCe9mWKNB2zG6QR1aNHgmJ5blfgr1q8JtNGefnYeMv2KHOXmE3k5nxm38wdS157S
sDD2j/Cix+WZIl4L2g4w5Sz/BFxmHgfMQO4UOQiemDOpjdud0ijBDyGP00aBj6iwtBr87PfLhW+/
WIbZ7Y2kgJE8U5XyDRW04klJCtxDimfvY0ABNAvFD78kNDeYJiqVQAUg8vXUPoGFTmXvbpKeRZME
A5E4726kMLACpp6GPI2wYBI0ZM/8z8TTuUJNFswus9++mX4AZzCfQH+gyu4x5uEAHK9NzaU6le64
tpR2IMoSvo3kDEtQkmZZlEdmDF1rmYuJec2HAdB66Q9E8aoYbw+uYnxjFqUvazVILv1IMMB/28sT
/c9X84/ABJ3q6Q2BwUPZh4eAnqxUY+XowPLVMCGeThP7IheF9DC/qJjin5Kw4moNIQ6EGr3LqU30
pyYk15JCeL3jea1dc7/97lT63bfDGEkX9hC5l1kVuDda3Oepa85SvNnbIW9fSrauXPbLAoAc05U5
vv6vcm76oP6sj+Fs7TDSjptPVBeryRX1dgqqaW/qfnKlDtAuayKT182kxOvS9igjKUvSG6ARK431
PCSD+7uAt5OPu25+DhIgXu7IfMeWNKuiCxMYsD2UWbDCDOlhvwt/8ROHreTlOrpW7NTC0LB8EoRi
hoJQk6qG8EpyiY3nk0EV3cPo9Ye0UbOz/OlVNY6r2PBJFpprXElboKglpEb+VnITJM2Wu19LYG2j
nJrSIdLQRmXHp7n8Kh5ZEWb0jHk6Ru5LZgS1jnpn+XhvE7TpexUKxVYJK/Fcql2+6HpcI86YVru2
Q0NuIeE/Meslzs7qF2pL6cxLv7j5JJ5iha92bOCaQ2CKZ9oQq64wXiSWcUJ3y0Iw+25p5rhMkyBZ
km6qL8AUWryPRgmfgD0SUTB5dbNONSLbk0cNquP5YevytZeO+ENHYiy1urbOD+IonyYHY0HarJJZ
sWzyoY48V3vvxVBtvDLvNtoIr0YmnZRNINZ9ZdyNjE7HUNbBWtEV+yvIqYNQiuqHBsjaIWL1izaZ
9sYpY2XfijC7tjZx9mSwu3/ZcGaL0dwYhkY8jjn1gKmT5qvc6/VqE8MIvcipDil8CImpFBFwHKen
BvTzwuZbot9KYqp+xXDOzT44wuy9q61N8rKZtK+lKp4wdCl7i1zyjWkhHB+dgG7NvIYT8yEhzvuk
QnChOABSqL5V7217lb2GakitjYJgcSeHNeu/Dvft1aFodIMV+9IlVXgHX9BQn0KHrOooCARFJYHG
bZiU4OZ2UUTpjKDk0mqVV+iDREAzpdzKwyJj1tW1ZXe0/GzXmW5wbT2ih+nviR8JCgwi4vMPM7FA
vnmUPzunbA5Z3RubyHbUl89z9VRbybAmN4HPplKrfWDgM8urN9SV9BUIgox+I00fNw3K7ZQU5IWH
POPQpXVLafyWFvBgjIZLaB2nuf8hgrA+lY/OyDSG+yrrLr9l97pxyLQgQElcdjF3v7JaDynxQBQ+
cVX17siqsbfd4vgAaM8eFrd3uqM/8sws0eEc5IO4Mqqajx96i4G0S9VWxDfo+Hdwyu4XrGvFNoFi
TDi7X9BPo/05WANa+GlAHD5q7ZXSBnpiK7o/ZrI8Q/ZtVFJsn8cskGnU0OG1PAgmyLgAQkbUgMgo
9t+DoDhRkBieix5VENpiRONA6d+TTC9WLQu8gxvk4qt9dSMrOWQgNtEH6/3dcllUgViHjclCV0Py
f5vmhi7h7XDgp8k+1XMHt4tiHa1MCwYpj37J91Zu5FttYVB0RzW4PNYUhuN+Kw1dYfqgH0YC4A9/
PLXiCACnCMCP1RMERrvuXiguYxJXU6Q982E4d4dD3fklj/zBXFaDOVzq1MCtqwl7/bjqS6MsD3pa
f4uGdFqNKZqossjtayk8++ot7cEyr3OC2GPTCOtLYYvw+DmUNtMxttJtbKjxj4r7urSZTOj560RA
QBmAoogwCFZuaoHX0OYrgeAIukTG3Neeb/GKSHVCodt30LYUGZMJdtC8SKwdz18UidKdJReZ6d7v
Vz/Pk6fgZuofp8gXfOFC1TdK++IY1GUcUhYfhGRcRvEtQwghZzJ5MWWbhx+fBtqwjay3IW8auul5
SehHVP0KK1BtBS3vqMhZmtuV+tYkiLkmbRDP40CiWpAV9dXJIglHyM9JSMKCE8CpfvShhkaN1/lc
YlkV9niuLdEdBpscL0OU7Yk2oIZCR09Wcq6ZKmOxoSzOfcNKicQZl3L2klhD9qzHeDJri8llz+y9
yRrILIGt4zKiCEKd2Vg+5sH95N3MMibpcX4BoKI4uGUONSjV9S82vqDHoacpzTPMx6X795D8AnnG
59f7Qcbt1bW1jZtZ1pEOf7rl8/IlylPcX3JMF20LPyzGE2lpwZ0595cyrsr3khb+um8qfackbsES
DeXW0K8sLFaE1PNueq4dg2qe6l1j9v4ur2zjOSkwY3MjFH8VXXWsTT/4Ooykjgw4JY94SLadcPqt
0Av1Oo22IBmySv8CyAb6zVW+Bj59kDAZ2g2gcFCvPJ5ILpjB5lIa4nvY85vOeM/7oQbU0R/kb1bW
UbLy69g75LrWvIUKk+/5N3bRgNChjLpdotggEZLFo6IQHRBodc++oVa3rjFvRMcThBkhNdV6MS9+
spmtjVrgUeZooeglPI128r/Ynw/Dztzm1GTW1kz3aHLa1nHgHuSR3OA2bJdGoeSbxxLGEAZpAYlW
vNnWuMLhajD1mXhAgxI4Z4b1U1pJjDgw6EM7P9U+GI+WMX6Xpcz/WtSUr1iBfcF5vORNn5vNXOLG
vIHrwsSvIVdeHv19L2BxsxKtVlzk7UFtvJiUrRjlXx8529DH3otBzLuUfLRXvlH3X8Mo26fDLxMf
2KtRDt3BzGOSZ+fDUkmJjjfJg5SHTNiKJdINa4eWu14oGEKV3otPUs0TiIAZkhbpqzRraY3HxUvn
R9ByJ72+a3qlnW2iBxsSE23wFIdqTi9UklLfkfjcLL3/I+y8ltxGtij7RYgAEv6V3hbJ8qUXRMnB
e4+vn4WkptWtO9MdcYMXICW1VCQz85yz99pkkZ58u3+VhO3YCMdFHfvWLjAJcFqG872hQ+FWHdA9
2Tge8W1Ud2OMdBdKd0zq9X973hAKIRBhgMALiUbe1cYOW+yrvJMKDaYKyf8VcMD6LdBqSGGH/BVh
6eDAsZmclHCnNkUMGDdMdQxdLpTrk1Wrh7Bz9auCZehKWAzsWd34mdhDu8y1Nn9BYtqCiwp+Xcnn
mqjeow8tEEeW9IUGlAAT/76DZdBQ9+uEoC8y2Z4tB+R7rBTON0EKgrT2tLZ+sQtl+EAlOC2V2O7X
jsgArRrK8IDKC2VfKooPqyCRJezN6qiR4/daj+7C2LiiRVtqxGmCONIK7/xc3VFJVBHmyiXSAlcT
x0TWivGhDdVCICEHnRnm00E+Jx/wjlcPXrgYFaPa4IODS6pZQNVjDnkPXhOtxkAfroGfjUvHD4aD
PhrfxgkHbIPD5cDUU1/74BI++xr/AqDjkGzeLVunyfqh0y5OJ2ax8r5t+nTjK2A0CgqHhzSuPVYG
pHld7k8gl7n9/UJo0jXjjfgW1NO4lOROeQCVD0WLEllwIksKPKnzcT+fQfHV0BbHQtPx7pNP3ut+
e+prbS/v3IZtMInakmMcO55fensjdBmnys8hsc97FAbNiqQYgKoyBOh3iSmvnDaj7yWgBsnbAKF5
o6TeoUJcgb21hqNBY/neXYZ8ugqVjogUFGjAusnsZfxxymI7e6WlR+xX1Ndb08Qa3Bt+MtyaoNtV
CBHZezS6fTqY3l3aDN5DYqe/Huo0Tmb01xxiMJPawGxDTgy7x55By+r/dZWXGPWUcNB+BUG4oatu
ySN+oVEx97nDAO3M1XfnjHIuIr2BVK6p13rwGfz6lr0fZ5NuMvRvgWiRWsx3dgbtMiSHRN4Ntvjh
tt1IUHBpnJzYVsG5MOEcbftLbVfFo175xqlibIGen37LvUYvU5tYPkmRcgvFPlSauOOkIFjt3SYZ
nmK04hs9r+2drcXOGxlxIFOg5KTz8zC4Yf2qZy0xce7PP/VOJ7u4aEdzJfv5gUVH+Nfko7RKskb4
IYJt+FoNivXr5yx/uk3n6etMrRryeoafviPEpY/MaO8IzvZyQ9Z5u+63ZQS+HeOK2Gp04eBreMlW
bjHyNhnicGGCZ10Wkde9G31HI6vi4JLNbEg0syffUuxrPQMrSIs3P7tW/26ydT2ata4foH5ma/kb
TG2u4sOXFCJKUlXJpnfLch/TM3wpguFSwVj5tN05tqxwo4eCsSvknUlh92fEHdodwA5cyH1q6d/n
C8Uo7xfj/ExvhOdMLYzvIxcEFEIscuOPoNWapeZH/tGU2oM4OKMUtW+T1ebP0divGFDmb6XnQScw
IULBGi3eRJrSCS2YdcjfFAZDw/m2Sxcdj9uWt3VvJUawbyC5nzF7wXXsuuJmEX2z6unvvQDjHqmU
E+9LnovbCNLyZ0N1UqAwgpetYB4BC1SRFX+M/GG8tuqIhTztuq9xVV3cSDgvg5IAaS1Lc5ugejfV
qX7BmHfBN5zfRKemLzHshI6GzptfhT6ppXF2v+2ih393NGniT/u1qalCzNpblWBSQ1P/MDR1Codc
Jo/RNu2iwdtAoO14x3HeIjDZekHSv2eGCJeUR94FPmJ5zFz8s0WpQOuHRsJPRXkyfBX3exe7383i
0EKZ+JF4cx4VycaXyDC/waKg7DY997OgJT7OTc8+HB5DBqvvLdbR1ahktzFENeJH41cJKS0y8y2o
DO+5NTtEZw6jJnb99Dng50ik0QS1zCVUag6uBR1TbYHgmCzHNGkU2a9Je/ohubCcLW9QgPWgyM68
ZQ+xo5fP1qQlDEB0mFe2T/pR4F8YKK9HYKfnca6AUjMWC6pVqqf5NqgHY51MszdxvkU92Bwm1pmF
D14P9IiDOVwJYEH3fUnPNPwhm0GyQQSiBpNr71xGi2Nt6aJG3qDa5AuQOvVW6NG0aMjy3FjwcXcy
JapqExMxXGOv5a1DPzoziupJidzPTE2Gz78uMlZnJQIEoxoqpCoZc1VxjF3XXfwUC2x99uw/ntL+
qvR5+aIBLd8lFnO1IWym9zI2V1rqx+T0jvHJQhS7nmChHYzQc1+E1+yiOWigF1iUXdN9rAPTPXkm
md5F4CsMNvIaUgsMTgJ0mx8hnwW/0/1vXUO2em5Ww62w8Di1VR7ua45B/0F+08RMIf+bE88ymS3w
PyAchqramNd5/W8USs83YGWGlYL3OvSWI371tu7bJz/x3H2DsXPd+4X4Mg1Pk58bLNrz5kWc10aU
Q78tOl/7wLW2xFXlvnpANg6TiTbB6lvtI5pDNMaQhgMz4iNo5ZaQtHLhCtV7GOJhYD7rYaqKU97b
ka1OAY27UyzdO4o0UI69Sf7RajSSbYYDeVHNTc7cLpPr6KDDm0/u8iHsCuK8cjXe9kp1DXvVfkjG
GTw4DdphwNW8vfNodSJQ1lbsT2tRDMbORG/wEfs/Mo71b05Rm2BAKWhION1IPYlm5gCWOLUxO6IQ
tnz15s8rrB965a4sS+16LzDJY1qBLybetmiC4BDXylnm+rV6QBxWrEARcUiK6NQsfCLcHiy+GSZk
c5jxq+ZlN5FE+SnIAYpj4kpXdVbnF5MUvn1tttEuHxwMLGn65d4UFAk6J6hB75Kan2uUbk7Ix03e
Yp0o2bJa3sIkeEOKvFLjsHlJEotJ/XlYDlPUn702WzfzOFDOBHuEfYe73eH+j5nAic78TgRMLaIu
wKhfWM4oOWfbcK2K9oZ0UuogqkipDxOswh3RSAxQ2NrkAJ72lIXoErwF2BTrPwKgrT9zYBxbuIIy
FoG0bVjanwmFWgcJSunJX7W8PocphjVwMAhQ0pv6OtMQgIG4KUfXfNDsIxa94Ew6bXBOzDbdeySS
Zolfru+Bxi2pHAuLj9zqnqvFyjayNjXYvnJzraWufZIfr4GuCifguNsMVN8r0ZQDLBlN27PNwemZ
PxvytplvA8CgS1Uxq7VaOgQeMw54lFe+loaPEjqqacGVxKjkflh3UJ5d1SmAy0qNMHhdT6hU20EK
C4v61Du+8ZBbOf8dchGBKWPmT6b6O7uj+5TYRbtLy1TbApQAcW0TPd8YYK8DpicLOZGy8G7xzxv/
a9Ew583s72uGg57f0bU5ExZWv/jT6G6xZwg9QcMXxbhHOyOFbQmmwBAHRJ+gL6Ddn1tVxJ9FEfNT
drzy2bHtlAW1HKC2Z9qOdLilGyIdGwpn1c7js5RcdUQ1hXNGdpheLC9fgeEazs4Qf8mSNNjdJbaI
S/ZWYTHWEvCq9yPy7Yaq7L1PkS37LaY3W5jDl/l5VA80mmZiPrSHH3Iu5dkZo/s4+CnbMX/dKV5s
Ly2kWoeqn5zj1HGWk31Q+dCVzUZL6Qb/+5nB/p9Ps6ORrKAhByGoW/uffAhfj1DGUuHtC60/u51m
vuKcGw5VqROsUeTmq4XqCopqFWzs+dUEO/kKsWu3l6/CFsNLW6G+D0VAI8k0kr1JUqU9D+YsPdiJ
KnE/mDpUq65lMDdMoLBSrc6uyDazq1Nm1jIZFMap821SWr9yp/1QKdYM7N/iSaNXQ6E639RdR/Qf
F3phkmHMypw2bnngc5JeZv/O0mPp/DRhNAYaAwhoDsFGhhfoJCXmq0pAfWgjNHL9Xuc7cDPyPMIg
PaZvpLDaGO3HMdgiI0ifJ86PIEjLZB3Mt7EbgupL1W9kTqXPHIHhOvHOQ/Otm/1Uei8yXUU+qLN3
RF6ZTE/+/d1imfnzQ89H1DAFpGZLuJYuN9K/bZS+ayLC7g19L1Ma48dOyb/UY9s8DKHI8JEOjE9s
TpgWMNyUuZfHRp6vdSOyz36/kpkQ5I/T7GmivcTNhlUVwhyyxl3u4vFEfZ/uVb84iy7vrvIpg11q
o5nlB/U+1NEeQ0nXoR+UeZvYp7/LPxUrln+y43yjmKzndhBCbpkHwJbVaaA06N4JtYUB1RA53MOx
ol5x0PE1zsosCYgxYrtYJ2ncryqbzwysm0ZL/KVdqOqSdsB0jb3is0MgctNCnaigPvmuOFawj1Qf
4/00pphcjJ3aErjGUIsLa9iZGqxpfjNjEUUZtgqaxKU1b9lBbnwoGSWZNuth9JzmvpNAqCyG+Ml0
dTqKSJw3lopSFsMcdu0KbcN8+lI8iGSNkVmHrktJNJ8DiQzbL97igrUZY7aGshl3Uk5KGjgY9gDf
xk00692QHRXXkYatUo3KKeuhLzISejHa+LFFLX1BDRSsy5jvWqRDj6Epph/82cTXNByz8dH9cMb4
i/wL90phb8jMmye09pfRYyKDKGIBRyg467pNCyaKgQbNKtYMnZtiOOG6T9V1ZQsHmsI87bILJvt2
vJHYhixRPynQbRDmJMGFOYRi7MLkBsx7dMpgYXkPNR4q13p0gmwR5eQeF0r1bs2T83IkmXHKgmzp
zLc2KwdQSGYS8lVpnjI8SCRCSU4i8vxNp2jDPX2Alji6sIAJT230H/cQR/Ir1XXTu/Y671QDwSZy
G20bROJHOgsPcpKJbyoJ1bkVfHTgW7YyuKEaguxoJt43pt2zIlZ5gPtAUycxM/3gsIedc0TX81+T
Dpta7RlU92921Csz8TcHd9tX225CQ5s7vLHkoDaPWEoCYqtiuiZpi7MtVu2DiGNjQU89wf7gt1+S
aNykDhpcTaViKaQVR1EVRjtOA6hmljn25J+UKWpc8uMFoaC1eh+oxZqlnegHruXgB+v6whsU80aX
Bgl8jJ1CrvpjHG+psMqdVRM/paAEeY6DpiZlSRdXZ868qTtmI/gavvi4CDdtlGh7tRsnmm8ASwXx
TIapT89VJYq1ppfhwzRO5Z6wMb5l5ehtYk37YQ5mdiI60F3CWjqGeB2ffLfEG5kb5UfmuItcBuDa
tMcfEt3xn4KichY0WKAKCvvFzcZHP7ZZ9OI+pkaw90h+7Qe/J7iKVtO4lKWPfBg9C5fVf2xh+p8c
PzK4TcGDapmC3Og/OX4pLX0AQp25B6L84RYwkaYuDJ/aKcBMPE0LE3P0Qig0FAhKjFZEr2q7OPEP
II6shySnoVJ41G5bxKxiwz9/OruG/ZN8kJ+KGL7KXnw3xs5hvqNJCnKFXDf8FV8VEaCrspOYhDvL
OVEjKcyUOGP/+6qvGf8D6We1tyzXcG0s6/DT/gBj677aCV3x6oM2mto+7vTxcWwhFc0LbNVF/Y4m
HhbDWR6iivE1asx6V8bpyrPS8sMvwg8/rj+GMfe/zhd+0TCLTQCqyS8XUyQckSlxz+mgz4l9ZMTJ
pnfeGwPYyfJRIcbzODSxcyFNOFoiClfWXUnGvJ6FyNxb1380Pb3YlZo67Zp2GBZhZih0cJE2zUH3
oWjgQA6ziYz/Fh1HUbwVLagDuGgWARZO/haYpDn4OhtvHxD5yalyok59zZUfMmR2cswrLX/GDKXh
P0UkkaN4hWNXm2914pPO5oHZq+DzbRi/gIzDZ/MeJ9B+laI4MW7DJDUG7UM7RF+AQQ17XS+dTZal
DQaMEg7EXFrIksIdPpFRmHs6uSbYTbLfwwlXnSA1SwdV2SqPAG6wYWrqu2DgvlOJJHXHlztbKxeQ
gCNSkxGZtY9K5GuPzG+GVauqAj4ypLb7eG5yamU9WYCtVcX/pDs7vgcD40DOpI85ifavdgGDoyeI
b+if1Sj5EXmTeoXEmTwg0Qju5seRE+9CEBroFijiyHhV0qt8qMmXOwIxOcll725SqtRgWps5oUyK
bkZXZTQ/lNLV3zrUQzsvaIq1OkzZdmCwtrRImyG1g67PKS2q+KSWX93aM/cyhFQhwySDmISeeYwf
QpoHf7vqpy5ZjkBI70LTcd5dbfoZ/4F1stz58/73o78rbB24levSNJghPn98H1gHBhikSQ9HRA8P
A0IUJLkPeMVu/hiF3xh3wu2Ovnc6PjeryaYrnA93nxaqiTq39fgoKaBNWnayKJwANXKVh+p4vwr+
ek6+OsAf+9uv8+PsG41v7Wi7+XgahInUe550QkjijTGz/NwrqsN4w6sXDEbWrE7KfGgm5UyJQRfP
t13uTjsLD/ZK3rYwllYgRb/T+XaXzTyjbfqYM2wkqnvOFhBdblFXbjXAm9LUViigZNQyyrY4P+iF
zw8gVIm5ByG86HUSIYa5gya7arKXVtY2Nr44rDbyBZe020UGy3CfCMQ/EE/8nc70/9lhELuPqrxZ
ytvMMD60KsyHW1YyaSud6uSBgj/JK2e+qlST/pa0aAX5cBB11p6ZG3VzjnTfePDwmA5ziqOO0pRa
LKeCGWKUdvH+zroUcC1wTlndUxkQ7imqEf06EsKnzq+bW84xKlIhaoK07p/Iu4uXU+1H9z9P7ioU
XfnyPo7QHOJgs9JIiEa04mMw6aSD9Xaxst2k3XZZINAC1t66LROyamYhmQxaCdzk13N0ve0FCpB6
YxM0due6/aa5NQEafg/+g3wqqpiUZAMu/WCqwcP4aUNQcVu8JQJNDxHexaGfT4NlQwGeMh8HR6gM
s8EroBWlMLJ9dckW8dN5Mg5VCnkQctqWyRxxB70KFwhDe2rBY4965xm9stGso/kzBFntApWKrlBV
1ivZrGq71jv+bluJCTkGkj/fzInHlTI5AoZrbI/Ja9Op5uG3wlrLXKZ9lgbcaCJ6UrCkrOWrU1vY
JwdlD2Mp2hlIecSJj/DV6pfRNA2fgV0AfsZ3e0iGWn+0veonMAhynhoy24bau5VWX7/nCDhXJNDa
Dyk26b1QyJUOxvq9TmpimzlKvaDySdF8wSi163jYuoFeb+vcQUrQuNmD4qrxG9qh0u70N1gzw6J2
mWaNeaifE4zhK0OPyo+uCA9A79VNNpvyfuuT5JV8UDUy2QYL1FBYs5pz3uNrGK0Curwfg1X7OBPs
FH9vrR1UBe5OEtikPvrNW0WmzLbsp2oLyr5/NwDZOEakfratOq3QCiPGbUiUG/R4heQMvC+OVIRH
YiK3d+zT9CSYXC4YiUz8LDQP4A5DVD3JXmO3oNOuopq/Z7TkHkl7taI9hX0NqI5FYSdNoiKfnsbE
IZzI58OwuUeYgaHzDwS/ZOjf20PdgOlt5wcghfVSRHRMZQa6N8Taqq7qYY1IKNgnmdYufr9A3O9A
ZWAbF6yBC2ho8QWIWrXgyF98hGOU4kUqnENbVP2bhqsbX7DLZIXhkEf+x82IYYvPR5DRrCwgfzHW
PhAhwGRwLK8LszO/dz3BxS3Iu0TR35yKvJvAA64igYzF6K0YfZWwr4J8yfGAvoKT6F/IX14TjjZv
7tppFji1wtgJw6+OUqh7Dy4lTx1AEgfj+46KmX06OjPpr6ERFZ9zZUoXaEAA7etCQGXQrWNP5vvO
5eRidOIFGNh2oKF1q3qSJrwR3U9scx43p4NIMiokdXqCbF+sdEyA1KQWvIaUmXbS2gZVRNWthZao
lMT2Sm7xZlm3m7sXP2uoXdpREDM0d4ubIC0uQckHrGCZ4rDSPJOTK08vTUU1QTNEPbu1tY5lzz/o
ydeBs5gvjCA92iSW3a2dGCaco26Si5Y6wrv4NUfwEsuYrJV98miPngqjv8FOEqVsRYqhpRc8IBgt
64WR5MWT1AbrVbfUQyd/EgVAkor+7tIktY4whZpUQPTTX+5QVKN57y2+YrnypFQ6Ug1wqSgYKzAy
zvSEgmrdqrH/5upZdy5bF/4zx8AnqycqSU0cQtPy4ejbgu+XbZ9zgCnTIs/q4FiVIMqI6YnBspS/
YJJxPo+cRsVZ+mahr4DfGitZ69le15yGcYDiEtOC1NrvEfkf8oKG5KZxvVUSi+QqK+mQQEk1qhIw
hyRpNTLmufU60plnA4ZuxVsv08Qb/NNyC0053SmZH21tF8hbwllsFZducB79MT8ldQD1hsAWqBYC
4TegRxILR/ossB8lBRKQK3N0t2/o7IkBAF9ylrrjkYb10VIAdcjaWT6g+rKPmjOdwPfgTZwYINJW
LZf1TLAI0GZiclR/5NUtKWy+Y7ZyTRjSLkxiRZ+mdHycP2wfeVo21FFe+KiUzbQpatKwXJWAmH58
E1RuKIEG/a0kSYSJs1Gc5O38ZVfMGgVnp1cXQ1NyZBxN9SGvtMT+dSWf60WBQVj9wp7W3bpJQ09u
EWsTzP9u2uA/bX9IF2XiV3srKp1LaM5WzlkT0jUccFO9yg84/gcEHjnrXpba+NWS4MnRBC4D37Ev
bY+XLNV/pWHSU0zPeg/BV58Z9wYmZ6L+MLM1Xa9d+7hp1z1V6SJzlJFuY4fISnjiakILrUbvYJj+
dwLzgBqpWo/XSrHX9WQbTwaDgu19ilBGCgErLbTle45n09Xh1tYcupozxVyLxm9+Ar4f1/20UugB
ruQMX5rzyrQjecmytT2iaaIjfdGox6Ii/GO26N8tCShyhCMOMla4xDqHXPabU3AmcyY69Khy54Y9
VQvCtY8u6cf3CWPfkh1xO+JS2xW+ibBv/jvHyTzW8PmE2vY+8opp5XjsROh9y8tgIqq4myuGKf0S
eParSMvsfs6/H/ZVIldTFee6dVXZTU8DraJTQlN5rdQQBpSsvpZtyq6jp2cvCcHaJLrxoPkcFyBe
gga03JPb9+suHA2+8tiJBS096ELPZgkRUJvmeWg1ofvL7OmrNxroseLu1wOixfgkn3P0AWm6m+U0
sqZvnkfrU66zFLX18i6Zy1v92qfu+v/7Z1ShtkQ9gV0XQPZd1ed36Dbs/FEhGeglq6NPBLDic77w
VaER79Hpe6mkqfOVLXySHEBI43kuBhCTR0UJKN5GLqAr3e6xCTFi6bVlsRSPVe99kGV1Heqg9hcN
YZNGFvxsRuerAPhxEFUFK2ceSqt+oGwcRjRLeZukjjv369wLMw8gjfOBG41R8QC+DvF06p7lyVId
KmXB4kOmpaF/yoMhoXDp3ndq2BWya2iRfIGz2d4ZkRkuVBzKD0aVvVPNlgAQI1TcWOqk+RCLw300
7cZ6eWQY6u+tYNrQDBuPRtiOR3n1+yErM7GCqvjz31sRchD7j8rLMOimo/TXdEMT/xPRRQBeUyOb
cg/YDJx1gXMUzWz+owI2xRettp815CIbqv/4yIHTOueqpiGHcYb3CuSHO/9aq6nP6CzM96CAOQNX
LXiw7bRj4J7PrXxA0KUePIHlHq4RLmg5QbM6zlCjX3lrXyXuzJ+Vxq1MOC1I2F0Yft+JPZoZGP1x
wst4lnKH8ahPHmBXpP7Cqcq9aO0EpH8Lu+evB02rjFVH8UQft0wueZVC3S7iesE6lLDL0gxY+CAK
jkbNb5ufGzMnBU3UjdsKoOhlVLQfMt5x1BBLTlor1tpM+kBvqyzyqHJXY5EQMo/I5s3x2HJVh2Hd
P35nVqbEzpsq+T12mG3TcoxX9P4TnY/WKncRxhUBwn/GL78E7aLsh32q0Sb+7dQMsOasMlMPNqbV
G/8xd4Cq9mfFTZvQVZm1MRjXDdWcofd/mzv0dOP72CEw7O5dHVoCUxUSkmzHsMG6Ne5KiTUAqOOI
n3cOEw7BRD0FSBkraYS2Jn/VQWLdsnwXd2da6Ya/buUZZsTL/MsRqvpEOA2GTYd9Hm0mKjHyhsI7
aQ/hjZJXLGTao9XhhgvOGC3zzywx7EXiWeJSKwqtuJ5wkpBkpsd0mJOMEj/eV3GvPteB/6yGKkIK
CxOh3ubDZfKeOXtEa1l4k2pcbTM3PMvWmYI1H4cr5+oqRbwdFl64lHQyVyGr537UFGaykRs99J+U
D5zfbUYiVpdTbyY7wPEU2WZd3VL4qoc0bn76vigv2DiXrWm3T5VTAEjW5qyy+bYbw/HUpdaX+x2Z
xU96ML62kwr3lWPy1pgAaBkpsQEYa4yt5GlFkZbvKg4MS/mqUCuiBLMkWhS9Mi41q7Euja/bDOyG
ZBtUvrerVRQ9rW51p8ymUS8FZK0L/Qc9GV7c+YdeNPquq9LxHo9a9IiDC3PA5RsQVmrRAJJ9UQec
MEef8RKG1kRzYt4sNC1/7DV/eIG/vJfeGY5v/lroTnmwKQH/fUWSAfb/WJFMVXc4jJi2prI4mX9E
TuhWyr5n6/2RaNYhz7xjG4wOtcZGZsKpdlcz1oNnbvP+Y+JgEp8bh5jB3cl2qcT8WONoauiY6Eon
fprUMScwI0+eMO39uoKisMidLDtXJhHo/dS6GzmHybCqLqDXkh8V2tWtKWcSTlujwJsPLFXvEIww
MfyWBw7qjHQx1vETgXHKTnU9n3g+MlXkgGGI7I/SHrWnVLeMvU9S2qZ4+fefk/1nD9m00CtYqmri
eqVdLqM7/vYNbqqq1hVVzbdDNKi7Yu54jolNZopKpStvKd7xaNgKqvdStPu6JdquAY19qfI8ObQU
fxs6/N91zvBrDunVDdKluIbaLnXVHOtRTIGtzKL6MS1pirIjTAnKY9xf/JjnQ/jkdusSTuq7PVn+
trWCc+Do5nlyNRdYcC1u/oDaLpqvYMXerAqDgKqq9Wc0/Gj70fpyr33FlFnP9pguqsId3luDsyeR
aSeOc/2zNhg12WCsj1YYG29BMhCgEwX4fHVS7EbvkxD18b1HIYJvxm62QR76S9yRGUnbbX0xOpDn
VqZuCxVUD7Dpu3VUUdRhI28zxyyPsAeRDxJUGiJNutVNevsdr+y0CoVgAYNHPofgWfkPtZTzZ8AI
7ySSB1swtOfHw0zgn2txFQy66iFN2N51rDkMWlC4QCWgXiuHfLZT5QjSzpyCyGuN++acA975dZWz
vgHX/Ov131fyV/qD+SjT3rqBZBIlcD7QNVTLAiIHup2hO7UO01pZuyT4wenntSsTR+Op9sOjNg/L
CkMplorXDQ9a1BFDktuziZrTTWeqj0z08MgL6NT0E/LTELUOHyWlB3Gvpysk1MP5PvAjQnx792+Y
OqkVMkM3TaKlQogFHazWgGCnfQ6ZSNZZOTnnhKHKXkX5vwMmWV0JQ2ENRKmGw698l3tRHEfglqYy
2RllhnpP91mrgnlhlS/naUojVPgXJdLsFUoSi4I9yEE6FNot8b3s2NPRW9dmiBGSCrJiRCdPpUgE
9wS+ZO///n3V7D/o9IjgGPM7HDD4PxN1xh9izooWRYpmw9orrHFLlQiSdKU2bBcKoxdG9lG8rFwz
OEFONR7CviJXB8/UHLuBm7knsFNo50Av+qufJG/m3IDRtWjY1VYerUM/qR9sXa3X9sykRE/rPhG/
qi2Ssfa+TqhfTdM3fubqI+Bj81jSGKSu6c+/xe+q2lcbo2xefTp3tBjd/ltaXCWeq+fotqBxWDOU
yL29MCv3QtSmU0UF/kvhXuQzvksSGFU2Iq0Cu4k/PfRzmeTzJlIgZ/7FdsCcItCYYTg0WpHpRVuJ
po1EX/M25cbJILQ4Gt3kPe9pjCCu+XVVOOZGo+q4arGqbya/qQ96HGKINkHEezTFo9C/6DH+bkNk
+8ZoVlE7vaRu09waNy1vjp+/jhbSPStnmHFvX9S2my4aS0u2bTXYnDpoc+SMnNaxhxbztaYAuHRZ
6p2yMLpnyccOeYI6JDU6d9Y86w2eKnpZFzvF3qZ4R9UazpKy4zax+zB146u8SwMi+OyZrZTV7euU
10eJkEA0ni8ZY0wPQLPjjTGZ90JM1mBKoDGzuRdmTfn8KyjGIEtaycd0kzGruozu81iWiCRIM0dp
wMwicOuvLenDN0tVwqvfKOFCYEyFD0MiUdJpnCXLpjsVzE6PNUGd2y4x/MfcBJreBLY/ZzFWu9Br
1/HQWd9p9f1UBs97ttX+GY2fR3Bqnu2sQK3fvDjbTH1Tfxq10q9c15yOqIyKR9MYfnCyqz4NOgXU
2Yl20Sf/WzilZ3XGBEgiAJ2igVBCf3fHBUhyQFIYMz9g/jVtvbVNvf4oQ+9AxnP+Ylc47cOYD7Fn
EIh17xD++7dTmP8rnHId3cFJixTHVOfjxz9X4brL227IQm9/X4Vj1nx6y1N0a7q0OeRhGGyM2o4W
8NoI/UnT+EqFD9WIiBGVScBGncg+kbdpoj70RhM/uDldf3cUHCOldcSOSOqdWmh06vA1NQoQcNL7
rtn9Fmx2tuRjzxCALteqb5vgZE3ZXeLTwRgbrC49x0g6btMcqz4HAxuti6OwXtc+WC9Gw92+U6Et
NV1Q3ayaxZkbTRf6gi+LONQ6Qu8aBemhMRyTTNmcDALHNHcZcsdV6IsWlEPKPF2t6HcFA00Q6WLJ
u84CLlYg8q7beKV4oCoym3A7lu58KYmRd3ZkvErwSK/udRyakvA+cIp1QgxgBBvreubiidq1jgHB
fIh0ArHJtdRY3lulYW18OqrxLqZI7PpZvjefo3Gzj4+dqQN+mQCGaj10ghaKDEsXmClWq/egn15Z
/q1HTwne5Rjrj6mWIrx6DS8FkAPdLAPzKmc8R8EVZZcGdUAGKJgpzLhX5wnnhLFm4fohkZgVibmF
4f2k05hds1ILCRlmXxnn2awVFtXa0uhxsKvn587uYcTSOJyUhjmTMlakDJcK5+QyLGgTdhZSqLDs
TkK8twS9jGQlUFCWrYo9AbUxQ5q5A2EErUeDPr7Ju98PeAUrDKp6mV8cglWjVoN9pmtoahvDeDZn
eFfSO2fNoqU4mZP+KDSF2o5NohbY6ExwVAiPFpz+4p1cruXCnZVRenH0w2gZ0eU+4sBoUC4T2G3s
uMlNTybtCUzOVtIusfpykJ2EvRJOhwxSbk0oRcpVXdBVV0Kbj2GWNRtFM9nkfc0ADibTv7JcUy8K
n45FaNrdU5OozIR6EBJas8C7ZWyqmaWXkU96hR1Nio1xikojuxLVkT6bw7fWhPxz/2A5Tupt1bpo
HkRWfpFFHoSC+x1yEP1FvpYYLxrSXMV97ubgLCsSR3Blzrvv6jSjbTVYAN7UHkINpk1RjO/ZnMZr
kyGBVqh9uBewrgphdOj0tbz1aGfdb4dQf0+j1nxUHLg7dm6/8LbUO9CI/4ev81puW9uy6BehCjm8
kgQzqWhJ9gvKckDOGV/fY2/4Hnef6rovKACUbZkEd1hrzjHx7uD0ouxmbePqLifPwOp/OdmQfknG
ftg7rqbgRzS9rTcQGlr0SrwzRZOE6iTfkU71q6wNDzOgjSfb3GM+KFnlzuNRErDkoTPYjQNQjrZL
U+NgmViNrxu1JNIz7LueepUHR5zlbt4yjlC5EIWXgNQsOGiR4wzQcGfW8p2SYSfjbSejMpugbmdC
y5kNbrBTLY383zSr/RwF+CUfqOki//ky98kjvr3mU2PoL8oJFWzRviLAct+DbHicS2W8VU6Tn7vB
LjfsE7Sd22oTXz3as6o9t4/rCA48n3kUopxFZgOcg/oTc7mThdMhW6Z65R0n4swT94h1d7ZmsFQ7
NTBHuv1Offv7wwoO/IOnHf7+/N8fsOzyc116TuBHc0dA4r36octTh2AU960UUyfM4UmoyZzj0C/D
tisd72x41kF6kc0EILTnClubYQ3nLsFi0UW1ctXpsW2mEQU1W1mCzkZW1VnYzdQCWFZmcXHUF9oj
aQUSpOzaD+pcIIWceNs3XfaDn6EzHKATBPk8HOTgE0/Vz7mEckkynwPf8ZeufvbBkv4MImpzmRG1
LzPy6G09CUd4m3zN23eM9fM3A8H4vglLXB2wZ62h6v+Y8gl9PeRqHYH35v3vEvaoQ5BNx8rUfzgN
9da/E1SdAPxS0cslk4LjKS2TEw3p9piolN4AQs20YQrmJsOMdkZKJjTtmSfbM+ZTW+YsNuFczFfU
kZsgr0nPrIcN4qP2YaqJv0nt6zQ1BqNrlvA1MtH/qGV1122RpsXeU+6xLadWbqmECzbe1qnMd/kX
wMHHQjDnrX7KdZt2fOqvHyg5r6BcA5ECqgwXr+sp7utE1W6KGGMSctnqHIVJuUYFkseHUHI09Wuq
CeFzlGyy3kheCtN7pgoZ7GKtwI8hzgrspU8z/mEl6/Vzky4QIxtBkFQHWJLrdZ4XpM9YVbP+7b8n
Yms+ggZd/VpSi4SdDsRtuJE1k2HwroTZaLemMPkatIhdDEf7GWZjsbW9en7h2Wl+edZgEGydNfd1
uhpDG8MOqaynXOTZRyT+faQjuDqc3E9r/3jJFVTsy7RhWaC+dFUw7SfXKymWz2yT4ff4nl5+c+ss
xmsS3QbbLJ8t7FzP2WJc4sgevyhFb7b7MR4Gxki8nUJI5PBZXhMj9za6XZvv3WzsGttpLquJlWgn
70RN7rNRzehqhrgKcZm6fr6Y3mtILvMmKLLqqA+kLCyZ2uwcg4iKSewHatxzS4XfVKHq9Tpm+Tvd
tu5TGct3JaE0YBpHQ1N+pzytLzPRfqw3u/6AcuDL0qTxva6FSblK85MSoibQVCLjKdTGH2yk/Bm1
PbxmBfVtHP2Wt+dCU/bLRICPIX5KI7iODT1togW7mglVR4r/ht49VHDOPiIPZstc6v05aqvoiXbD
bwshFzEtDFSgFx/6Km4ejCnXEGO6/aMbN9OxrtIAPATU9fUTyQxnl7eu6XsJWqm1UOVqRPBmCASg
k9vRblJJ9+3srnpJFup/VT+920RYdFhFV/dHnbPCcSmXyBLcajby6PkTVUNozWxrX/LeQX+Tgb2o
IgPZBGVBXyrAzZmCKt36YR+Omr+E3u+80qDEeXF5VCJY0LFJwIWbIZ1EGeXsPGcQoaALY5FmJrdm
1su3iXd5ikUAraGCf54adpJtNzwCKRyPtASDo9L3zgP0fQ8Qkxls41LPWQPlrPlL9aPWmu6Idajf
E66iHEMNK4Gh9vOhrPJg9T7JS9C7zDOiPOkSrR0v1b7VInufLbrx3phNswlzU7n15gKwtPLOY2n8
UOfZfaoSHcupHY5bghrw76bmo013/1IZaYPOeejr8/r9UQPGgcDppy8xmSpSmQP2ZT4oTbDsjQDi
hJOEOSYYgKGzmqAeJjrkuCp9xb32OGRB+SxvlCk1BCee3I2y2N6NTly0SwRSk/EI54Niw7HtwMTG
BSagOg/Ua4dF7Zx0Lv5rYTNo0rp6jqGgyyuFBKH1l7RnJFxiPU+1b9jnVq3g+iPSsYnH5NzN035u
ShMHFh0tNcQd75S2t7dcHQVJyX/PzTpnB7My+84ojLkd9fUST8pD1VBS86Cnvuo0KXytHotr0fJo
L1TjKY/kB8SQdHTEWZS2f84SDaNIU4AAqEr4OJUyrxCyLsu/hoOBgnJCjzn1wTZB7PYyUW5AY714
1Fe5R7mp9lfzlzoY4xYLNX9T2MMqoR2EQX4sqeqSxviRxBlnLVUpGtDxHS21YQAEUpqMnaVZlafE
wWsLZ/ehFeZkW9jk0NNOfkSEB1O9WGDGeYOzqo91vxQyPAw824lUgdeGWeu5L9STlOPZ6jxcEXjp
m6GL273easyuACa3jP74/ujOXFCZjaxP3PEr6e++9Lj+6ycoVNegUTeROuTf4oyEmjnWPuluW1vE
o6QYi0MXWLCfxAu2JeJKvfybmWUI9e1So95ajU9G6aIxKPvrIJtdZgkMNIaWwpo9DeCyTSvQsput
8Nah8NmgykdfYEX2QT5l8nnjv1H64dgex8ROjnGdtqdRnaoHeg3ZLiDG6iNrm4e+Tr5PoIFeNEJf
+Hsq7bXq+9nXlqW4tQyC5x6q9GEM3jLlLgsVQ0fBp9ZcJuzghn3hls1K+kq9hFGz3Y6xR9WdZvKF
sKma35MOJxBH5WaSqlnrg4sm26N8t65FDWWZ9qo1UVlG1HWUZsJMGd9yx5kfBz5q7BS27se90Ng1
lvFYkKrrx+IsFPfkmbwXNmSxhFMKxAiX+1+AnIeh6iTvyYVNVI98cnpQ4B0smbjreXj0YDcT0NUS
Ea106pc+bj5SrUt+9lX2OFomnUCr0y+y9E1AAUx4dkPkv2S7FlHteTLdZ7poyxvr6mJPxVI9A7XU
HgjwIAjNbJwfxWvXw+vM3WDBlj4Xj12+dGQHOAJFBRA1TChYe8EXR2O6gBYDYLgMkegTGhcQekbR
RXX2+M6ofAja9VV76CZIXFSrxmsgDk5ClDIhzBoY2yRw904ak0NTBc/se92nJvfuUkanJAsjDoEH
W6eeWl/6ZL1UfU6xHD2HuPZv5siALn21sKzAkDl9A+98ajdBqg07qQi6yWOjaeWjkWmvo5ADtWNv
nuds7rdV5tiH0UNm42ZYqth0/tYCZd82pfWbJKM9KhXzt3gpdUN723mLiF9jzoxsFgh1gAikRm7P
o+RGn3kxPeXKizE6VKrA9zz33nxJ0UV+lE2WAcJfLOSrSvyx9EsOfUBoY8yRvEu08JsmKltQjEX5
6mkaoKe8NC4o6eerTsXVVxXITnF8dcmwf2rC8csyhS9surR9J8JgWtackE45+3toerc4ZYOJaCU/
rUs3crTzN6wQD44SKr9aM4CgGzXfcXC0VOweHCdIfb3M4yuL9/IGLs/ZqaamPVZldQa04RxVRWjm
x0owsYLoSDYICP8hUr4libMtKw0ps0du9ZCOxXMC9ZqcitA+LLkz3JWKTVMRuB9KmWer6dyybfui
RwtlQAeUgej0yIPRKQ7i2wYlFE/gXVEjSOiuuqoPZ6FDdKeEUZPYMAyb/XO+IDTL8akg94MblmYp
JcPM1XhYSfUeR1ZsrGwUX0FrS93UfSN0GZeY2BlRiHeONAOtlzgfjouBrShNW8zGlnlKup4SlFA/
1bCc/t7XELqPmf2qSm74gv6K/m+1UbOkulVl/atADXPI88A89LrzUQnUijy4MZmJpVe/U97aUUFM
3xGBVieNtYePzmDcOpRR9oqba1eoHgsiRWP4RZl3pIGrXULFfAPwYqykHYnbmaoffU7GUaOX5nqb
lNh6g5IQ/1jf9SfZ+myDFI5AHpQEwAjOP4yappzmZypEhJjhh1hfBOXS78LQI31C6uywcpiHmvio
jSMiwSsn0eg1H6UfmikovU35uPaTnUwJTngt3jDzTzdbHOiuRbfU8eUdaUWVt201/6Ghojus+V25
CGyD8oJsVVsep8hI96UCjKwNHHyqpKX7sqW9Qn7nfsN+UV+j1chk+N8ha6SIlhdNsK5fpCBzLipa
qGbmPbMQMw7geEkEkjR2Vky6b1GI3CpqG3xrbOWgI4aFJFDfU0BZhyBjnSaDvUOHVAN2b8se5SNo
8ah7sDNXOU4KXWxr0vLTkPfjw2jTwa/pRz9FqncAheM9yIPH4mZvOgYN9rT/c6+xK8L2FKdM/WVW
fkZR/YZUz2AwdReAwWyY5WVHBBmtqHlfTJFyndB3QwTul2Ol9EF3YpfKvxpqeD1z73MqjPVk+M+J
eCmy2Idklv3t//85ov6Cr1rX7FQ1uVMJsn8ujfU0tVX/btZ94zdF2l6JF/WubR8QZWjnxYfWQ3qN
+FKZU5zSJkFNZyVJec5Vc/jIsmMmvnWal7rHPMfLqti7yOzLd+Tz1a5r8cd3fVW9j2n+tVI8i5qZ
2vhd41SH0UQrlhrvMQljV3PAAi0vE5Z1qJJUltYeipY0HC42fWdxwf5GHLzssObbhzycz2W/m6KR
HBKwNKuSQcoZevSC56Ajyr4W+1PieNxLQROCIGhcCh6slBfUGvVG6lwr8zi4YNTM1n2Uws5iGHTk
pOEjCy9Ipuz4LoHShvduiXsWaKP5rNCwBLqPkNUpgrc6nKBxTXn7NFUjG2FVxA1hg/rqDeRHCWfm
NNDEcfuiuHp9XZ7wKlGxU1ObahhwuM7Q9kCKxivZq1Cy0YDEwsPVOO5vI+1coV0udhpptpdlbocd
/UVnAwpBpZ8QIfrCDXWaBDSZaiFSAeuB6oTn/+ss6sJgvZfIM0qeu0rQEfiykZ7G42gS14dWlJRS
eQnr5tjNxTe79qrv/BMsqqn2tLb5ENupw9xmHwvEetsiwpkh82fGpicOdHS92yJYOMaEiINC9mvR
v5SCeWpZlNIWgIRn9CW0vdxnejLBLqzGWzKzryTagIA1a3SDy+xmyqWLzHNgT8oZ+AvdYzM8qAQf
XxNxZZTdDGrNS/wlbcpT6bnknrUhH8jf68RqIX+RhoXy46Ub4vpRfkaRplaHdWvbEu/kBsM5tK3x
lzgBMD3JkzF0gmuNyW6Dtc+6NHnBnCXO5GFZPMoB8M7l/ZROBb2E9iansTSwbD+zDHcXp2r3nAP3
8APacbtBoZlrJG3/KyAHgRGp/ZHT6NvGauU8EbWFXdtiYjCqJngYC7Jo51QND+OgqXs0kb8XVTW+
EeDyG6XGn5O4MHgSG4IFsMNGJX0dWfy1i1+j1QVvAz6IaxcWaKhFTRiXlLFpCucnnvhwZ869ee9Q
8RobeUoiXuip+yqoWYYKc1VjqOmVDiqNu0gxh12iVKFfRC3b+oDsTanCyf65DOZseJr7wJdlP6Ic
lkuxqMShalA/8h5YeNcvzUkBQCopmZoSti/yStiM08JjhJOQL5RyxUtQ4adZCm16BLpXnyqq+z6o
GHaqpGx64iDPOnPgqUnwPZxWkJXrDb87p39aXDfGzJvzOOggP0O8Skv+I7Zr/NBpHD46xXRZmZrC
Trodh5ZMbeJl4c0W1NwUbDaIzwPtRJzGvJ11z71h9lrunhFRGxUyAp381CGvWJyQoQpqmN8I1sMO
X1611YG7rb+gfMErn6yaqJdOGI5W11FFfJsdJpFPaJWIc0b+3zbR3P9qEkD8oTLgS9Odg5ma2uXv
YSHDp97UlTlSbl/cbRrwdWG7Ba3un4Omm8kx8LJ7AzVjCzBr8GPRj5Y23lCc6V3/pQCJ5a9vmV0G
A35IxfKpwRPajMhhBUV7xlBtY5nBkDXGC7J1y8+b1uZRR30LbualF+EEIsqHBotm3APda++KjbEg
HnC0dkMNeMxKP22lT56X0HGvoKLn7eDSiqJ3N8JeYYZE5XtxzQpwmriKxETaGaFzziMbLz1BmbOU
7dZ6uFDGTuyL5ZiwR5IOfQ196XZffawPjpYpwGPFaJ94Q+o3tRr5qmg8yHutptEtU3vmWnmPGkOn
NOapm9Lh0uvdcGnFQZ7Je5Ojcy92qT2H+bF2uoe+Ccyz7FlMolOxeBFPCjmsR9m44B1ktWjqNSIO
3kxWNf1O/ssasusbE85BrtEB+VYbcwnmdQX/d90u1/KwKdNLPuFACeyTQRnztk4yupUcVJgOUVT8
UKvgJ7B6hxFNe1+HsW7p7E8D5xkJI96PfrRJhehj45Xqw+x36ZIdcamfvCVgB9Pbpa+phU96T/Ma
2HYGAnTxDqFuW69WY3zIbwotX1rhxJQTmodzpxarKUU1tvFcUf9o1OTYUBh7iOLRPCSaWfheELx4
9Hu+BH3VHyYvABkLVvFF85IQMHyffmPzsCdWgwx6voldHrqb1qqnx0qlWucFieErlUGQPD+hzsvP
wkmzZ94mb1dqc39GoNN+MebpTKS24dtVq/8xMxUabJU4HF8q8niPuakWH4BZN16UL99K1RVYyvDU
q6O2J6zJezYcSEsOFtiHP0Vt2tQbNiBH+VtFaY7RZOrma6PXSFhEcXyc0WuXXnWKyY5MkgZMSkQv
P4SJU9OdONs1ZfKEXjJG23Sqlc+lHn8NbRa9zYAT/bYxo1tPeBJV9C4+yb15MulwuWZ13mZAmKA6
x1rOt1xrdsCnasy+QU3cFFQ0vceMXud1tTfGsthK0wQmtZrkDIuNazoP70q2gz27n40SNauQtLoZ
zTg3tN4UJZj8icXdK1Pr91bxuqesVz8ssapvrexTISAd9IPrbdOK+keVe99LYVlO4u7Qz+H0Prqo
jIXUGabgdFoqx9gsXmYfDZa46wpd2rosuIaWHgSnbAyjg5k042GA+reRxqW67kwR0fAk/1lJuUVs
yRdDA0VVm2PzGvf2fTB1ggy8cBspGRya2Zk+qhJkDwkAd8KdsElbGLRbESiH/ie9ycu5zuMLMl/E
X0Yd+lagEggHxGO7gJX7GullckBVqu/GPAm2uaMUdzu7/lmER2lzs7TSe6ix7z4UcVljFQ9IbTFH
7JUGnLFWFahTsmtpTdVGjQyJokGxGHtp62CqbZ+MhsKkU1gvMHjD8/o3T6Y67MrQ+5bErv5dnLR9
t56oo5V8YI2FngAxV9jSlj7Pn8WVDMdKmnSjllH0GDB1b9oay590wsnlrLzX9JicEjjg8oMmwCwg
KzLaurMSHNY9AiVxB9QrzDkAB5oYT+UmJNDa5phORb2ZyHt4yEiP6H+ZXs3HJbkzpTI0kN0Vb2Nr
xVMIw+wUxx4aIrOkCMgufT3TSjP1E9fVtp3ASTahZvyJvLH6fS2o5YsGKacxWm3nIK18lvdQenUb
O+11IhHn+JG6y3NuDPZ2tb041QKiwoRsC0Dah17RP4xeBPgDReB61oizNDCZMLvBfJua6Z7Tsf7C
0NYf52pODkmBvml9/2nifSd+ahMJm6ttVY6AeZFDJ2yu+TQrByotta+benoOZiXcqlbhwoxwNtLL
qv8TyZwsynNULPSHhMfVWMzy6Ey5Xn+qc031hB4Fe9Jn2eRPzOoCR77wVQVHj8QEKfDqH62yU26N
huLF1hZoJip97YwFyMHBAvLcZQVBmCaSw7Jm1VAX448Cw3yzaTRr37DSw57UT7tiDOA/Zkwe/Pn+
IsN7A3pJgDoQ/YL1ZvX2vuaaGAjOCH/4T9WBkdrZzXNXbj31NVnQ5ydRQclLUwZWHdUCv7ihWySK
kUla6n6UJcWjPCvzHgePC5JvFMBAYfemrTEfjMrMtq7Mz0Tgpd3kmINfkOoYydgE9JxkkUBqzTsn
RqMgWRDecmixiWwa8cyYpmmdtUT54Qj+kqts2sZqfrK8VzYVCkL4SGnihwIrY2g0h1x7wHtiGdbL
bBnBZv2PUkqhuVIsB13N3asyLORLlL2ibBxyT9h7ld0rSbEHOYw0urpbn4zVdYXTpdkYNEvWzWaQ
G9XeJQ+TavRkvBOchaULV9pqaRoVujiBlU6kiXIwCJFF5i928RN5OhvCBOub64GmLkQVMLVt33Nj
5DsQxQ5sSY9NGy9bg9WKA7JOKYh6q989RP5bG6SMLzvBLWTDvRVDSvhbMmkdLbziiKdOyqq5yVoX
aZooNnmRe5+byDrFc1TeiblqTpNS+mDGPmqKfY9VqkA6gQ9cqi2ux84M2bsIXQtfrU3B7vEmBS42
DlXIRky0YVLMhyor8+0oaL+6Ra8INROOXCxDfgnB+0GejYSHnQTaBD9+/Vv6ptQ51W8CQUKzNL6u
71dbv1J0Go7o/Y2nOSBjia6d9dN32+73+r6p5VccKPZPfHBsB9SRMgYlGQ/nk2+bIDZlohu7kZyo
gIFVqWhEKWlMsgYG2oPaM4CBcN7JjxbCJ9+qXm+xlHXizKUQPC6zu12Jz9iwt+QS/k5rtbqZdtFc
R/b+a/wUo867N5FAmDZJv0vzmHAGU3XOMjqsTOsJ+ihkrbrT72vH0C4Q9LIhukZYX+m3Yw0tB2W6
JNVnEljPRWAM70XK7lcJy/4rRQ5R86SUt9oNO6v2zivoIkAIe0YzcsDYNVmbnO/l2l6aAn2btDj1
JoC+V3kWVnN7jcQ9MAHtNcT7+efV1MNsIjsu2mITPd4TqeWl2h7+La3SWeNxKs3q2OMtvo+0LP2s
qh3mKTPcBq1CvLcxvZoFLFnde+1ILniBf0iFUKF52gOCNfKQ8WcVIIfTFVMiD1FvlsO2TW32DYFr
3F11Dg4R/kMCJNH3WiWpIdQst71nIy6ps5YhRe4dzgU4lKsUm1f/nJWDrp76YDwU1bMkCC+RPb3C
I2nFcNNOnbyQr7jDCB51KWsMsUV+gMSOL0akLkEBbR+iMsRnLZvKljmmT3amFIdoriffrFUiVQYi
fCD+G4ekj4a3WK2HbeSAZJOvdt5UbKpwaW9LUfRviQmmLIvcx6BrLKSEpItZdPy3icJyQclcANRB
+lsNY+tt9eqhat1rnc5ebxgWX8U8+FbV/WuRzfYVJwMCy2zv6hAmqELuR3VQsKhbPp58jyZh5x0l
0WXUKdM6Xf0gr9pRHclMdw/6lH/+FZIoAY2LuIk+M1FkAhiIAkXVKyqW8XuLV+Q9TD1zZ2tWfG+C
qjnj6CSpscFOkAztcwpVfpNhU/kkbGnbTGPwK0o9/OVIF4T0D6sW3a4lr6+GMWR7wP4/y8ACyxbi
xu5FHRJpOdx1ozb8Klm0k1nlP+WflB7PWW+/r/qVeC7R5Mk8SYW8xF1os/xTFhxx8uAKd8tcJ9nG
noLkPDSx/qhb2p4yFA05N18e7DEy70ptf2G9MJ+l5YEoAkzhwV2OlzGWhx2ZhEDX8oAwjpz3ljAN
8yUTDeaspai9UBHrUzN/KKdJ2XkjxIMQcymKX1LUHNqGG5B8EPNaQMBwJe2AmDv8O90+bVKBkdCQ
/5g5fEbSf5ytHlTj+sCvD7bmY2LQ7jOD/CZhR5Te3DSvNkRdTLfOQbsa60kMNW3BpoS46ScKiY1b
hOF1VGpn51T1shvSnAaNmG/aVHms4254wtoE/a8DM8B0UV2wFXa7MYSNVs/OQ5436au8n4n75G8M
pyLUHD/z4oWVPzlWltaZr0ZVvrREkX6iBwcCRgh5p8GlEKvmOCjpoZba2hfNC+Vl9cKum6CSL85V
04weEXXxhvd9vvw9ZEP3vy/lC3NppBsrRydZBEA8JKQN4lEZoSSeqwVV5Fp1t0dgIoQIUetDNnic
8a1tY9SRzIwlhVCdR1qM8OswP1nbYUQsKgdXOcyOL461DEyFMNEMs432f+3NQjp5pNJUbCI9ciHW
B62Q1xtftAJeO7Sq4SYHj7+X8lV0qn9e1ecCczcxmj46fKoccfjeB1V+byoTunswhO8xlLoT3sx2
J18dSOf0lfGyqqmVsteOXd1LsW1oHhyDfMLIIyAk7KyrVVrtg1aVvxesigAdFXNPARscjliR/y1z
WEwWG6PVx6OLLXhPEYgQTj1Xn3pNbMpRkcgrTJ1HGcshryjnHT0aF1rSXyVDlzy36FQ32KwTooEu
ujdkOzkhmBb11VCZXuR9Wm1A4UrVuejwL6lhFfUTu/8HiSmP22k+k8ehbiWmPGlp8idOuzM7G61T
oat/MslmfuHFCLq7dBfHYd/vBi0ID5nnrfhnlL4t+iVGEpBVzaNrgpKYMlPB36o0duePMwHCcjWV
Gilo77rHtY8wh8iVngmkKl4i2FmnyQmtTVg30Us+98WppJjK1zx4jWFyXBnfohctIYLBNIpnEyP6
2UUhfpZnxAUSrzU/II6m0SzENEoGYiZgBLxrTuI8dBWB8hn/sVfThi8uvoZT537FUZc8VnruoqIC
S8Pzeakigd9KnOZqaLm9SQUGLK4ndx+DT9zLLodSDjl8nIEupg6vtUji9uBGxnRLkRtsNFrTG7lX
Q3pMuIZd0+I2mVnkaqZ34+7E7haQs1UFF1tUveWlPBA1vHHeUmrjlnVL//mWWCNUGpzKJegA+3tZ
KSpr9so8eyUTi9JNhAXK6J0gdbO79IKlRY2/NEK5iFcSt1Z8U+PubFvmj1xMJUY7xJsmJgaPwJYP
yfRio/8dy5T1x771ZwnTUDAMxL5GqmsxIxdHiHUDzBXrx3/3Lvw/zgXPtCwKnDBzLbZA/zIWobBS
qNtRW2mLl1iJy8PfFnHcimnISR5lad1UYE2YaIe3gdpQhGFDK/sGsoPwr16C4RULyWMhrr8mcllb
mgHttbGNjllT/q6AX9yl2kzeX3VnU3LF/qqdKzCQDimh4aWdWMgNAlAwEmRs5elr2fB05U42nSMj
Rvk2l7jOHQbnHgj/axWH89lKPPaF4tWuqx+VyYL+bY+3Wl+mM9ssnNVsLtzCcGm7FhGpckVMVOqE
6nAr54DWpG1QwX6nw6AdE4/BvdFjynCAQb8UcweWyG0P3jTxLULse18ByXUAkn0IWDLWVgmy26Ke
ZDda8+SEw3j475+Yqf6b0uup3DM1x9AgXVmm/i/gmdqUqW3YBNYr1EgO6A0xRwSJeQlIB7zFY03C
WwHpMAkJUQ5rgYPAVHmSCEmXpK9TMxPwltvnutWe6rEyvphDnN3Tqv+UV0NhpnfFHT+LJHhF4Vh+
bdUTEEXGak5A8s8/yt55x+paPYaoNi4xqzqa/KQnIxCP93bSbKJMd6GnortYarj2BAbu4i5Uz3Vk
zB/NRH1b0fcIoADWDxD4YnyYvjMkz/jBnSu0ozXGotUctqpEEB5VV0OilBMVZKGPaV3dOknRW9c1
3hGWZ70NKsM5T5ZFgWMJgD6VJViPsXjFdhhvdTCiBE4mxauWWukWfmL3NCh26DdDNbBaRbWcYoe4
4a/sNgiu2nveEZunlcvOMr8Hhq0+04bBHZDgsCEw4VmojmicovthrGMzN0Q/wA5XL+ilVZSQTvOS
A/faN00fXyrwSEc4wNp1sAKbMDz9BXZz8djOhnFbAGW7Qi4VSP2xWZTkE440wuS01jiJdzGjCM3i
QjtonIJrotvNla6KKJS2xL+ZxDfGmpU/SnVXPgH5Sc0ppaYUxSS6dmLDEpU31g8MY543f5CA4G0W
nDdAyMOGTmiq73tlUZ5AFe1xAU4nHTGxHw8O8CeJve//wYmNdgC7UbwL0DTyW6GP6mE9gxhIC0lH
r47LPT16tdccctMjq7ZL51uTu9888o9v6pK108ZGB3tbr72uuOSknclb8kC6gfgR9A1VY5JTThez
ieGJ1MN0TvL5t2hoXZylVJ/sKSUTlI+lKHtrX4pk3HAccaxFhv5Sqjg6J9f6XCs9eeyxhW57LCUT
iUDAANBvm8qvoEreIrc2vy5pqhBOHUYnm+bFDejNm4PE9ycAtj2CJ/DbermpIAnHm3aMfOJChl+B
zqTvElOMcApjgJcM742i1NsCjtcxrd1vc5rEFytpY/otnOmkh7dx4BwXoa8xxhm5jdDcuKUTYoYQ
WbF15Q0HPbO/Wnjoj1E6w0CKCJA9sAalcF1YiGAGsw63YPtyn/5WDJFGsyY24x2WPAbHI36ycSdX
ovLSHOxhN+DnJKzR/GoCNnope3fejMbsYZLNR99EROtPJfE1cZ/cZMVMHvQi0PxKjT3a3/mXJEzy
H3N3rpop+3QW1kVGcmGvHb1Uc4fgzetJ2pVDpd6q35zMNnZkBlsX1aGcXBX5V8tQO7ob1LjnpjN3
2tAfe8to0HYBaRQt09ah5GrjaVSVunxsw3Q7AwNnjLFI9YT3gXQb7dPg1F8wPGPpTxZwZE5SHwt3
1Pii0pGh0XWb1Lw6TKO+ILcCoag0YXuWDqS87UF5hsnL2LDk0r0m6snRKU/IYhOUtg250ex0Nfth
IM7xWAnHgzzkSvS1iUHfjunwyAIE1XHXIfYXZ2EfFoBAO+ce2d2zaRvjg0xeC9zheSzVAZsTcvoc
N92BWrx3xoNuXCnBuj7/cvRaETbF54m4bS23KemEe5pqeFHN2WfcMOJRXrYehhLVhLakz5pNtSCY
kajIJXeHvXa9HEfS0Na9eTgv1UZu/1ZiUbbQTaDStg1bnEwjJcejOVXZ1e3HU+F5OLjEQ1gVynK9
Y2RVr9iTwz/hgYT0LjvZXbBLFi9aN9erTdWh1b7pzQyJX17A0KmYf6Lwl0xRVNtWgR8tYgmVuRVv
ZaYjZPEgcfLQ9lnp3QFv0Y2I548K0NmBQEmoeYIr5LbjN9Pdtk1R/qzSPtzmU4/yN8vNY8LYs66P
DJiHX1mURNtZKDT4WLCOiVaLPKAapC6D2xR9FpTZvszUhy7p0gdafJg9ZNdqRhxrDMVjJEbOir7c
OQyB46p9d4oU9xPxHTU/cViTMzyNIrShE68ZVIR4h4V3SHJar9i98asplBqKECXwf5/oNRke8X9o
FpqY6lUM31i/Db5z/9dVqjfVDM+kzS6dxXj1P4yd15LjWJZlf6Ut31GDC422rn4gqIU7XUfEC8xD
JLTW+PpZuIzKEDWWNfFAA0l3DwqIc8/Ze23qFUoXp7XWSd8PHjTx8HTrG5lxnb1RqO6bXhivdat+
ZO9Bm+FO83Zg4X0Z3GGdMi156tUWa7et7E3Tqjw5fu6cgSH8EMYfzcZcd3Gfv44lZvFlcljpBVG9
j/LoBI6oey6azZOL/OWEmixBQ41+CLui/5RpeKjKUnMPY+OaexsOYTxO9FHBcU77wFCe21GQAWjq
76EJXYwgVOdZB6+8tRXQghlt8FUa4LEpm9zdWwuYXfXtaR3Y7peBaLe1nvbz06iKCCCHPT8N2RpR
dfWmAAJZQS1MLmFn6G9zcQgrQj7TqG+ueBHW0fI20iqOvaR3+Hz6/CEZbRUvc2eth0U3P/i6c6fP
l4YYDRydzKCQCriXep52xI7s4EhVl8SKGcGk1bsywC+UvfhyRm7v4rJa03uC5YXg/9IFLU3T3mkw
YEbdaYpwHct2NYLZ0mYpmarKlwAP+zKrQnodnmX/3umC5N7uXuxRb+5unUamYu0l4Si4H6foJPst
DtqBx8zsD+1scSKumowm0mg8pmmxubWE/37308S/YX64XGsLYNoxaL8Z2m9Lg3HWBlh9WnS8jfyj
gmG6PyGCZcrmScaEm9v0VW3nvsvGfgX7MPpamhtWqvbXfpGxjVVlcWarAXAsh6cpKva8kRSZmgk0
zbKbWkAVenYOLPVKI/Oio8cKSt++kzk0wq2tdR+HjndDuvKVswbUZ4ZxbeQFywy2dKj+br0VxZoH
7werWGpqQuSzB7wUeyMJKXk58TUfbw2TiVUCM1e3XAdFPV7k4UWelrsirLXbcDDgj118xirYiuXS
3FaHmwbCQql/kuqIrpib2wjU9O0W7gKB56IXrzfvsz53zan16ysLYwECu3FaAldbbcTdlugrxWmM
02j0w43XQUlZeyO7+rZZhjfyxvn0XW3BuX8zq/GWvI3ow4i4d5e0SrMnKdJ6gS0KLwBOhZuOJFCZ
/SqzJtTuUtNnGzaXb8k/hBl+ptlRY12g8v0xAnGlP6lrmVjaKrEXQViu/cX+KW+cZUuMOqT+m+ug
L8hsqEucMgs3q3MA6UMOPeqd89TeTiVJFVwYqzvrRvId09F3loKck4GhpcpW/ifweOVftpkBF2st
2lU8fNWU+hszOQHHwST8SjeJntYxHUmdYDqql++TDVf/hIuLIAPfhIelLXRVAw04q9UQKWiHwjeb
Srqs5cBc67ZIj2hw0FukAyBvJkaLJ6t0v981I+SJWU14W6K3JQBX0dExp7KXsxr5WFoh9m1b+1OL
lvUgRmHc+7aoj+Y0P+vLPZU4R9xdbM0a3LnE7DE6yh/zmVXeru8aoyrvx0c/V327i8pqVzvA1FYc
cNcuNq3d1CYFg/68VJBQEtUhO7+6FTO5KYnWlN1gtQmwSNptuSMmDTelrkEiS0jHIwgw0fOfyktZ
bQYKgMq4rqzTGGq4Z8cguSqaLu4yFkLoy+gA3A6LpuWYMiDDIphfl8r8HxBN5u9JPZxJXF23XbJ6
VIeL22+rV7JnHFGoNRAOeB1JCB2otUJEacuWoxjN3UxNt3ZY0zy3lYn0JFXqHQNK6zltw2k3F9G0
Jq7Feq5i1g7TwMhWLTrreS5C7T5ts4v8VUB0rVdg2NDIZytYz5BIgqqn7Y5D3usfQDxeZTJ8ukgl
DbnIqGq0ri7zuXJot5iYwV4FYjzNKJnpDdjqR1ZOLAHmyLyPh1pca2UgmzssBbzmACOnCpDgdiL2
nap/GwQz50XjodhAV0lbaJ70Ip/Wf3+WlqSmX2oEzTRUQmBUvHRYWX9vBgyhidOnnIojRr5rHMKc
hyKjES/YgdCo9PgekHPk2RlzgDAjCaBZTLXyRl8ap8S8YcwJ+nhT292dsnRH5M1gdcjMy46s2o78
rHowiLQQlrKNu34C+WU8Fso43zF1XTAIXDRD4msPXUmPaV8583xFsjbswllRABeglP1x9zZ0mhGL
/v0nAbaKcuiXj8I06U3yP/BxmJZwl+d/glpV9PRb3AXVKQsBCnAwtSclE1p2Ugc7X9lLP8b1ES+r
BYsHdJotSRHHahbiBSPJZqi/OHoFki11d4DQ1zdggOHr1zZoLCBmZBu1C4a/J2Sjo285wjqn3d8V
/fTiHGXrJAiDV9NozVOYLCODUivOHdOcsxtM4Tb0UeypXeGu3E2j1cVDpFqsGqVJ8ubl4yNNDlKK
bsx5dU60aRMQirJ2/SI80gpS3yKyCLEXWR+1pqA+aeNXxkZQsJ2EZmvTPVhFokJlQzPdkM9RlbHY
T45arWVBVRXbMey7x9RAgAl8rUJP3vobyoz+RGygc+FyQlerAWNZGrq71+D0nbRxhIa6GDSE4l9i
q8gOt5NVlA8HqTGyq6HeYzj6bC7XeGlkkI+T9P7nbVAc2YzAjeAiQ2nklu/nyf42i9UHjiqd3JR1
5+aURcWCIUKvYITWn+E29xErylWYPBPXkfXQGMTRFiRbnnEk9AyOS/Uqt+Jlq/DLD1WgLGFAzUEK
RKSzwLXN9E5rgE+Xo+AIj8Rm5AIWbgzN/NOoufZlgwm/4YcxxKYturlR/eZSTGtZA2ZVRfcvSkA0
BEzo51DlCTLSbnOxRB2U7Tj541pWbLWBNLHTIzzzBYNjuYAurYn3OXenm4Zo9qHty2XngExwj4yM
8SWeoMUBIErPGfCP2gFfiBKH47nSeZ2TavWXGFGbFkwZmma0/GkafnL8aNzeDsU4+9NGNra7ad3q
PAWo3wtrO4wU+nZWooF1uudI9yeihxbJi4+LbGVZARG+lLHWLWanikxzU7ihhVoibY8INPc/vuAo
IFGu9rXek5E+MtwH2391yTnS5EOCFaHnLqsVyfCKlyVLhUZpLWpkOaLUQBpNvnHo6YIcw0z7vtWk
CsYwQ19LSz+MQg6IWG1Xcjo7lOG94mbGQfZ0e3mK6sOP9F3PQ2h313qos5Mzxx9un4O8i19hN0/B
QXZ3I7MN16Y+cNWf6NZV/fBs9zXu02DahyxVsZTlKkFC7NAsLzcy3wapQ/lYp2/Yqp7kaqInJXOl
VTEDwMajh+rT+/Cba68O9NUioiVuxSjLoq+iEN8LS6yhynnBL+dfpSze6Ed30zoVoWWVXdxBh+El
hsmrM2qvSUNWjmK3Lx1SAS5PY2A5q07Hjy0vWWbWfyDuYrxz7Ajtl+qqhxJOwWs/coJazu5yeCt3
15hr4s6tesaiIiSUyDUt2+MPNZtAivwzFL1R3JxsWcfDTsGlkYfrATLNWaon5c0ij8062FwJp7V7
6uRkm9axvzbnTD93rhGv6Yrt5QkQa1b33T3tM5Oj6kEdizWfZVYTWE+DRo+tIlsXvVa+cilH9ja7
+zaeeueU+WV7VuF9s5wxlcfBRiuObqN+VuLFTD40A/N9v/bapgBmYOnz7tbkWu5SKQhsAN1artf9
LN1QMRsndzLJfMN3iWdoUW9h7yMMrp7OCjzAO7M070KFaUwtDagzDgAv08kfSLsOkzMnyEsSRuM6
qsLwjBhduwpkYrfZW4/jUgE2S5aY/p5n5ie5oRT+pxzv8oMAD3+jqVgoTecqHo8DSad8hGmMCzqK
+5XM64nyKT3nqtKtjJ62eUo3/GUuVg0ahWQF9j2OKzZwW6Ry46+ngGWbafMssq57rga8i2FD2Dnz
luCtEEhWeStrFw/d0a80WjHMOzbF0nrP+2prlu6LXnRQsZblUza21glRa21cW8UhJBeIUbhInrgu
lmtCf+K13FdY+DPfjp2zDwMkDiuVpTnGST0RA2vWEI8qqoqepfMOVE0oVoO4K5uFyxI7qP6k87aM
B/OaEgo3kMuhZla2k8l4KY0wTO495zYtHscdn+bjra+BMhZn96JI61Lab7VPcrocY2CLi0gUa/yd
STKQZ9LFgcvDFUbeGPTMGUmiRUm13WIK8KSJRZ5mpbmlS/Ry49TjC8pjdH2I4OUNiAZn70wac8S/
HmMwm15uySSEp79yKM5en5rRzXkhP62s9MGX/Him5A3dsVbSTkGRXZbu0C7vcvf7VqRe5ziwjrLm
pDQliwyKUMon1lR28hQYrFiMwI2PcibdIp+43e1MN1+nMwIOQTrQfdW/Em03Xn0jma5ySw/ZTayh
ijcl+b1h3xuPMxfkR5DGIGXhg80mKQktmB44/EHEffgCPmKaO/mzSZoO29rStsqIDUBSRyyHwQNU
wqfGmvvTj8dDN/7p8aolUYWjE14Xgx0rxoLvK1Wyla/fWO66U5JspQ/FV0H5tMMDFlK+Z2xLn+Jv
8r/SMj1nHWOC6sny5dG0FIrX9op+TomI39AWXWRE9X8ID9Kc30OyocsJVZi6MF1XFaxJfq0Z+4gj
rp6S6gzU0fDkeIr4iz9Ns3Du9QzjeJ4LJi9u/TvUhLY6F26dyTkVy5OjYTmSW0NKr6kwVOoFriyG
6X9//MdP/NhKmIVaVJOyHC9gbJ8p385QWIIN2tzhof5ry5iN748FZvleElBGkDDtyZkG8HcKs9qi
9zPmEgBSL4g1tkqARmyZ1bMUaVspmT2R/1FL21O7JHnHacO0FczAPBlUlaSoa75esjzE9COvB7IF
UevQS2+1MAAifARLKdj7nP2HLnmDe1YefAtB7q2YK0gWJWemKXaYJ5huMafZFb6jXQptKUxVgika
/1GhF4XzdkEpcyRWp4WnMZT5uGnIkvjYTclmMIviDtE+Hd5SaXaYeaONvMDMidHsUjpNVO+uQtym
OYWbuk6eOjl6mDKmg8n0pgzleF+ZzvygRdUHie4oxqTbMI5VwEgWYn0jDQQzjeUsI6eFNOTHvtEA
TAfq1o+DFCu+ohCzQM5a6NqPGj6oh2Lq7+QowXLmZHO7WDqMrzz52kyNqIhKqZRtERU64V34Kgff
oiQF1BBQyd+2ikbwlSVgyxZzMDza6BioCsOTQcOH2gyeVmOr/2kMP5rvST3Op9QiCcHNoPbyiquV
ryMdzjEm3HGRdVZ1x1tugPPSMkAi3IZg9taLzpE10HmSTiuh6+bebZR4b6Bh8GYFPJcciM+8+zXH
pLltZtZE4dgp3i2WhXqQApeIVBcT/yqJxvoQEpxzzBNBDLzaM/vkCEFFXDqe7EM0JktCQo5Ub8jE
x8n11a2txfQxdCAmM9K9B3Rpa/A3iNAEiHa/Kj86pSgvqpLyvVcBMTyq+Z424kXqcKwxJ3uqRdFu
oSf7GKlGv80j8DNKn0xPv23l4PB0MapnPv+rtFN0fAHHRsvfpSYuNgjTcESUb+R4BCYnF2fHNjxf
IkGYU0/72dZedd1/TNrCfCEaEwJ4lpr7KuTDHIMHkc8f87ALT7I9lJtQnydFQTXKgPdI0uehn4bm
EvUUW3b7Raq1Ss1+Zc3WP37Pwxh6BbLySgZBIIrMTkkJXDkkbpHT8gWJT/OyDNxkfe/WqG015q2L
rq+w2uAiX3mFYGmrTaTDSPGWvIkD1LJyyxq2SASU8+1dyWJZ3hRaNO90u/xmZW69rg3V8qZZC8aV
umAHb5v0Xo+5FYlDSFtwfVOVpvbVBOyImK5t9nI5rxdMU5MQAyseN2l0s+IHpYoST46lwiwyWRLy
8srMuMZZ6Tz+/WJfOL+1kegfccq2mUe7hmHbzu99jyYK86jqFI2cz57WWaAmpM10BfL01A3bOyOw
VrmCimiTtYQZGuSwbdqFya7j9dwmGc3IPshJCOyQI0eVm5yttkrONn6G81/o+W7sprsC58zBwvex
0+ymeGgDTDA27ckTOpQOhFDQ3EuHRlvz/3TYRTc5JcSl7BhMLR3EDiK4XRO4l9rBhUn1VVKHajqX
aycbGkaotbqZkFZvzR6qzRyYwUH2KsBDdVA0s5kEoOIhSGztC5lCPzaYg9TbpiBrNoypF9zW1jy7
F+ZrXLYsBfO83lYysxlWnRcEuXOYtMh6XXQvK/BeOYFxPp21VpjHxHfarRmK7GXyna/OtFDyGxLg
VTttAf3Y/aWoLBaqSnG2AM9tgA62O4leamM3xGLuL5BHNHSVrr8T0VHsUaV9Ix7S2PYZLbV1iJAD
5xM5EFptQer9102RGhF0khYf9l+Pya1WTPcNYPa1rtlIrR2WwLJi0hTX3w0sF7wc2ufamtX2rdKd
V+ho/jc/nMgzypIjcaNij0R5RVPU/hrPYbVqQM8+pVmDM96mhldM7QMdKkabaDi7XLDoaQz3XDj0
Nyy3t05ylNyAnlLruFwNI97tRsQB3X7eZtMYnFWWu7LKCRqD9L58tu4bv/uWLVTDNHkRZt9+7UJg
nVXbfhwgRKxkCKO88ZcU2twAbQTpHX6+MNVVPdH+EaqDzx6JzyP1rFeWdXyVD1H/FV5lNlWy8Uvx
zqxsfGUF/CdKgvTP1PJISzb+HLro02x3JJOHoODkRCNaZhsEnLIUa6YDXtl9juE+xETKu9csB/xR
WB4QLHEZJXxzLd9QpKRip+nwZOXbdZK5+g/ccojbv3brOIB1W3MZbvLesGXov4HLq9FsW0RtNrri
ydoVxO06nEnRMZOWM4MRiUnA66LQXHHmTK6haQfkdel0kihLnm9jEVcfv8WqEe0JDQz2llWpz1EF
qoEZjg++eGrAPvV2M97gErIZFFUCSG0SfarTJbx1gVfK/pAdErey/FK4IHZvg4veKctDsiR+V4Va
rli+DSd5GaP9G2ynsJk3NSngRR/YLL1wLKI4DTaOrJ2Igy83+kjNXpeFfa0t376m7aq0KNflI9Y4
21cxVW9Qh9zjj4fiSH2bMmv0gpwlZBZPVnl3OzZq7UyxdGyGnKl9Uqx/2I/klkKe5W08Ek8tJ+7l
xAxy+77mqmJDQFRt7fOtnVWZ4cefGQ+AHjrNLyDdWUzYrQBm57LjG37a3M/DwIRPV4en2CJmhsMN
+3JTBp6OnnzdmsxbqtqiyuqSD2Hqf5vqWnmfEMkMBrEf+Tj/qQScQpaNiUcg9bV32WTjr1nIxiaR
2VkjyjsJDk0Kchhvcz7V6u5p0SRnHAfJOQXIc8zVASD5vx4y5/whQgT30BcQ7jOf5nWtifAutzQ0
WZyjPvt3xlw95sLtzuVil8O149xPlFeqGQ68u1iHu2dXLDrF+21e181JtCdBgli75cSNcwEmBry6
2AuEZm7q+GRMnF7HuR/uCivNCMbV9DeKsv7Wyv4/X8b/Dr4V11vPuvnf/+H+l6Kc6iggpvnXu/97
ib7UREv82f7P8mt//dhvP7X7Vty9Z9+av/2hy9P2+W9/YL953Pz+A7/8r7y47y9+/d6+/3IHLB3s
zgfM8tPjN7xlrXyFvM3lJ/9/n/yvb/KvPE/lt3/+gXowb5e/xnop/+P7U4ev//yDmIOfqoTl739/
cvkI/vnHc/gepe/513/7lW/vTfvPP4Rq/sPSXd3WbduFXeVwQhq+Lc+49j90wyRU2UFRaRrymbxg
WsB/qf4DzQ4yDNV27KXTgBazKbrlKf6aUFXVtdDOmrZpOcYf/3rrv3zDP77x/8o7kuejvG3++Yex
nO5+DC+INnY1Xp2hOUJlOqbx134ZXmA4hOY+KpijldT18mgItkDg1cWkV9wFRn9HJ+BxFHl8b7Zp
d7SFDpIuq1H7YTR/nROFoKPySCyy+gmJNcNiAjoiRpBEX0E/VqnK92rXv8i1QbesvKh9x1U9x0Cg
bHJAesY1FfnOn5KnIbH7Z63NUC85FInHWRudfY1pQl5QYiwnx2SMcYdrnB/S6WyMdfyU1K25pasW
7CMxHH/6Hr9/WD9/OLKY+/XD0XXV1h0oXLZmWPZveHUzKcM+T8N2z8EYnbul8bsYTVtVuVRMNFbB
LPojHbTpGuFIajVWnV0g8OIAX1lRB3Rbt26zXV1xDTZid3oKbZ9h+gDt5fY+MRUba3lhrhvGgE1v
cCnIh9LDmx1TxynDUx5o8RqjHVtN4f+nRsTvX7/NXmZxCqYd4ZKtJPMffppdaeQfgUbP+13XtPkZ
xOqEQDlcMioQe8ynEfs63zS1plpiqpdzYzlGduYlR2A7nVpXrz2rUbOHNg3CPddtxshiRq7H4lM2
zewyqv7DMFf/tQrnmFgODktoqmrQP2Fy++teOzB81LpQ7XZ5UBDPihkZIjfARBPebFZ13VFxuvoF
TuyRBsn8UGjWaw0nnx/IP/uKqNaxiyoh7KDuElVXQhHo1ognb7UeVhkUTjlBUos/P6SjsTUzQV91
sF4lWjntmcMMwV4onXgR1VyAQRe3c/Evp+Kf9z3xa/LG8hY5ti3iVWDNgKH9fd+bomzGNt0tlfJy
RFSe5IS72UUKgfmtZgNHAQb2RP5q32Rwjt0SDG/gPHAAQxhAnXjJU/GCX+DvDwux6L9+PiyWl+Zq
ummqZFug3V8EPD/tNHlhz8agqyht69g4DBnDkoBchWOodbrX5ol+YmBw0BUM1cEEeczSyw8j5TnT
/9T3UieqNurCYS8//v0Lk7Xbby+Mk6xFu41/ritNBz+9sIBgZtGhuVtkmMVOckGaMTdXgBuXCfNM
Iuh5mgdyZgtNTDRkahga9J8K236AAK6e0iSa15DO53dbJDChNJLTcj/3RnOqySAndrrUIAIA8Ms3
XZ9ZJzXR8InppMS5hHg0YOVA6Kg4ce3U/moY99NE2C8mgEtoper279+uw87w+zcBK8Q2bZ0JPMfu
v52gwgGDvb5wuGuWMhTWVDhHKu9sMVq7xxxCQ2+OTyGqRG/Ax7RC2vaaJcyR8K6Q3Yci2yAUwK37
vQE+gxGg6D3EdM2mBR5SFJQ+DJyylUosCAExH0KjxTgVhIu/0YGjaMKyZeIA2R5tcxUxlotCdPJZ
ET1lQ6se6jL4ZqSOtRomhyGnBgkw0ZDw6K6wt72tWuumdVjesW4lMegxSejMaCqCXhYdCxW2eguj
66RX8C9C5T7gaFmZJcTMtGy9wci/mkX5Kba7fUGeS9fPA8Kv8GzTdd74tWqyYKkA1zvCPCMXw9Kq
Ib/0JxpIcVbFWwVW6Qq1OnHTdrfGOWVuXahBIZXdysyar26r3Pv5jHZ00LzU+GqB31i745syTVi3
AVhT3hr35nwVeGaFnzTbkBYgpYlCzR5bOiYhcYVrFTzquXKPQ9fTKtQH3URcR4Q6AB9yujbJBtR7
Os0R+JGNpfkrULkB+v/Z6jFLkMTJzhbtavycq9Dm4qPX2imfUK0WFovLANdIHM7tmub5qkcIz4dG
C6zvS2IE4peo6T+jYiRWnNiY3jF5u0QwxAjQdhCQCg8+pF8L4g9TrMyRDYIk59uL1QuWvC1M/BfV
dD+3It52xbfKD2AIajQAx4lyWXRvMUtbr+iNGYG0+yUdyXDjgAFusAQ0L7tc0hT72M5fHOSKnl90
wVqr8Q3npvonksNXtay1vRLA9gDky1EyLEQUMuEckoAOBQdOOOWvcQdBHpEvY85nQsLIDOuuFvXz
yu6WtXncvYeDC25D35BFk6ceS+S1LyLdE0FRbrSAXdiJ/IudO17rD9rWmJadPq08Jeg+aQ39YFIq
6KkkM8XKNrU6d7Xwplccr423YGzjON82rrpShfLcGN2wEWUEKlzRP/rGLLyoIeQDE7kXhA/TZOYe
cnMDJ2PxaQrmNRoNlnZNMO7plxDKWCehZ1X1RTNGLL0rY2y+GAbdZt2s39CRYGGrP5Gwfq4rJktt
lL9UIvhU9PZrPc1wANqNy8hpWxZ5vyrbQ1WUnwO8WYtY+S1IoZLUrbO3JmSredUZjOrcTcVkclUN
pB6oCTHYCQYTb7DZ1SGbrHy3Y12bMNsElZVFMSg3378LeQXHEapvBKHVtdTnNOhCEoKD1lO6RX0g
6pVTuCBk234/tbx8N0Q073NY7sd2o5IiERd2vms0zg+dNTM1TtpnK3tFYqavhV/z5aXkK7kf4KW+
YQ5L8OYytLVKiqbG+tK6ybidu+DiFjnDQZ+54uBOjzYWSdlYMqIRF87c7MhWbDdjKux3knrQQX3u
GOJsOhJtj0yX9bNuz6iBLYUhbqDd0/ePDqJWm33uY6mrGo3w21w1n5s2AxyEPBYdbb2vx9qkqrSe
mRVwQjFH5ckgHxQNIS0dNUzhe8TR52p8IFuDCfQwhkeGCdYHU33MDW16KyJNwLoqZs8ddOsDkx4S
jGFu0BXtjdfOHFYTlzAs5VFJi8vq9mU6K5sgQs810z8HoxU+V1Non/W2qLxxEYCp0GmAaGjVHciS
9NT4zn5KhX7vwEWTvT5Eh/3JUZq3Jm/Ts1rPH8oqwS3UGeqjHdLkHYcGYJN/sqNAu5NrdMVUJ8ir
4YsIzQVzwac3iendTZ343kCuenVBnVLXR69yipMGeoPLpR0+opvemL2dfiFUe3FJRedkmfpyPU2O
JpG9664NtIfGSenGswIIQfhtUCkrByKqPpdmdsS8az4PJrlAhhtcLLwY2z5A1I0NY42/ojxKgefE
Qh5M5UaPhyURyniU6uemIdkkG/V1SSPCZLjj3fokehM/1AnSEJcJYDcLazMYjvKsGDsZy104zgEk
1niYMKiu9UZ139oheuQ6335ThL0fygbGmmEUKykjCkCVoRS3GCSBgts5Yiz2GuDpo+az6w9MLL3O
YMBCzkex72MiednluMiBlnpOHPHKXCH8DGdjIoDMHjHI2smZrnRHZs9EIHtmFxfX147oPoj8hSjg
MTWy3/xqPqd4f1C32+VDm+fF0SXpeOtiHdi1XN22IIe9Tsvy94nMng2pLN3Rpdx5zhXlUT7uNMSA
xFmnrasQBjOx0tBYFnPJEKXxrohCA/8yQAUlMdOzrbi7LtTbq6ZVpYcJ0kIqVrfXYXmsoh44qpH+
5sz64KVl4W7iKgCjs9zIrXLrJngkfzxQzwomC8MGJj+TEUJ7D6td4cf3lTp/v2Hqh+1Hm4ALLU8I
De8TfK1xg3RvOrO/Q0Q26qpbFa65Ejj3kDvzWMvhf3v2x12CEBEeD+VFcbdB04irzSz7Wk86RONW
J/URKfIhTgzVX/VDTS0AAiROnLWsorNYsHQo83BTUB3cJWb1hNe1vTSARoowsmMvS6OSVd8QeBUT
NE8pxuJ+CCNABKMWPbjFQL2TZZCjC7GSjkvau2iklpp2dJGRLm1We/HXNQCC5LBJSdRLMqNAIKJk
PKg+DJzB9lUkuKVuISQXa4zSmz6x50/4vjD3QFZ+1uglix6HhTKWmpepTv4Cw6ObsJAI44VGTvOA
y3a+i8N4TYWIpgocQuGo8eV2Lx6cfJ9RCbQkL9QrxdLZzwEhHJSWy36/WO2QYwbHEFYTGa/ViaMm
Tbe2Q1owUVGMCvyiOskb+TRqHu4CTD0GJa3CkItbn5EwNfN5BOjHviB5hYo7MnMEX/Y2DAqRhfCj
qWnqb+gDnfuKNLaisMwnf0IwbuIXWQ8lH51s42tICZJgCp6SaUnsnm9nosKYEBwMAczcRWtBlZxv
WJC1awnYUhVrmytNurFASnmQnNA2IkD9MiM4KFkhPeaxU3tTTonrVus2wSSqJexnSfPYmVr8qDHr
WRVjyxrGrTVWcqO2lgAOMdovg4XNys67+iTVZHX3MsvlQ6OgZ5fiRp2EBdr6OX6DBZ0pTzd+EX2j
/g33ZSdoMcfVk9TEOzN263RZUlaaf4S9gVMs1eNNmIENgcmotOtpZrVCBHV/UJv2xahJDyxa9Zsh
IPJ0enI/9VG9NifDv3MG4Jl4XsL7LjFx5JW6eixQUz8R5fgpAN67N+h97a1ef0I4Hn4AvDesjVo8
zjSb1nKIb2b2+vZ/VwJXL9ZVUg9UK6daHjpIN8A1+uCop0ZPUc50AM2euipTVg7yLsTEl9uv68so
VsrLsMh0m5G8qnXdWVBY6njapGFZXKIm+mqbZr+T91THnDfRmBuHQlHJY2oz6vQ2Jb3IGRWYiURO
Z3nXPsZ+9qiKzjq3VXtqhDNj6XYEGZmGZ9Hs/ZBbX03VnzGxg6yjbIyuuL5HxrabBo3ldQlgo7ca
XWqjFxut6PpnwWtYTUaEi7b0nbsA+8jNL16BxpOcYMOv8dcjH2m6csbSzNXi7oGkivGxack7X7Sm
QByS758cPsboPFg6EJEl4lhMmMMwA/HFaG+zpY1eb8bZTqZjtq1j3IU5bZXlLNG7GSASdtTnnviO
A5E7MRb4oXw10vHaZCRGGn0en4mM5qSOBZoNIxcmfTd1zzh85Rv28AJspgE/hjhX2BwwQ5D6i4Cw
fYTxsYWX4J4HqnwytMKLvDGN+HprJ9ii3ya8Sgp1Dj4zVMkQIFvR6FKS4irzPXZNftlykh1uc9sT
nahPoVpYySUhDAT7YxAcmsr9qrT1Mew+1ANYx8bHfmqGxNTZVf0VMKR5P48xwZ6BExxyf3qipk/B
jqbJiqrmLL//RINPNOBSarVXgkSnO8yaKYu0dC24CH+kitNXuOPQryXVR1tE016EpbEBDBouZr3h
SHijudXgi6/nGnFqwEl+LdWD1B0QG5rBvPEY5e4pHxOzYhx07ALQ13wyHUl9III1aag7RuTzONj7
cnQ/lNl2HPL2OFXgH6TOouCYvt2tgVE9NEH6MAyD7TX+kD7/v7ZoXbyYWW6f5DUYp4rYu2HVnEY+
di0KHwJRXMygVL0gGYPVzdN6ry/FVzKYwcmokT5MVKenOWOxF+SZwMEzvcS6ol/RflZ48IW1UjWi
MAvFNl5GJS8ZRPbGy4BzyGuy6PuWfBbB13JuTiuoQOSl+JRWena87f1JCS9fy2eQF0WekBRJ/PwW
iyQlyHIlm/rKWVVdEm3SwQcVnGSZuhl2UUaRATaW73LRAORq9jbEfb3XW82+ZGVjX3q4pIdCTy92
qPftSp3igulM9+WmNQ5YCl80yI8LmEEA4t9qRqRwgcRXcoM1dLVzTLR81UzVfoyn6mNGX5rDCc9x
RdbAlkarCuyUvuxM7q+X63GEWKScV9LpbjoJS4aeVUjJstlD3ivOsdI3j6ZTfGJJPBzTuik/zi4x
6okZ3KU+KVQWkWjd/yXqvHYjR7It+kUEyKCNV5pkOvmSfSGkKonee379LKovcF8a1YMatZQiI47Z
e+35//4BU4fxwEDfTT1h3Kjm+s3dlkM97rJwIbpFUnE/LZxVhCflGD3S7Py7Z68atfL/e8LpGfG4
z4PPpIY00LZxznTiWWnVr3WRKrd5q3yrMHddJcfztZppd5xqs4LdWnbhotolCDcMpIAvCh6OnmXW
guC0nPXYnQnnPP5qSm085t6MUIPcv8TeU0xbXKNqkiIJl4QwFPpDmz/Ivv+Xs/a8mLvRMQfydsYa
goqhU79m2PeMDxtgCbaT3FQWJmxgOfqxIc2bICU0RtNs19fCSCpMdLWq+Xmtc1qDyb4rkBWEa4L6
pGXgii0s8hzDWg7tXDfHbFTsN2P6nsoq/VM5yd2mtSIsQTEd8lVuxHD0XJMaV+Hhv6GlohJy+zsK
n50scgfiC7iYWJmawmghfe29fLxjlgv14mSyIv9vqM5gwwv3t1aI7do+zHp235mFwz04x742T/Oh
asX6UVQI38ri/KuzQTqYBpte4azWhmsBLfWm+VaVOv5ifICSaBqus2EzLzSjKbsfzYR+a0i+uAQ3
8gElIo1d05Pa3YNCKKGvFsbiY9bnwLIq1PlazQv5C4MmnPbpv+m+SND24XOOnDy7hznZcQwpOhlx
tQhpUddgZrTr9o0S8OsRz/w6v5XYNJ+quQgpQ7Wz0am09XqKCGTMolPikEHz35dW522+IgcBQCbW
p9+q8z9n9pYRFZrX1lnrqGgHO88eWS8RmSQKeCkTq+nfByKqqo/fD3DeyDWGy7DLaTN0WSXmiP+u
3y0lmy2Xy2NjA0Mqy3YCzb5PoaEundJ2ssBUJzj1cNflPP/9KRPETsWL80I8dc6KZPn6zaXSitW4
jqAMEyeeWOpOXfir1TU1hdiBzfn5XYVujCFRfwMClowgIAjzmx+j7jR1vXK7qMW/SGMOt2G7Ifhm
/zU1+0f536MT1XDfYlgO/21VOwFbMhmdCFOwvn5A2Zb+IiFnYoJX3wccRmsMKKSYyNwAoHPWLDt/
1UAT43QAVY6ubsLUB54wSg6/+1fgA5dkdag9yOsso+0skGB6C9bvC/g65SUyqjurJI50stQ1kHZn
uT2qmYtBfgXzjqx7zX/+n8Nd59lXm8BLSxB14L4pHW/ZJ6+/vQUjqJVML7xCDqQu9EWlHjbitbZo
FmfNah+xR2fHogTCz4mCzjkyz+sugYzJ42Y9YJ3nlRja3z9Vjr2d5v1/+/2TUuewkvf47UJl/tXm
a/e4YNrySEOcwkkd233aCll8v39o2UqWJDOw++dU3//j8ToHa9PUbIBSRmlQ9s7zYK3kH8wx7yy7
8xcZQ1gfrGlkuvmZRur2aEZALQvyeyGXT4ZbV4V6+v05rRJzLaF7Zpi0y3Mt5XJPYNP97xX0+w8s
O541lM3N1neQI3L9Gm/WEqZIGL25GmnBmZXftgMxslalHH6FfLVt3ss6K+hiaFcIWbAPHcKua9o7
+qmAWBBVvXlnw45kolN98CnqBFiAl16FScxogulJIe0UN4FMrlsGi5OI8P+oUzpPxME2GWexofyv
50ODTpjlUnw7qWBuUZxBpUSZc2glTPwqTpj0QOl+WcCZoGR8rEo4G0pNxMV/fwKpAak5msELieVc
ZsoWNFxGH5LOs2Yv95XlAkRH6hxTR/9Rxg2W/85bVJvdPYE3g3j64YEhvILtZ/EgFdFOzOY5TaPS
1TJ0TdpavjZGgpzCcSbPGffpvi0TP0VGWBedBQFzIYHtYGclehRjtD1p0twZnciuBkGFc3fZ9PGF
Q+7ThpnocQ3t1ObkaLbpoxPxlEc2U1boJwxzoa6ZRxDkDDhn5A3FttLyLdYR6h6qGmA0voYOzE/i
+B0FGbkdMvGmUv9Uqo7MtDU65ftAQ5+ZFupx8XczqrNm5L6DRzvI2d65RQrrTXG2QBQO7jFw15eO
lXSdHNVq0lzZWzRWQhWuQXgs2eehLfGvV/ybG0XF3aJASbMZiXJ740fU5owzvIlBTZlddsBdwMAt
XYMW1XLDdwtnj6wBYhCxXwBa0TrH64okvVRQ26XErDGVy9OsN1j2FYT0paeQoUCv5UChGIJVgbCm
zI1JokyI6mg3ZUi+Js5AhnH74ZSjllIY3q5y9a2hL448tp8mSQSEDcSaP/zTVNJEUZkchr63LwW8
3YiNAkVg56VOG2jRGI6Rxkwqt/PDSuRAiyzQQjDHvdjvzCkmK5kNKRvmI+XG6PJ0J6flX7Gq2mFi
O7Kkogrs7nUVBI1GPPFup7ShmR2ZsLykTNY3FdP7ODLGzbfHMbapuYTzTJ+Q+tPWl75TWOGClv4w
7nhUZ+qf7UxzVbkot3Nqs3+IHAgfpR5UW0s8uu2tRssCLv2i6f2I+rQLJ/2zVLiR1AzBniN70HLW
wCaEzFTdmoJov63Yqr1OqeDj7BcWOdWpk2Xx0rJYcNVOvnUMaUADR1/mkLLSTRlyw6FxSUlbjgja
r+DW/i5rz6YPDDqpNqbPxa8dC9Gkbsmov0q6W71Rh7BZxUEIofGDQAizkEUgyY4Paty89H1ziOPh
FgkevrAT/JIXxKcam6OCSPjMUELypC03poaTZgHc1fyH9vG4LnXvs569mk35qlvbZRXrO4O4Wkvu
K5ksvmakIFvW/CUqxy8tnVZfsfvPzEie9X1wntpmdHAU1HPlbgkqy+KQqtoZH9d7tkTwm9eNTR0f
fdlHfVgq0w0Ugy92Wk9r8r2/KyMXohMpyCL1/I0jkwTZOiMdckrDhnEt/CGcqDarob49JdP6OafN
94AYyoMtz17OaRZ3HBbLEzEW2wh7Se3M+mFzUjZ4SxYImwPNKtcwmxd/nFLjz4QMwl0EZIOueVct
Z+dIFJxv7WvWdY2r5d2jUcoT+NnsiWwn3zblexvhPqpV9aE06tTTph+rPtiNjchNY7cPbSvfK9DM
3+riXV0piZxMP5Bv1pA3dxNr1RO5TS7FELErRbX5EY2LVkdPpjKypoC24q4znqv0d72flM9tZxRs
NLQPhLvgciqMrUV6QSEfHXWxnaRRfTpxq7m6zqavjo1h7yds38KPL6BAwE0qH+nfq2AoIoqvlfZ8
YZJz4ONh4WmbUA8Mw+eCGkKwiX95vWOXlQgdOphCBskWbkam7vZSnDRYSadBxJ+LkiO1X1G/IG+e
+TBOJfshZ0NPrLX7aIUFlWdHnxl+WB8zGZMOwoQm0cOhrtW3YSYVqVuboC4Iy2bs/JIoFex97K/G
Yl8FUxy/T7N3kVv5OamqTxBriV4ssBDznmnZv1F0OWuDZqVqsVmUicYb0qgI5LCcOyGom3qiBSaV
efioQ5NlA8a0yKBBTY9Ues/qGYQeYs64PI1V3gY9GyN36xTpDagYWSRVRJ8p2V1CBG4V6xxMKYri
Qtm3c8wlXYngBbBP7hftGG5L6W9l/7hgRvLIgA5zFSssLrisJnlYGAxu1z9ra63uttSON/2dUnyC
OGt6F+fsXQz70OuZI/mNmnudqoAHK2eAR0Q6u+TDpSHZa3ag6yOPwbxadziztM74UQF7Ej9p8skQ
laaMSs0n0/4pe/1U9wXHu8NPTbt564gHtn79Mbfrf6aT4cVLq/clAaRJ04x6ECgtoJ416LNJ8cyZ
fiNLzGfEryNzz8rHydEGEmbQJJgdt9ImSkh55iJZfSwZEDsGOpgO7AYsyIe5YwHj5KrKoi1dCMRz
3tNFKARVkFausBlGW+jbbfYxJ0PrE4TDAFxttHBIjI9CI5gnUil5eCsW8EPkpT9FFrqdmswy14Sc
FMaSnSSry7nrQjIkWXWSkOFT2d02ChCUDUnnLJC7y7iB3wCby2IQiYeMccpmrMiKxyPBci8dXsjE
AYYV9/Z7l4ne7fQolHSRGyNxVtiawuojZ/qmfxONEDhLHIPrsvKDDuqxVRAIRyOgP4RgniFv02KG
y10IJWAMgKBBmmFrR8ORBwZG4G727/qLarZOMAxLqA7tsVmhBQE+hiZQ6HfrMoQbVyBj4/6eOduJ
7370ki0Sh36qg0xJ0KE2y/eIR3WaHPyFyF1pGhM/VyLNi4zsqvNbzkj3o9TVwimGKMxPrp/79SOL
WSGTdHUj+dZV4syOmMuAgsyOC+mH1mst6dXN5joM9XZIzOVoV7n0yfQ9N+3wUXJARib9pm4XbEYk
iVpxKc5pXDS+A36OMvvBgEAcdLZ1qccxOQwNoHOWisGC6Mrlc/fqBRLkNi6Rr+TzP5Bcc6Iw0UkJ
TkLOfCWWwmOJ/cFGdAi7ztpcfZSHPmtaV5dw30uVPVMM6AXL6P0iJGwLowFq2VnHWJLynqpfdaHj
LGiYzm0FW1YxLeNRh4o89fKl3/gg0i77Ivy0CzXJEEYhE0GpxQFgUEG/Dahatg/lLpTBFX2RkcXS
WMnAssclv197DcZZ+zcLkRzkpF5lVlA89+m3Gmn3hNIooV6zr04yCj9jiGhxNNQqrfq64Db1DUzn
pFcF/aYap50pn3esbp0FocXWosFJlY11Sn+Lutjys7Hj0G1WLliMvgochuPMDYi3iVuls7R3o0pO
3OrRsYW8bMJY5bEcZLAuzR+ElMQbSQ2MNSECakxpM/Zcp7WbOPpKVC9pE0DBOJDFv7jJPx2hY4tC
weY6GROilUZpynZS7ZZHB3sqDz1dP3wM9aWZVRKVJODMkVgIOdmdv0x9hes+r0LM2KMn5TM8gOWx
+sOE7mVdthvyQWN85XR7eJv00LLopo1VcIMa6MWi+NNxOB/UvAdrw2DPJm/P6W7NslyuJeZEL3fE
cyeBYpEmRYkpOHrNvdMpYp6iGumieVbG8k0o5Z84Xb18yJWTmfxFP/RKTY9gKmgq80pSp+YZqVFg
Uapd1avs6FVMVUfmwOozpIZqYwzIwkpyf6zJck3LkmeIEwS703pYE1dKRCg1U6ja4crByIdjhrbL
jzqQP9NS+1W+fK6koaZSLzysRL2bGS17xJF/raLcG4ByEEs7Vv5Ip5HN+OG5Io8UpZSvag+pityu
uCQXGlbO8K4wh/PHdRtoDxbHK0zBgIVmVN/LmprzNuy1GhKLjT9ukJMXd7C3SnugwOgc1hSYM+Xc
I1si8zQmhBTgKdYz9nntUfRfziamAIF1cblpCY4kt6xJgtJGPsjSdl+S6WdhbJ7ZZnFo2RFNS0Pa
WG9nJ13v/zBQsTwn652TYpnvgo2tl7MN8hdtXVypvqk6McPDtNw1KNLdpVxMPr0dcmcBPZCTExDW
NLspWWhjk/wRXLL7dcPElPgCHiXM8jyQjEXfAHYYBz2arWNm4tVNiJLuJ3K7rFo5T+bjIswJoFFS
HrlDD7EgvURd78hgOSjmXN8s1nRdtEi9M2vqOpoTgr4FE5wNNl00EnfA4IsNcGNPBBsPq6dokLuq
wcCTn083esmcfupetRU7p4KKqUkuUiHKvV1nnZW5QtbG8jJX4NnJlgi3QUlAVQFN7YfXwQAN3ztf
qZDvZYycBFLpKUIj6xFaDG3HmY9mlzaeTIXpaeC/oe58jZu85NsQMTld6TYVqHvlG9M1/QYyMs8g
pKMKeBClgBbqnKY35tDCZL0jcL0h3t74wcuaU7UeO82wuAEt9H0Rc6DRWg8tzKXT3JJf1JZnMnh9
O3bQMQkCAwx8z0q2kDVU9eqBLLzrWI3/DNIK3PQzx6vpcgQBxW60F+GkBwN4M49X6WZRO7BSzEpP
Uxauw6rnxnWUoJDF4JMwsuazH2XssYBdaVQY5KpMaYnwSm6ovJLPJY7awyjmzm2b8UsRbDU3xH1Y
VBCAGQ4Ja6r5o2joQs1pWckorIhJ43/qkClJ9bvRt+kUCyj0mrVYNIzFkfttuZp6/MU+xbWiWpDQ
+be3al6A/euJNSY3SdMIGYx0z0pAsuJkJ5gj45CU5a4k0u9LZ0SRgKCE3cv0HsVdcpkHswkG4rZN
prsXiYCD6R5Bz31rvS8Ff7EvESy072u6ysC8dkMhDpEOebI1Y6+OlJ+JDYonW4szVM0IRJjzN3Vh
n9VRdnrbsN2RNfQvhbxyUEeGzfAUjvmgl1j1yu8lo35xGhKfZES8zVo+o2cgRLG3vhTT/khn7cUE
6MBb12C2poKFP6v4TrUwkIYTDIGFRMFY4yqKj8k+ek5wHaHokqWvjhS9KQYsgFxqYMdpGerzyg5h
Fryu1eOaEa4lK8WnQ+TUb/trP7T87XT5q5lUmmRsxb5E3Uzd946QtPUyphkAKGaCiBVq/4X1PCdg
TbneAI1SdRV6r4DX35NBn2pv4zR1rtgAlYNuwVtDknO+KR91P7WubBdOvv0feAE3n0t/CNCP8Ssr
FtdMMQFYs8Kj1zTHaSawdy40E+khO4SGsba542eHRXXJO9JpaWweJhtNS9MdzWGejzqalr2iwp5u
XanJOKwYbdhjpbP+sHyLNSEBPgyetuWVaTxzHXHqMcjj+6Mknav1IHpspAz18hkeAOzZ7lDNGWMh
bXANLSHMHgp7AAvCEvrTuDbPdXksU+cFBaFiWyoz5VsyHoEhI5ukwBnOm+z4EpnRHSLtptN14pY4
vKtMR0cRWSqvBSydRBIE1pcabsly8PtdLtkpXL+1bmqIqD/AVrSB0XWxX2fbobd576CxXSG+flZa
/RvSpJIogMBWR+ClKoxjwapodxgIZdhmaVDRYnoNb5sKulg1t/yoFPajKhrs1Tnm2EbbSzYuUEMl
/HFM/ulaS4Zu0j6P1ePGnPjAFA5rWdmcM7N4Scf6Vo/yxEdr+Wyqpj+Vq3xE10DDM2en1UDLmdd1
xIRDE25XqwOlDTWFgxHkwdLXcMZ1p9MV6wm25rL+ydpFZzCz2Eg8PxqjPRQRH1DbKcQBtjrlU0kN
hn/DJqBupOdKsDsAuR6OLVvxx62IXqTKRhUnZOKNtm/mEdM8CxCrpo91kFY2/ng6QN/QihttU5/Z
hcIb7gZUW7ERLsUk/Gxg0TzlXsoekQJwIUW9AqZd4fClYA0WVlxeOZKVSsC13yqjFVrS+WQhna/i
mBECQYKpvJcFf1C2NfO6OL+i72S3kzUYNkcq4+64VFSxYhr91VSeuqZvgtIQ90rXvHYxHu1pEblf
19lHGSXPqO6cU0auYhNFf/tsR2QO7pI4/GRYJlzEZenEY1cU46UQRAHgsXmupPMjZ+nJBVthiUXY
HTD9V9wdhi6ua1kO14k7yokz02O0Qr69tD+UYfCSPH5Sknm4ioS565iKh3hiGGxo643irMZB6ZBO
RRO535hJg4gA6yOtqh3MVVDErR02nIuBmYgv3VHfx7lHKa0mpZdXyzUhkiIUWGwmUISZPUaoGrlg
mvah67fHTQwgQPr+KHSLnmQdWI8l5mMz1zObbQr8WYd7tdRYX5dan6gaFz0wnYK7k2mxbCOS4nP7
oiLx3IomrLvxbWViNsZzFrTWtYelB+OM4PiV2/S44hvJC1sLExUwuGn3/dO3vandE4uVZ0ko7jUu
nc23Fe0o7IEtYno7Iuy6tJr53HfoJnvKb59IMNkPsFWxlpx7GkezlKmPDPeSdWZ+Gtkb8etfmiAy
hBVoJI6EtEI+YgWSfmebqZOqFaHORdzHLIvrLbNZbjpBngqBhZ3Jud7rP9toOqQsIoiBZ0bwRrvg
JY7vYRosB8Xg32wJ/yCHKF8YVh+opp2Hi/0ww1JhLqzk55QLl9NBwffdjvic3wlFRHVXPQmI+Qyi
dKDZo/NQV9AGTRq5Ro7tYcjmV7VoaIiG6p+2Rx9axNAhik6OVIf0XcbIG4adlu+FBDKFmhWRz8lw
2F9M+WOU9gryiI77fgBVNjfWcXG44LPBLtkvakiR8u60RQrCckZ1UAeic4OIrQbcq6+Fc8s24qCu
vPe6g9jVFgU+SFK/s1zqqNPwMdY9zg9a+0+CmGn/SsTDU32qnPFotASKkRHnz7U5ekhSmFdmzRq2
kln4qMQNM+kZCswo7+tmAHgoOo5y82isjMjIX68YM6z6BX3ok6KKAPCy/kDZcGGBPB6mznytS3tD
FuY8k6yDgtva6CQY8S7jSLrzqL1NZflcWFyOXc+dZDmxl9VLHKg9305tMh4y0uk7acE7b+V8h6nD
BG4BwbRt2tV3TNSYeG2Jmuo0BPhJNp4aHnmyr8zPjfCZCzziY2srkNQajc0UYn1O5u1Yjta3qotH
KfkN5TMbIQwjqdJfisYFuZbcFfb810KGj5RTv7TTiBaWX01np3q4FSAvh0KBsEk2xLrlkHXMx4Ho
Yq9QlxqmLZ2D3RJCizSfAVKloJ9o2MYmHS0rW6EohkjUJ9tz0bUoV2LJvDgBna2WAx41iJs4EViD
Sgsp5Xo/NkN0WbboLpfioNm9xVSgEhe44w/bCCitceaQPiGFnSO9VhQV5oS1DHR0rmg3Xqmgpntp
IxtoOFzB6mHSkM32Z4jKcj9ZXuZJl6EB7h61mkpG5mwGDSmxKpieTirDfZz9zQtaMms6ZiTaJPmU
PSNCJ+yTOT5os8CxTRGO3Vqf+nFDp2Zx7NQdD2qLU/JpG6xDntW0XFN1ZlQt7qlOHDaU06PBMNfD
aTO/ppa4btKhugXiR3zzTb3o8TUzyrAB7XxKowQJv/qVI93yM8p3bkb9hUcpwQIZv0CCIaxMJ5Ux
afLT3KlTkPE15u+4YMcX54k82g1Fai7nhLXDqLrtQ95st7yo6l3r8HKa0wY6WT70avuER5JuqeMc
AYuIx99hDhSvl0qRwOh7cYs05gRn7yYd1B8kIzdrw8oMkKjhA8EndW2N4TPhUjpPjYURZHZOUrBD
k7bmjU6uHZfEZJSzU0kdJ3qOKzyb27C85UyYDzz0bOgH1VfU+rjW0I8GrfUabuKRtAAPZASz7JOa
woJoSyQqJjMTO1e3U5UgjO0z+72mxNQn5WFZEyCtkX4oay0K44x32+g3hCcJbw7UXiSbrYcl6oey
QPq9Kf90KOZpj+SLI6qYrzX6utK+RaJiKDjAwdDRRaxbS8q0nfsLElgmvwsw6wLPdcWGqaLUHnJH
OShI4kkhpnCoH9cmsfwta2wKN8WnSU8v2Hw8aAxj5jDEpkpcS5MSTUToA+XGqHi0F8Z+iIQRynlQ
G78ca1KoExiH4ml/5XH+6Kedv258buO93hklyhlTXBrxaefaesDExO7JNq8MEzufUuGvbemty7bm
34TOAS0KDUIVq0/khIBikTRQNmZ2lRsS0N5BjuabJgx36Mr2tOQ7Wt54qpjgXRTTOQx28WD0dX/f
jzcGci6fnfVD2TEw/EsGwHotFsuHJVwunZdEfeGleoH5Jk3uu8WySTEhk9w2zvMk3TJFtWYZJl8q
fVxYnLLHYUm9ZBMBnxwg0dqYfLokuPUAapSZvmzLBf/Xgp7JPIx2SYXfaIGVFF9rm4dZWvLhEeIF
uBOnfEdHT6x8foi76Q6PJY8dxfPGfjte+1fEBPfWHrFsmshMWtrHsxEjt6o2Byn4hBkwnZUT/tHX
egVuT6BtaRAKYDX2ZyQKBNbpRx1ZD5h2OIAWvEN03PA0GnhWdrX9YZUan1NZhquSgtw3BZrRr9Qy
87CoRh5jtgwHEKWYE5ziT5t/7uaoXUWvE8bA1ikeir+2qRIdv1dEALYBCNCjpj25jAmP3NyA+mrt
az8N+gmfthv1JKJD0E5A2CN1twg20ZxKeAahkzzMZlgMwz26Jd9p6gPfpXbQHXJAqdkPq7Z8x8g9
fJ3MxIvLB8S8KLMMJJw5MQJwnLlF8eftELlMu9iGvsdcN8xVjPcGDownmzpnMluGlAagDgxF81cS
4sd0qg9G06LFyOvpaWlzVyniQ9EzG0Zv+VWnrEXk0KxHXGQ9K5rk0dDL7aSlUBCJbKmgWbVksuvp
HY5z30hZf0/Kk5qr2Z9e+VSQHrt5hd9mtpODs9i6TxgKvRAUKU8dRwthGf+BclW5H4vxNt9WFhus
c72K3JmTKUauoaU9cyriRAB9Py04xsunLn3aHBYuomR9sZEby5L8UsWlAgcVZoymKo+MspKDro7P
ek51j1vqxoDEeWf9Y2gKhHXics/nIwsTdj3VSSFqg53Q5re95E3QZf2mZI86KCGvve2cmywFfrOc
dKd5Al0rQrDFONrZa+gLxrkU6QrFwfeIFCDaZRQ20K6kSLlMS+2c9NbbNhEBkZVTYK/GRKdOlYwd
LM6dG1NhU0f+TEycxO6JrmYmYvanogJAjiP1Mnb2k8zX2jea4TMqtDPKsy1wlG4IpuyPcDLQvBhY
yGqxvZwy6U+3pjdbRhTdhoeln0t+vchkqqFSzuWICp4H/KfW4bhrbfFcOokZYpf/EAg0fEXb4L+U
2yGaVD7R9tMWLOfqzEBWqzoToxx23clcvVHb5fTxUx9kjXLdF99CR3/CFO+usVlQ2NZ2NntG3yTp
Lmcje2ExRgu0TfOVGfvtqFgvTGgKomtH6nbt2Z6/GxSlVlGenaQDRkxXH45qfBvHR3Md8OlpKqjA
fnBxhiFuKBQEYiDekpywwBSh2EZPRIPBj6AfIEY7aHmIQsG0S0city4w7eGFtSJRsA29/tr5VnxR
kqJnBjQMIafIEzh4x4qPg0EoFtsrmPszxkGDE8vUfkhLvrJFu9W79dkU0Ga1mqUJFkGe+ALzjQFt
OeItJDsWaQymCyMBbNkN9P/kgKjHnsHx1MZMO4xGoxVUn2YkS9a03ha1fV1xRLsWC7vG4dRJzT96
Zp7tMf7UkBOd7YLTUGkIv9uKO5k34ZBRuagTM2IEQn/AEyLjbJmbqHUb4kM08GJkTSADQ7sQutqE
rRivOkkSaaHdyJyjeb02bXO/gb0+dZ1xNLZsj2brdw3tfVOMcVCI4jYZxyIoDAqiwr6aOQaqheHk
qAD2RGCnuZpIPnr0ze1OHCsrenw2QTfpNt2Pi1GFdj2h0yUiejN1zqRl6QMqQH72DWFvSsxRK+vH
jEVzT2Q4Sv2HIdM+spdM5W+r8fZgp/YzYbFruDTtsWZFdVY36A4SXTWA2OzcAAGdGhnm+LqwyOLG
FbHzuQ2ECdHU5QzzBN+i8yTs7QGo2M+kgq/uGRGniRpIfPUWglaCUe5FZm9+5rCujawEc3XOuFwB
fVh1L7tvuYWS4TJz4A1ojT/gm3Q37Q04OyD5Rm25Dvh6Rt2M0Z0LpBZc4FPKvK1OGeht+QlYAFBg
hddzycghzEc2MUNAMn3sGiX8pST7QSBi+JTZ8P96PNKt+tLiSE707qJUWDwRw1E8ZfGL1cZMlPsR
UeL0t18fdAf1P+vskT1wrkLBLSoryJKcwY2J7Bsk1lgn9sEq/b1sxQP7nAhSZboXXSx3Umh31SCE
22vx6jYtVlm5i3lIVnIZOz3/hX/LRGlr+cHIjHbblnR7DnqR/EsdnEMJ1mDmczwLDZ2o2sv3xHDi
cNNQwNU9j//4MBsRmpQRysd6FnvMJ4KvyCHNuxnesoLx7A7YMcuORNx725npB4Y89gilBZrpA9GC
RJ+Dxu6n53zRXs0UcS0pR7Rv6QUCqqek0Ztjx9+V2ZoHXr0zHs/LaCNI7ORzHaXFMWHqoqvmvqiP
JPM2VLPiThUkpad4hxljlq3yWi9ch2RbM5rrUP8YKap3DUBIvOGi5aPRnSwJWjl7aWpfJi5l9Lra
3muTn57r3eu6/U1Sx8+MvWBwmoFNKYoPrmFYXhb+iE4/f250sXRi0bXt7H8dfAbfUJfLbBKM0SXZ
X7Bf3wyuPjJZnNgWJ6SioW5olpuIqEjjp45RnrN+Z50aPXL3Nqh6G6JTMyRAXRUatXlT4jcdTHHm
QHbJEe89+nMWxBi/lJgViYQZy+Y/W7OgYttm7M3zluOyHRjtG10c9vN7nlZoNLc4dBDcezGxgB37
YbhS1oPeiudYTM9j1n8aZfwXHdIBtO9dXCdyFyMfLcnMoNF/oiFmDhjrJ2eJnvanNGut+2n9AdCA
TGyQRMN9butEvPNCH9hOw+sClLHtqDkYL3HrcUgWC++KmTOYb4sAh++DFTNn29Q0dy3ZvthZco93
ABkNtuMKqc+z0RELYDN9tq1sYSyL672ixEIms3oS1wpLpPRP6yCuZFsxcoAA/BSCaYLF9GArRFBN
ZJ9azIb3MKzKV1DQMARHjKclz6mWcIwb5eOUzlawlOl6Esk3w5SXzbL+9RV/VzBOw6TrRXsYLKD9
blivxD18I6z9qASjnGXBRTbm/zZuNk9N5F2d2klgtXvY0E5cRXsTT0lyxxe/c2YrFEpUeHNBO6Zr
/AQxOYNFQJBVYU8MTdpqdU2j/26z5LyNaYU44yG16QFmGX9EkfVsPBhSjR7VjkQz0wq3VKWPMeQp
K5bet9KyvJYJZv52SjDXW0LsLY5L7ccYRIt+NpbIh0axyA82ymtLkdK8Tgg2/T5DmhDBFGCHi5gQ
WtypJwHuNCk3wGZNd/sfR+exXSmyBdEvYi08yZTrvdyVm7AklYQ3iUnM1/emB2/wuqtLVRI3OXki
YsdsIGabVzgEdLwmzltPBdnG15ZXIr6NnvgVD111ylAh9vmD6xA8D+sBkav8QFoLhtpwEAsYvqyR
JTogrJjSF7biYcU026udRxVlbk1GgHBTx1TrDrTQ1xF/p3IEFOL3QQEhZj3gjx717J+UXIhNWWkc
vw68zieMBM7JiPurN+gX/oVEv2sbLCiRhgys30KfrRFtfAzSNODOWXzq3BaggMtPuHiXU85qrP02
RGMHLpP4FqDEWvb9qXK4Xg18fHajwK6DOrhP9HRddLyfiymnYwI9dJ377m8d6s+Gln9VHNboY8bz
QEwqsOgfgGBQfcnafvfLfd1AQEp62qBSZ/yEdJKyE8YbQkGaXI/w6Kdi2f1lcFCNuWhOzuzBk1ig
vfq75w371p+2eYQphpvn3ojq9NFO1VdaEi+2wvg3nNPnKrVsVFfrAOutYx9O/6yGFRuA9c4Ez/+g
OT+ekf+IzrooS1vrBXOSkWH8Ncx5hy/UOw5P3LcvQ51BES2nmFLpMNuFUQEZl1uA4fGmkCPrLuoX
cE30x8LU6z1ZsWSD9/1uDNAdWss9WKpfdtHHiaVMaclz30v76uPvzUh7bzyTam80szkqTwYJKo7p
8Cj9MztNv6qTfWYWt4bCcQyJreAi3H7xAJKnoIE8Nn8cp5nYlXF57czsUNXs2mW9HzLWsL6r/smK
txGkUwOFjuCfOnqTcWE5jv46URkRNhXxIX8OOps0cDTnL7mZbrEX3Sm+IxquFHlpGgxgcfqrmNAz
oo4XHSwzeZv0Q7Ko602sO8GSuQmocUW+0XI9SCW3V9HiaNWwR8KdigIDnr7N8Y8bbfxK4uhssCHJ
LLHSWkw+kivhUv4arlwz99bmWJ1kfCzsIdrVVDhuJ4smFpQIfe3qQM/bvuSHNHmoeoR6nd6l423U
V2Sjro7AmMvWoD5mw6WYqjfd1fQjFtsr0B3IUE797LZpdRh0XKrsoggbTa8QUzmzcjFs+sRu1qEe
0lXVRPkmpQMEBxlrTxMmfeT4+8ShqKxKlqLSOKRBOgFsi4vZorgCFdd5nDpkmbCqj7mUD3O9LNX5
fYPOoc5bMPJ7NQa+JNNOTpbjtJKvvfxyS+fWk+zb9i3VC4lojzaYBvxhydmeO1BSFO5sJq+4sWHS
mFF0vGqsO9Y1vvB9D0CASxjywNxu6A8ZVzS0uGimPzgEdkI09Y6LMW7DgiRT6aqt3TZ8kMlokr+I
A9+cU05e7U4kjhMtigdowMm48fzvvIMigYnyZEkymU4YscIujV0R5auiCK/cHtNt6BUjh2wVUBtL
QKUKd720TmjTHc1E44eZVqSyjnHXy/XEc0nwjsY1y4hXRdJ95Yb61csy3nLocb2cppe0yTY4NL4E
Sy1+QrzmbflohPZxbvRLQ5leAP54R6K9Y063+ENRFarPLLUWL+1YI2goF9KEYQ0Xi+wERzF0zHJw
03Ud1aRWMxNSpfuRsUBgKaVjdQcNSDwGg59/A/fo4aCQj5ozxjsre/ZGxe2HVeoGf8SDWSuIIq78
bObuiUILhX434jycp42adP6+1sUVXPCtHuwo8ViFZ+NijYLmoQpeUKPvVZFU976Z802i5vnCm/Rt
EL3aKndIiNLkJ2cgrDHxwZ7jeFdlAjqLyZTC6wWLk23v6OLqqVriN4+z7JZXGOxC4O/0aK1G6pd3
wrGn42RY0Sqq75NWZFi9/HPi4ZKkkLvRSnjSIv7QGhytlAoWayJxFcsZpm4+WqIoXjlWn722oXCB
HyX8yCyda8qAmhH1jXGR/ywTajv7FFpVyWYMcYR6o3W12mjTeQm2Bc/q1jT34RtkAAoLgQ8/5BFh
ydpILzql/gdcM+6vfgfmdOIrgDN91QW6GgC8bG1HaD3tQ+b548qL0TRZ3m3bJlySGHx6LIibYxKF
KyeGszNP0juKiExZJc7jws1TDtrlELtPouygv+WSqTisXpyhrzGeR1u20XwrfEsEyhgOvvtDvog4
O3SmtZf4ryzFl7zogCOtIT0i7XhPKSALh7wFlEnQQ/jzt7FYlKVsfJ6nFhZ3Qk0hqj9EFjuGemk8
yFeO8pypKzE43R7Z9la30TOY7tgjGbygQnYLnMiuvksmPnhpcjcAQ8nhBL83C8yuIYLKKFmCqg37
71bzh/NkiBo5+I/RB+HeKmFH1e5B1HxjppqgUG9mr01snnNBC4u2JOT05jjFL0Droiv+aT435HjH
mFAC5nY8T7I0gFLwf7t2JuWl+IBGUpkXVQlAcAmhIpIv3BzTQG8y8wDCaRuVZEnBOlw5Yv1DTYkJ
m5ScnAwzU+BmLHJhbvb4ZzKuLcJ7aYvYCxpRokxmFyqJ0AG0hchvphANWuAdHGFgd//aWlCanrp3
oeGpyLHN8sXpPMkcaDjAlLSd287PYeisfNtY2P3XBMPbmimgwMjBBdip9B+BxakbtS+l46oUQyPX
RB0Zbo0v2FEycMFeu1R2rOtyCVOgj8e5xgQc1gd0hXYBz6p00ZDyVzefC+7VfDDqiT3QyDoDIxzv
o5lObjdd1U7lsTc5qbLFZluBk4eW8K0VUHLEMP6AKvzHThpTlEVBdBfq0Not3v3wP/xZf6iJwSd6
9W5Q9kHCbCtt71+mYVjFulVtBd4zn0ljZVYFHYbdsS9o6CroAglwxVDl/Y9OPqpQVfgtLJ9/QGrb
7jsVsIC+cDYVNwTgdVfbgJuy8oqvgfsEcmQkSNbNfNPahvlGw0y8DcN+Vc+mS060pCZthIOlG9Gz
O8Xm3lryOI1oNeKkrHRCL8SqY1LzIUEuGZkerYjvI/yG3MjhuIF7vrJbpehwKdlKNtbgunuv7S5h
mDmbRGcmzmT35FIusQJ1Y4KYfQA8tEpl/CtE+lb7W2cc4FYEngcGKvvX6NVzGnc5q4L8Nx1oldZC
/eo6KXl958jjufMr86Gv2q+OFcdUfmYoUeNI0yOQWqXUyzjZO/IEZ2aHhzIa3jO8oX2vswt0b0KZ
8LSXiVV6l0jhZJfJ8xLGqXIuy7DsK9aoLgZPWpzK/t21COwUWvExjgbbDE/8mBo1G0RGpyQ6Rrhv
NJlv40yuC33Gz0Jqzmi0c2x2VDsL49lQ33LgI5bEO9TY96zVHjMcgiZbaLu6q7g4YIpkjvQO5VRZ
R6To9ZBE9J82tFrlRXnsDExAXKS1YuaGBZUvNit6fIpsHbGI5XI8AiMpNEKB/s0W+tHR/X+Q9PHr
z2/aIn1MjT0fnM67sg7fhdDvA0MyA3g5ywgsT7tO6/lyPkQsXRb5nugeY0FfyL2y5l9DbsceVQJJ
jrsb8pc50uroRXI3RXXODZqQopEyt9HWsVouC0M7t+uStkoYvRvP8mmVig1jPWb2t2+1j97UGiTE
eIWNkayfIvhXNpl6OjQsHnEmJavCX4ipi40W/SeyA24c93smsmndtSvR9IuL6OCBHD6EIXubeaRI
WLc7b1XM5HFm8yg8sXEXFquwYbmk6qyFzsXqzXEfymcr64GF2/6z7Jm3fJE9G4V7NhXjb2bwo1dG
2e/Iun+MSx9DFHZbOqZalvWRxG4y0lRdT4+5ztbK8+EbChgpdpHtCt/w177tBE6K07mu5quX10ev
1O6hLS+dUNheiPOwdgzKvtJ2vDo4zyUrlsblR2WZ/iMdTVyXKPg0Im259/72kTpHejOcen2EAOWz
VfvxWVVB+raijaIKz3bPbpS327rGYKtTfbkypvi9dEwSBrNJrmmSWxDTv72LIpNYXbnmfxg72vyl
QEnnVVf09LskzAaxsfWsRPLEUR4Z1uxFfOKKyzp79AcinvaI1KP2nSN/WSl8NazzL56XbBAOf7AS
/WUSmmZR+Tun/YWV/9q6lIFMbfMEq4dgcF3vQkhFJcVMXvHA2cRVx+Eu3g/7XjaU2DE015FaEQ57
KVscPtM30+lwymfQOhMqDekGdBBUUtCaIYZ9ChMUmYDccX5pvsBlAnAbx5+LrIbZxgU7xXyrv8Sj
F4OBi+ZtY7IfEhpuc8RSFrTtD+Okvh4WAdprAEpk+QeLTWCJ/IN4oNq6ZoKJnAXd17fnMDSzQH2G
MeckKe36IvIxDWgG4Gmu9HhbwNoxaWb2OuO9jxlSiQQHvvAVb+KjqYg+RhzyLqGYA4aRK8w1oI9R
fugks4A/lPFVS+RZm+kgETXGMZECecd8QA5GAJO339wQ1BBf3NLvpP/Uzi23LGpQ+OACIJ1/J4o0
oy0oRTAcDNQD3qAya895b1bbgbLvrnS32JE3EIx0tKTA0hp9GxVoHrmpDoXBOV/O/XweKF3vEQcv
WY2Uy2S60hP4rXoHbMWZyAaTgKkoP+qZD7jbvLWjGtZZm8IQJnEOAjBBfpzTg5zMXRqzp664168i
zaaMcG2piHFSiz4dTDlDgc5HhGOd8UdULUZx4iLIhHOe72h0Ohll+E48iR0gH5bd0Jm7vIlJYC0V
EKbJSy+hbj1Wxr5gyb2FLkaUEEe8BsdBDu1T3UwH4WrQWLJ2F0+wcMj3+MaApW10L1rsv1Ey9tiG
LJeoYbFfKlT5OcOK6WpktpJmIL+AN2exOXot9Jt0ZuUTT/UbF+yt2yV35ZPVZp9Co+/IuSrNg4l2
S/6J/zxNOOb6wonR0jGR4Q7o/YaAWB5yyvIpUPNIsM3x1C4xn+OxrPd2atxzYbIJosONBgD3kmh1
BQvOtba+D6LexU3ZKYuPNR+ApAdvaLQ4oJv00BosOJWObM6uEuMo3yFsWeToMgwQs2qo2E0Xapb6
Cp1pL7ruLZXE11kOM62F4bnqfbJnNtG51NyFTcGk4bGt8TNcAyP4HzxMxUtaWmyjjI5B2aSKJm93
itB7kGrvVj6oS+v8FAPjMrnsFAOul5uPI5ImrlnvuZSW3PPN2OSJvc0rPguYNcdtY0RwwPj5cxN7
0o2lMn4ud5QwfqX55HH7+DAiHlpnHj4xXlymuAatOrcPnm3e7QiVgGjQP/j37AsIhVUNG4POBzpW
CshBqkYNTfNNOYm1wEyxRa+4t/b06VE4gm+qe2pzA4XYjJ1ARJQEAOGlOCieVrFiq1EOdhSESfqW
8uehNBQyAviIJ8UmE4Mq34TYu4auhHeLwnqaO+8szXOJ62ITz4ONNrYIuuWMwZlRr40f+qG6Fb52
cUy5WP3ZIla4FfKIrlGmQBZjxtkdm2ZTW/Zvx+0czyic69gTnDbpUglHnV0QyuFG4am/CrsCudzZ
YyYhWzwbaTAaqeAmgDOxBj289nBYtvUM5+irGtuQM5FjTPCLdVwV2JKiZyhaiLg2Aqjueb9pFnl7
hjXa6jhzXOFjdPPFkWtTYERyP+A42vHjpT9uRHzD3rQYhfLATOd0TyDWYyHdPKUjekBccNdNMswp
nnB2tj1eXaLzeJgIMRXhuJVR/sx5Oe/SdiRZ0bPm0GNzMSAd3QGTblNwKwizkjIhQ1JQrSumAMxI
KDgWXx4uIMoE4gFtDzdZRjXyfT9vdErsl7S12okO1xuhjqLx7cCHsYArM6/IYZr8bcUGQNG7zML7
mAoPv3KMdcwq94MxYZ9rLKqxjfaYVdqtHynWJBIt9yW3V4O10bqecoJM+2SB3poupjPDgPdSs7ah
r4nfR8XI/CXBN1p3Y+SFtQ6Js3Yblj9efUSl2WWR6+4w+aLdOf6ljax9ornPnS9N1vG8ex2Fmza0
UH1FnD35rvnEyptATwo+wEoqDh58kZhNqzR8iBkAyaRLGutrjty6MhWNQrk8j2J61pbwVz8qk7m6
Z2mt6buJxh0cAD0uSuQ6F6taQ3mWcNtwbUT8ai5/9UIGKWmm9oEBFZSA6/OOkkhUIMt/rFMNgkxJ
wMlKEf0lK7nwNulJ9cJFWhRcyWU2wlPDE2RPYXVkK8jGrhjmtTsV614rP119cEB/TkCMmqNj+S6X
hzrfyjGBzD33V105H4haTwS86WHzZUy2i++JmX9SBtTR4G6yN4v+qYnwMy/MbW5wdBWxoLeJBqG0
xaZdgdhbhem5jea/rGQ767D5D6R2QMNHyyzDb10Ci+qpf+l098mivm1VK3WJQ3zEMezGbcLr3MPj
WrUm97XCxauSYcqSL2HD1cyrY94DOpKG60AFSF9CszuguN4MgM0YSylccwl7oYWkt3LwYDvHE6SL
KeRahnTTOUbI3JZ+4xCNzniTYplsRd66CHLE9SEu7fqUJibN/TQI9G5qO52XlfWeUdMPWrcpoXNp
r1E06cGIantgB7qul1S5js0gGDyQ0PrwCzQ03gi8LkNiXUc3uVgpCUiAo4HN1YSxNBVEGkwfn6i1
qSOHW++Y+qvGmS5FC2KYk/IfPPVX250F/F0yfkYzn8saSHLs2DgNPPtdwzKy8eLsT3hYhIC7yY2U
R7YDLVRSAyaEFR0it27Q7XiALNaUkcti1a7ZmunTZUjCBwtyXJOR70bwn9eaU5wrx1nKWqyjnwEZ
1BfdQulpy/FLr7hfcVa0uaq/utxe68SbSIhvKJN/jkzyJfmA/ddLfs2u3U5A6dlqH9syxbnRwPzP
yuyjsBEgOuvKKTlssBO/zN3wYybG1hXYmG0LWMHshNe6Uta+LXhuYtG9Nzr4tHrG3gWRIOOwxigj
IYEIAsoIi2QPa0eDSYZjQ5vC1eSSuR4HML8GewbRtIAv+5uhWIc2JcQ+J+u+LQkDya6fO/IfwVwY
2Iu5xgFlwDSlPfg4cFdNAxM5zcujDaSi4ERnZK+wKfO+taI/znvc7k1fPgA8XfdW8UJ4ZlWY2nj0
VAV7L17wVZkRgMEmNMcfiUK1YaVEx4okBqfo0yZO/xmpcRzkdeo91YLoQ9k/2gMrDT9jlWIMuUnC
nkImLUUDMqDzKUTYRtsXwnirsYL3mYRiSA4PHJUf8+EomgLNjySnP7nXvMA3IF3wtze6ullq5Gn4
xpIKrCr4vglKRY6ZK6POSOFgC9KGjQRrg7s9Y0aNFBjenhCq5kDxZBNu+A18EP4jF9YkRX3aD37c
qxPPP4PkEopn1VxnuIKDHHMDxrdT6Xt/eLN4HdllvxH2a0vwZR2XzneVhVinHZoCG8ImLQeZqfRL
kYXP2Si/Ha8mqtYGCIj3xrmCSMY3XvPxITx9Uxns0c5I/G1fH+2KPCqC1Ip2XgTsQl69CfeErsKb
KukEDPP0ZKTg/XLxkMw1rhcRP6b8ZdmDTrtyMUNxz4RKaSW8hCx3MXRQVSfStaqil2iqJiyib6zQ
q3A49tXM9kDweqyseZXUhPUgCdyLaeh2g09TQKPYjtlsjddOmH2O5IKoyWFvpQg7et6CTI0Tss4g
IlY2nomrTVe01usrB536RkYpY5HGcEB6tC/lv7GrWwZypA33Mla8j4cw+ezGDnlTHTSumn1rfwj1
17E1RPzzqZdlh59M9cpeol6xBftH1cYtM7RvuNxB7BPzA+/+OZCcnBfoRTdD3HZomuuHEy80Ww1y
3ZoT3MO4Jnk54SLsqhoYVJRhqUzm08z1spvblcf2aNTU0bSaX3IFLw7ehX7KfmqP9iAv5nSKRZiB
uvAvWW9OLIStlZLhZ2sR0OUi8tdHNIlownqQDjmNysB05LULI0VCVa3BQszFs1e43cGBMRZE76HD
rxB+iTtbVC9hQgSvaPIt4ubNQVWwwGa4NUQcz0xfwUdwF7y1YNzWdmivY3wa7AFhvVgVRKBo7/Fv
AoJyDgYAtgu9/ctqcGmOI7Dxb8rkQ89gjVRh3IqsJsg1ZMcc8mRhFadBJ1HbNhIzkbyWBYMeGKRt
rTqg/vhuJF2rLEemc1vF3xQ3rQoisjiBT5n5UttLzR5GI1UTfECZDKIo/Cim0Aywc58jurlD/qAh
hg6NyjEIadQX8/6PiZWu8VGu6MFQ64JeEpzU6aO7ECAczLEZkJfc5lDp84xDejRu8BreQJ0jNEXd
N2V6q26u1yrWL+3Q/M5c4FN36T82pM8Pxf31p/Sfn5KIIi4PP8lnjeyE35XVXidf32K9PCqwrj6t
2XM6JlCIec8ZW9MVBYkCgsrd5FmB1U44HMsGQsr40Oj1papLvvVNw763eMIbABxGMqrG4S7jOdxQ
pf5AnOdBxpyQTUNZbVY4JOjpTSBC6umYmdlnoebwXLLwdnZO2HFsdjYXACRAd6fZSwhNJe9MQ7cy
Z2vJa+0l7MU9rUd9U+tTuCFPcUoYoFWiH+z51Zj6Q+4L2jPRUx3dZAM7B5PBXiXOYQi5OBRB7D8w
wjw61FbbvcelZBoObeXcR9kA1fdOpmHeEgIAybSg963mpZi6S62V32yPH83uVPj5PZQUA+c+Ojyr
HkhueInfhp6IgWbtOzluO4l00ZnbuaH5gT8GBs1LU7h/rsdYjQa/SZLha67Vxe+xu3T2JrfmlxL+
hT1hHtMNCA9Uy5dmxh4o/vG18S0EMq8bGl/M4aKG59ssn0bOtil7JPhxYHs5FBSeVYtGo8RLGycX
re+4YoS4YlC1tGmbtvOxz5073/F7ys531OoFO1rCUy7SVxdTB5QWzg8PMLRmEzUJC2hVsw0vtxvf
OrYeEEK5v9KsK+g7CKRox7VGZHHwD27brnHurosI/FvJx1QfcW/PxFQcoKtI7MsfTm8Irfb+RYa0
Lc6s/O2IFacg85YK8e6O3mfoR0ytyfBb5uW30YtxnUbJTZcfI+wDykOoQhP7rC2sFU2yI8Tad0+5
BEyhyNm05BilfQL9skZtePMV/Z1mgvCxH9x5O4XDPSyqhyQd94qgjds5Ff6v+p2UI+5X6x281KXS
ox8SnMu56+yQIZloUQewJTVrhFCrGj/rmc+j3l50lB+eM37FEKOpeNHXcp1CsnNggBGNnHECTBxW
hvbpSyCwgwnloa8q8nKy4d3mbpK82ei4qTgTD60Ac4EBKI61pyKF7Y6v/JgWMwNKZrxp2vDx/zdc
IVTjx8LimkHfsFN0AkoV/ajBwWOyhiIriKh/b1KCEQTiPH2f9H8zNJYorZ5tmcPcC9KB1OYYw9q1
PdZuA0dAT4aak5iG6vncxB27GbLEVpweUoXqt/ykhyL5zMb4rrhgBXVHAKm/xt2PCTWJ+M2w7tLq
1bDVXhdkEGwsIjoi6bofTABmsj6aRfnUV+kGDNY+UsPKGi3e3fLZ5hrPjVyY20LXv0NMVbhwLXfb
jFRtomJepDWecSzhEZbOwAK6eKzoFw5Ik2JisLUNEBKkdDI8NS4tKaeHsC+Iu+bRJe6G7eQDgal9
7a6lCKaebSNV4XNNHzM1TYe5qW824EmmuH7r2jgn/t9wDF3xodvhJo6tqxNiJWOvd0Hr+e59PgBD
9d6iNtEp70EB8lO49QZwg3x6QdJKRfsaOQqUvhe9ikUIaiw4mHRyYRh88BJ3RyBxDJQ1beKwJ2vw
P13OxhI6HmTkPqbxlNEPtrIc/zdq+cBUsklWQtg/WgPjgB3BPePqQm8IhExgjVZ/iU1BpUaD+9uy
0qvbbpuGrMzohc81OBl2yFyg4vBfm86YwE/ciulZMVeNHPfITxdZQLlL4schb/K1Vo5v5UvrulQn
gkHpIVrUrX7iyIapXBWw/yiTQJbJvrS8fCypktx76ZNXlY+DTrHCvHNS+2KP4nsQ4OxGm4C//akD
RtxQDcDDaeEX5IEtx/IlN8Z+bTTAWjIqAfRYruvOuEunQIatIU/QlXN0NJRPCmw3Ob5h/DvGSy2N
4eS6iPqQFKe1VTC08fHGmFAl1tEqrJ4tq/pQfX0QOH0hwlIvg9LjH0z4BLM5gzYBixwYisGq0O0/
kzrbAGKnccYQGpT+dGom3DFQktwgdaw9vKKzaQ1f2K+YN+Pmt55e/DFlm88yC3NF9+dmEZjsSiFB
P3dsdVa0ZbYnbCK6NP852njAo40mOLYSC1v9KzFILm7Y60BQCqcr9Hr+HBjkaTW3i54bKDt58f+q
Ob5gz5f7ZDZezHaMtopUptncOJZx1sdMi813jJq+bnmdbTq23yuSeZ/tTOSKNKdvR/5eCYZTMqyh
GtUq78Oza8FI6AXHBfdy6BHxLs9hL1N0lXIc4svKw7/Y5pHAchhMIzvNaEAfCzNW1G5zzJrGAcIE
PGYyteepa67KkVT+iuQxnZJN7Dk3TTZqY2ja56zyEzTfd4dBm3Sl9Liuexc4skvpFhS9emeL4TJY
Dmmkoj2FQ3/2BY7JtmnJQBAlDXLk9HnQt3QVMFPk5vcUR7w4MD5h3ciDhMliVZb9ePAoUa8kfT8o
q3t+ApnOVdE20mOHrI5rBs+dAX5RdJRxzsnec9WOEzMPpNcQZATOlOjhn1cXXWAipu0MjbtTM9GN
q3uAW1qNwLbNCsuWnnvV55PfY3mPp2RtWRAjeKr4GniamJBop118Y8y/H2Vq/NaWmZ8Ka6BnJk5X
Ftv8oHKJXqOVHSddm3dMfZSv6DWRa2w9ttdgfk5ttn8gkbBlIzgY83nknUHhUk/idtVoSXHBBomh
CMULGAIrDd4zFLasWtG5F8b0oxS0KPhuxxPuDF+xbr50Hbkoq8kXU/zCprxZZNGPnsnArzsDkowY
ZjJ73YM+jCNrGa9dQ8D/a6dxW0XcDa3KPiB03ZRnPvPgG8CEDRLSRfEMF+S7MvQdZAgWS4U3bnpe
pEGbimRPNBR9oLtC42EY1WHckeK6Ce2m6yF80Mk493P0bbX5ta0HutJx388I26spQ9oAXfpj45iw
tX3fUnBExoXVcvrQ9TxecxO3q8TxT4nOpb8eljov1/6z9PHuJujzXE+wTDcHjYBu4OaVvqtFfFJT
fiAWsWpNrb2Oodo2bIEZRIuWJRUetByzTsl0Sqcz29oytNkKEEy2x+oNyqjatVROoWchLUYaBoOm
FmurbG6kBV5aoTGTDMipqR23dAU/EKdEG9Dx+WuW4qdeA+3lkcYPFtDhhQPJdt573bl6802RsKPH
Q6brPn4yKcFGEcufmF3UxkYgpJPGgFsA39rp5S3Mi5kX2nggLLK0dmvaaj5lGquCMBtWaQf8oMud
CY1X+8FUTnGd+xmDsNnYi0XQtXGoF8gGidPlBwH1j/YJJNEJFuRKy+unHrIXHBCa2NKWsnuXdzgR
MwYd5XpvqQX2oxxb6qrD+Mbu5NmRnrWadroU9wST3EqBqdz44OFG1OuA2QCHzyC9te7n8G8A3ofS
wuKAB6LxW/DlBBLqcSDO5ebxFgggLRoLpFXTOBqBFfuFkW50gwxwXl3zdsB963mfbNRNsqAZc4/d
lSyfkYicSoAlgqgzOGerpdo5xbcWxNho44lIHB1YGVF1+eSaAOpouzRSglZ16Z3r2iC947Mz8FEy
hqx4NAWptspRXxWu2SWLdJqG+S4687GfJYyMcNu1ot3RGfg3qehGyzYHdv+OjP5oDB3oNqdbhZNV
7oRJ1yd0Ywj4fHb9KD0q/E8DYdowbp6qwX/DSQuTUcX2ql6h2XkshqHSwK7AlFOpf2QJWIyh3rs+
HXmYpGyeA42edD3jt/P9LTotXWDEjScXbieZBVvA9fQQ9f0nW2LJjzlpMYo7iKyz9mcK+WV5DNRJ
2GC+tPaG2d4V76i1srubikOWaCz/h3Yg0NsYJNOiXxLjOI2Sr86C18K7Ed5P1L0w5v9D0do5Mj2O
7fAgaeuCUpb9oNDx3bB/vby4FZ0nUYLmL7yF0ZbuclL8aHXJ2oco+uiEKHdNtM/F+M8xomFn6/Gb
kfDdjbVXvZbwuR1/NSv4Yw3Es8CSmtq6fslFkcRvsDg4pZP8tHr3WGoWPa1E3zuXVQ+OKw+vqEew
pPKJw7vmp9LCU9PydEVonljwrPeeqF6Uw9e0MlwzEt0wSFgX4awdn/EFQdTd+dy0kf/amR8NL7wW
mb2efN46GPPRW45/3PletSVCLbWPORufOHKoRAuRaiaLvObIDsfki+fYYtwoZDIR8td16X022flp
5k8zO8O2M2w+FWa8w276XrJAKAwsWaXWw8rgjJMOfFKnv9vdDD8EmTOMPoywfVE2VzaPk4FgNNbu
JP9tZQ6ynm9UkwEG48Z/byDBhCL5vFfQzQPfw2mHNeGjSdwePkOy6Ypl6TMCgYrc4lDbD7Lmw9WM
YlcCSmVB1LEbTTkOyAQix7zoiTw5fuete5+xQRbR1rUKmtlF+GXXPDJ0Rv25CPf8WIojc7Hlw201
B250BF64zvBu55F4gJzQsKu38c+CmepLbhJaNq4Kaz5EAgerKgZ/m4P6mpZbkGQP5zn1p+sNVN55
ISdEGO7UTOwYwyMzLy8X6M/sNeYZi31Mt3XqFWt2LLAVDVoMRzt7p5CJn8yEHFz3463T0eEdwfuR
Nt27ESI3TbxHAvKvf4ZNtYuTEBInH7CKd403PbvRuIt7zAXTLFCmHmMuoVt63jBQ2OmXqSMYzXXy
MS9MPTZ/PKQwCIokOztez2adj0qJk7EQ6oBQ9dwMFOnZqnpIPYn7s7r6FiZaxC8S0/q/kDNsMEDd
zG6GeVdQ1kVZ8zlra57bZN8D7TkWP0RIPqyeGGzqLRIBmiAIxjnccgS6yZVykENjssRlGc8ytVLv
C9cdoT/gSHjxwFEzPLCgixghshCZQ9Xu4prwt/jqblz8drJwH/IcoEHIUzbMIah0m7Cewtv3H2Pn
sSQ5kibpV2mp86IHMJiBrEz3wTkPTi+QYAnOOZ5+P0TWzFZWrdTspSSzIjIC7g5ipr/qp98bXidj
w/stOWmohKJ9T4dgXxYNlM7C3VVWP6zhJ84gRYQcJih81F22pCrro00E1CwUAtBh4iXuTInj4zWM
jWnj1KSoyuYlD6sPd34CBeZkAo6djmXymjCjoqOLZ6ONMrzGCXVF0HYw2xXOXSAfJe0yQn76poE3
w0kunn+kcoaSqmliIi/qbQQ73+CnMBZRewOVcwNQ/csM91WCP0PESOG6UHBJmv5gNLcjJyeaGwcb
LWyuabbrdorSNLEzCepr7OpHa4LB3QqDxANry5AIBQq3eM/ZeHHRtA36TeqfanruQUMqEh5pCixP
wz5sp8NNYcIWSaQE4NKw3PJJ/pYsimD/Am2dB7LYJwPuJUuALREhMT40/LdmxGen2VS8B+FpcANr
0w8fukngXYtm+dNkYehaGnN1xb1olMlDYfYv1TTgkHbGpRP02KgGGpoTvCZ4AFk6EgyEfRfSkjEo
LEt1c8ri0F+PInsiMr6ysNYs2yc8708ZBBD4f0Owav3qOFoMayB/gT8sW3DcDJ0515m1lzZZAWiZ
pGQSzAugPbaTDdemm3dObAt1DxK246K5txH039iWu7wa1/hXk+U4iHTF3YpfXWHMzYkRNbLYVYg2
LE05qWCW9VW4TvviVkHBMWL/Ogjyt6iMWbdVxQeErEm6aq306JEI9XQibLZKBDsQKpThqFDXMEZY
WlrVmEtdQ22XORWfhf9c0bd5NeAvF5Z2W1fdJznxacOsr1k18uIUfrrqR/8NTeRRuZ9TB2u19zDH
+brsqDwhezB42rWtM5wzWEiZZvOg69VtrwL2e3OWTHjdy3zTkCmUwDGw75IourL89EML9M8J8OLC
jBloMU5qbGbqXitatLgno0MoS8AEe2H/IAjir4Zy3JVJ+ZmAMltnZn5rV8lr64QK0TSGWUjX1ipW
2XM9mBbAsvpdIerioPN5PrLSUqgHTvZk2EG9ciwyTB1W73F8oEBsYAkV74PhzeA+HGbdDbm/Z6yB
B2/W5CuRv3kpl0QlrcdODTyeNIeCTHYkkbIPfv0kZkf4mA82OEp0pnnMxuizWQIniU4xlm59yp4y
F3ojS5L3VJSHKGOoKzyGVg6fka47YsmlSPcspylNvakeXWJaW1A+EVs6cksqB2XPLrufwgyrOEgX
aYa3posMVxvJ2xCMl6FOowWdc+xdJ3sObsVrryGlasbYmEqLe2Lu1xsZWZ8UFWXbgEjcmDa70YHy
OtYkRdD5yX7chyb0xS7/kClcsNwgkVHiA7NbfUUFBKSLrLtTsEaYQzq3Xt881yj3YHBsjIFLVYQ2
mw7ORAz/4bJs9HSNTd0bGneBZPqjoMQzzrqCOhKubBbWzaJjog2n3OTdCj8yVoVY5XN+elXtaht4
KsNEPcreRF3dWB39HqH2WSdQdVBI1obFKC4vOiKEORQhm7hl3fcfCore91/6QOETrYDCDZlCN6UX
wJfFtcS9AowZH2hYnHKTLX888jTzpu6JMsa11RlkXMsSly+HFgNa37IeZ1ifbIsMb79mOu9YulZR
jcRk2mxHEJwGeAFElJgUsu1gBmVO73RW0hkJr792q8cKTLKo66+pYbo/H6gsSKL5cfGqWCKsJsl9
Vsu8tZub56pmeo9LX3N0JG1SzIYN5zFG20vw7UOIw50+H7AunV0Ojp/4g8G/jovrmBF9Ig6B1zyO
82/2jTJdC6XZK7tbQSFYdGK6y4n0QK9jLspJcUhBa41ExNdlaNwG7CEIJO+VCd+MxKxL/sfcmooW
H7/4stg5LqyeY4hsEliqOCYj2UK7XxkDT2VW4bhK3GSpF/Kxxx6PRNhfORVzk+rSDP4rGU8IcdL8
6OhHmTLwTV6qcLUM7RMgmDVMMR64iHiaV5tbQaWkV81URUbTus++UisLvKOS+KonvCPKFsnUHkxk
pvmMMxge8+zqkXSxu9ZLfY44eE52RQENWi99DklMu2Q3F++EJEE3WPsX9sTWlnWRxsNHnUpzKXRZ
MMDHye35OYPKCJWWQaK50XzxwzXHHXoTBIE2kBtmluSy4ee4DBIV0FvkBAOSL3mEWoaP6ELhqey2
fWbcT2aHv6kZ7lRurVovMbdu5aY8feG2DYD1/IykqFVATlHxQc+GZKlY0Eru6KsQMXPrTleWpugN
Z8sOkhzQKPGBxUCjD4gUPmU3ZDEsZfaEGjFeQAUNi2p6rfK+2BCdrNBsZwV5/qTS5MntMfd7zTyh
JKtD1m6QS0JSP2DvsjOOzHU1MNvJ8xfTyfeeTokwz5OV33B0PoUTaGb4BnzIKnBXkeNBG+GEZPeJ
lXPrGgca7uBxUEAEGz4yl5NerXSIdosmJOEquA1ApXkxpdctO3Rn1fLeG3bzlDuJDsSbpUslEALE
9E4J7dUYTeVKb00I0Yw7tXLkJj38wKv0HmQlsvcQUAeBQNWUHKlL+RhFR1QhLSVBuWHw92Upb+OI
flq0TMq4SHLh0lCkvgO6q6psegNHozZGTzmK7L8KvS92Pi6iXJ/gzshyj8iUca4TEs0wFeEpqt5r
5lgLY3KzDff0TsNXZ/rNGc8QRCImbcycw5H+0aRvjvzhjEqFCw3yNc+eS1Gsq5j0fyBbCcyChzYg
Umw+qc+C7Vg6CGIyJ2HglanGeG02GyUGnzbqfYhhd+HOAwnqie7N7EfTZoppNe1EAVV+eAEhgw9r
YpbTxq5cpq7gqaAkWct2mMhUcCUtqbnq16HJVsXlKcYTyt6W3kOPMmq2IELCB7N1agax8k5g9jK7
YN1mGHpQZZ+SMrtjX4IblneBbqlhtGfWxeY7txZRdTIWMA6INeCTbY1TGOCPVgP38kKxHrZQ3Vlr
bYbJ58x07evUMNa08iK3EbtfagIJVzceplTfRFZa7FLThGbVqUVT0LnOnHZc+M2Rql28fuFTG7Kz
mLyvTNSsH5qlSd7vhPjyZM0of4NczmJq8g8U0ve8mx2kAtw1FYEpWYANBu42wQMeznm3bmBgz3ac
hFO9GBMmXMwnnJ7r02c7gNWeFm4wBeR+mA8ac9RqijWkqii8SiKYyoKE8tJm98B2rc9gsNfGbdmL
z1RyBTrpSAfOFJbXppXYO30iEGYVJMiNWjVHxzXLayJyt1pEctbKmVdlkceElgKHtoR4no7cdEbu
ONbIUJlo9wNSer/q4s7Ztr4LmM4L36i/eqw6p733J8YVjSOuhJd3900bx1xeOHhxMO7ZCXZPTPaO
baM1KF1WeBdh0RXJ2PFe9nDfJodJQgUwshRiSzp5eKXCtlgnNRIJJbwv3lyd1tut3CugAZy00GCJ
OR5jK6qv1FgjNnZzwGICpHDQrejVmNros4r0i0t31FM2Tp/uwERprRS7MRt/w4NvdbPo1dy6zgAu
MQlhohZdUa1NrVGrzAPkSm2XeSCWUNxOjBNsm0mv4QTvXtyx2ALbcMsLe5s7bF2he3vmUoykIkps
GZ1Gpxz37ykYx5e8m2g+KBtnP2aRax008+jMZYnf/zGk/1x/V9gRx8XqajX+ORTQyvqRBXkw+cxM
XKmA1NkaSqbeTozZno3eqUnCAD3wUmQdHOkINga9nF7BbDMK83Wg0nTrdP1Xh5qw0ybTPxsaWJFK
EiNOSnDE8/+KhaZtQVzelZQRH6shpbFQIVBjEU24Em88p9p5xkSOo5VbaVAbpfL84JVUVI0W3C1N
wmoUOhWGdqnJG26A6kbYwl36YSg21LDGAOLTai2tsbskmdtdIuCbgNw81vb9XCQYmPOK4/ujYYVR
bDmV7E2Le38vDSpvy9ryTbRH2MBeknvHAm4LITz2+t8VypkPAS/j321oaywu3gjKeSJvsoztZv6W
BGe2xRydaGi4oh8pfM8sRuUSTurPN30Scjx+e2RM244vLkUgagzGXdFou+8m0CqjdTsWHTlrO2Kb
6QbnXlmg3+c/STkBT4ubjFTdCH7agIpEj8ZjHATNqjR1/2j01vxASgDv2oI6ADskV00z6s5IZsTC
XFhszj2efDTmKeAD2CqYPGj2yuYJHT/zYIr2g6VNNzpcyF0oNZxCiJu+4bBBrTDkjtAQme9E2f2o
XP8+vS3nB1otqMsiKtU+TYrQmk0tvdU+Gf5QmuwhN8bcmerzVzIZnIm+COJjXWOOnAs2fXhmq7SK
5F4HpApHA6N4w8LrYDYpRhWt9strGY+Pjcy8Q/Pz3E3nbMr8o2ISfbvClXe+FQ9nGdJAZ81nLraV
6DSqSLskQ/WINXq8jtI6PNtOzHTCHMP3ngnLIizw7WACzHddWFfHDIodSQN+7tiBjE2JlfQsUwFF
m2A1kP5YeETB5ue1Dx0FpL2BDwllOOK2pjM29bvzz0OE6uStv2sjDeEXiwizwMbPMQKB9P9MEzE+
jbAj9GIgf+vih6nJi5y/T8RKVZiDpJHuuJo7XJ5DtGcOhZhkTWBdZEs0Ms8+tajhLq8H8v7//inz
Y0wr87vGBUFTmT+DT0Te7Pq6/LQD01qn1DMtDV6lS4TgxLM2uybbXy4nApC7oPKdgzI+GGIM59Es
0mMKHsvMVX0VCHH3/RkBuZlT1ygPtFbkp0nX1X1sYWALCuOls/NmlehsI0MsgLI5ckbkhDNtbx89
RF0l1zRI8HnJiMJzTIQLoWfqfmio+ZOQZjGte0hRDbipIBVLi1T0FWULiCKQVx2zPFTQTq/SltWH
45Y3hFRuWahb17llNw8lW9AgLVaTUTFvVkzo4KhWJ+XoyYlyKPBF4wZrMuDPYSzvLNpMS614D113
fC51S2fU0tN2YbfrsPYR+pMhPiqzRICRdXRju+VFdK67NnQvv0H/JBtALe3Kr+d3w53IReo+OG92
u0vMUf2ZHKlG5oGeYjLKwW3VOzdVR1dXUfe3kAGtPVt2zFlxXzylww8vmNYSVslA9uLO91x1Z0mH
DYuKXoFf6ctIYwvsN+XFMYjfSwnzSTYnSK/aVcY9cy6dYqYfCaA30shOXuFhqIWocYEVql/7BKdZ
+E/mAmxW522oHrogd7AjMUq7AND+0WdmsB8qwkqFRVax8+lusshzsx+Fg6fb/vhKooSlbVBtcwcW
XFfZazFW6UefQLUFeWWcTSOjUWYon4j6AYCMYAz6Cnt+hCR7B+KDCgAtjT6ZHWzHIThUTWE9lLhr
lw20res+bm9md+o67voCyhNxfTvPadRM4dd8Xxa9iMOTN076qdf0gXENNYHA+jlpOunehiuN7BFI
die+oFVRL1mp8KSChN5GB+JgNdJImJiS3UdvH3PJGpr8fXpoEFsO5oiZJrjXkclAIlvVcir7cm8r
u9pmBcRblcmcGyXuMpDSW2aFajfFjrNWPsVMBMjOrcHmJgoMbvOEByMnghTdQVRMxUARLIJAD+gv
yLqrAWcjCFWsMmGUIc5Ll15WbuqYF7WLSbBHmfESbvY5ppB7l1ADgrEoB6KhnzruF9um6XV4ntOV
qec9lyG+zZBh6RoPMxdTDwmgHyYQKq69LCuKeGsaideDIL9lkTaLtOrajkHKO1hwQRBDamjaXYCv
HazibQVeAt5Kv+qBaJzwcLm7mOcoHXOUluBVp/0yJO/BEzWEJtqfHCilAMOTeJUywpJJRRmOSNFE
IK4i4QQ02Rb2TtBAmg8Vi9rUYSvUeQ+tk64dz5ufTt67VqXTjNJCLGvr9VSq28p0/a2wXLVwC7G1
s9reNYn+kgn5yDoiZelaOMvJwSDoCki9JpcGyRQAsl28SzkZs8g3zuFAo8uIW59hmoOhUz9yb8vZ
l2EvyrTwLeUJpWp8UY7Bsr6r063FSbmO2sbY5kmOPyZ8YQ4WLripk1EicAl5+q5Ntddwvv+NtXnd
cRNHWC2vxtg6ByMDfT3Qp5XZ6Y8matUSd/rs/bJjSIsnnMfDI4fDVBC3Tk7zxQi7k3YleW1nI7QF
68CuhgmM5IcOED/mcAxKEYZBUj1yQ+Zg5Qcy3ifccjOSN3aq/cg1uIWGKoGA9EmzzsEADA1OUDNM
6C3p/MPQhS8FC3XM0RANCDM8DEUOd36iMDCefgxGalNXya/l6bSBZ+GtMO2edUGUbEZ8UB8W7EO9
J1M4bXK7Z9vO2Gmpy4ERXmnPisxSelF1dOl9HgTBRkcvb0vTPLPgzblqqs8Kud5OFKoaTqTC0ohS
821KBQ7N1qm9nwwHe2v5LHPvqjH6T68nRFrX1qvLxi121JFPtNl6Mt4Zg4n92x4fAWFRGRr3V1rW
lfuwobyym6eVTWqg1+IIrhCCG0XbRtSRPgBbHrDbrx+MJnfWcJtz6l9ZdllGcXIcJ9h2SqdOlfEI
3Bi8sCYDitqMUTmLdMWGnmqJ+Yc25fA4mBqb5MSQvAVVTu0cJeR0blbS3E1ZQWImj7Zm0nw2ILKW
vn+bWkNzGkJZrBjjnGSe0QDRMzDSrGMXQ+vupqs0xeJfGeOhYOy6deP6cRTi8H0g8QRnhnqGxQ0L
F/3sZUa6koqSR9pAuU0swoRwP5IsPeB1d2PHvMuaU0GixBOQlt0NYfxkRTz7QE3RowEMYmF24M5J
kVKiOOp3kTm+1JzEq2bOrdgRRkYHQQyLYfxStqyN5hoVFUvc/sHNmOv9ixVheMk+IoUK2MUQt+yJ
oLKl72Ote6RB7NEaeV6GZwcANiDwAi7XSE8bd+L56fvMJABdePZsTyGgbz07NmX0UdtQxkZjI3vi
GlJzH1s6ynYFNzXM84xCSgwbQRvcRFP7LitELdr8khUp4ZdM2YTEUuPaGvUHS8OGykYKxSdPXjE7
WmvqAVXV7jNWB4syRxDKBdqVB8LNUQoDtIOoDs8RaFuEeBvN0+Gd5lUfNUkSf1RvNM5DTKm/3z9H
GTizw3LjmiTPal5rXJQIUjb4L+Yu3xdZXpU3zFDgeEwpzRIcjxvo+yzD16zS8YAW6936aEeNFX4V
kj2E2/n3BawcqsvZg8hcx+xH0etv//iPf//nx/C//a/8Oicak2f/yNr0Og+zpv7Xb4b92z+Kn/97
//mv3+ABYjnWbakMCOW66UjJ1z/ebiEezt/9v+y8g2fQ5gOJRv6DI6o4mVGwKwoPF44ePn2vzadE
HXPNo8VYTd1ORQG6zRyD+d61KYeyUK1zEKx7S+DA9n/8/TEK9y/HqEzh6I5JI5YuDOn8eowxizA4
GAGqs4u9ilwQ5UtDW1/lftKdmL6be0CrV1bHAKLkxRCTZE2FlP9Wga7ZVErMErXBxzx/K673a8cq
3YcOn0xdcWurGWqvyXuy80togGdkMl7TFVPuv6ucmbQQfmAs6IxuixyTyJu/f3mm/teXJ20lHUJW
jiX4OH59eUVsOGoUutr+rKcnfGVuuV3lq6oKk7u6BT6DQO7jItaqW04Y86JnkzorjLLUFwVcaHg6
98yfCYEP3ecYGSnuRWTZWqTFRTRZsbAbN77VgBYgD8RHsuomj3L8srF0581MZAGspZh6MzS5ewwh
BVz7ITTyv3+hxvw5/XKuWYIhtSN0Q7m6YevGry+UzbIS4FbJi2oFKH7qWUozuIuqKLxrc8Rvdkz9
hl64pT+0YCPGZ4epwmc72VetKNOnSS+8NRwBMMKaZx4jrwNyFeJd+PvDFNZfDxNYg2QZpCzXwuv+
62EaQBrwAJckhXyDSmtjJAnmD92abgwKqqx2OFuBYCAZUIKw9HgGvAaNv6MedA5md8O1PzjvfhCG
h597rWzM3C2pWttgAhwA+7toVGjeMHlcALCf7gwBdkmEKPDfW8t6MMT6+xX9xy9Xef191X/kxVhB
0Wz+9Nd/n+829/85/4v//o5fv//fu/Xt+m+/YfuVX97Sr/rP3/TLD+XX/n5Yq7fm7Ze/rLOG0rSb
9qsab7/qNmn+6zY1f+f/7xf/8fX9UzAWff3rt4+8zZr5p/lhnv32+5fm25rkEvrvu+D843//2nz8
//pt+Za+55/h25//xddb3XDP0+1/YkC1DUvno1emYf72j/7r51fEP03TdV0m2rYD1oKvZLQYBPwj
+U/LwSGK9kVFg+NY3GbrvP3+kv5PCduIk0kZnE62bf/2Xy/89/vzz4/q/32/lvM18sdryDEkYyPX
NfGkEIO01K8np7AT4t9DN/vIcWWHsYe5orxnZDtzd2S+b3tKTg0Y2yt6UOq93yIDsF8XS4qtd1Wp
nJ0GlnDhOSw12jDvVy5FNJtiSK9VBVtjaMgSet7AD5pwKidOAiyhrfERZtMzUnzz0KpJHQGvrEe0
+mMf+8yeHZucJNjzRUlQip0D9EW7CJHocIxkFD/RreGlawKbT22V7zJPGZs/fIC/v01/fIypP99D
eVts09JNzHmKd0fNj7k/PMbaDnZOWAb1jka4C3Np7NK246yowiVjY7YhsSxU0loCGiwZcUA+572i
9AVsp0GHNM/u5466CJgEV2zINbp1ZuBekz+FPQPlOqkORYgeLA2xHEbduMCEaDBAuyH1XECfh9i4
CagTOfsOgLxZSmJcV+JObIQNogiHhDmPZ1MQeFuzG99Hur43fq89d66WnFydXkKl7R1l7tF/1ArS
NzZF/wsU/zaKp3yfmsGDZU/xqRnsnzeHX+4Nf3zrxJ9XAPNbp4TBSaUTPxZK/OmtqxioRr5d7egz
VUfKF4c18CWMHqh0fIyMc6S1sJwmRzAewdC1KcEjWtk18cZOhshY1p1nYZCbZPdAKZ1/cUjX1ujX
XEc0ruEw2WbQStmCZyRztQwgQB6zqDYk5fAQf/6HJc2fVwuOwbOUKwNFVkmdNcOvryfR20gMgVFj
7+Y3w5relVaFlibycEv8/jFF7tBSlexSJJfL35+Hf3nE8cuVAtVg8l4pw9Dng/vDediItm0QGJuZ
yo71f6AQN23msA2H8n3ijNNzF5kTPS0EXMHbyWufZ/MK3YiJaDZinGuzfQyoQ9O07sz4EpdBS+Dp
fzjOv95GOEwTbM9M+nWk9afj9KJB+dnEcfJGiWXfa9M+aDWy8cjx3uQdg4bNo00cjjheXm8MPL6j
JH3994fBzfSvB+ICMRSWTc0Yc0Obe+of3zBajiWuuARrvJ8w6r2wigU8Vs1dp4MerTkLrz0LJMHQ
DgfLYGeGLvNVdWpcRYbiSdrc+fGIc8KS4mxN5LrjzluVc8DDiqrnzN5HErSjPb4GOVsF6BaEBii4
hH6yzzXsML151cTWicElZmgH6xUk8dRil5Vg/SKqCF5wyB70yVPHoki6fV1Y9Mk0DpqIWS2TwbD3
gVs/0Rnnr0JInqvAjx4IhlabKMJCRmqoPwTznwqkuFlzqLFv8+BfFxP+JVuzi0sLVawmPVrraY57
jqEWHq7ZdQutxExjEzvNiP+e4WHUF/aWmXOyLqe5BcwU2VWe+PRj+kARvUD6x17p3QanA5T62YND
oMJ23eiGZJb/SKp5HfPoYxQBssltHYg4zQ9TijtpBdcT9/l9rMub0fKvzZZdipgrHSK9eEkrSO9Z
ODwnuk/k8L0Pqng1ujVtWwg8i5xzdZk6YMQnQwtWUY5dmTYsuWzoWtoFVDmtvBY8c0FB3ySzbikM
ctHYpKDrmmcnKPZIDogpMREDUbCLRmuAZ8tMA598OvOgHNRl8QNAfrnIXf+mappXHmwR6mkDb5xc
rkx0jSmu+R6BakNmXHcze2RUA1eWdkP5DH6Su9FzbwCW39k0R2yTWSKj5wX3eMetnBHCueH3a4lh
XtHJZA2ZWOcdNmOwh09jlHm7iDytXrZvNayOVZe0e1dxoxTFnL6uNB2lsokImPiXXM/DFUGEp7BE
8xrdS4RasEAk7heGqC7axNy7SbU7iRcxE8SExwlWumk8CIQIUNKnISl2XvPuCUWUEP9ISxsvAo84
4h27VC5Ow+AqZWTZKbKCaTNFS4twxHrqJbOt5DgGQ3iOhuzNMQcbcoz1qnUTd+9mRZrnBAHh2mjH
c6BVLxjpmqWuMQfo+uxBFX27jXxsN8EJvgl8Dzex90n9SmHlvU/tAE8xt5mpcrcNZO9l74NqJRqA
n7qkgiWbmiXTRe/MfwBrg5iVkfaKhwAIvhCY4QOYPF0UyC00n3loMheNuZVxAM352nd1fhWBAeK6
JZkEGnXnzyWQLkXlY2hitEVWX0g8twBw1HXZjkfb+Ox4jgI80SYuCPvcB72Bh9vF+lLCmWyNJNnE
0qhIb4FKATax8J1aXflVn6wx3q1gVDpbJzAuykqak44g15XYmSZBdWgnxsdBtfiGtfzspRyXC4OX
dlIc4kVpP+HcnXkPaFxuBwaYQ2L3212s1D3qYP/PpYNvs7OvPF8zl2CotKVOQCnPmnfIoiXoHpSs
0WfUHezH1t+nIzqyDwZU4MnftdBvBvVIBpB+3a74iIL8q4akBTHROiW056HtTs+KQIoMm3TLxqRH
PlPdq0b4NicU6yFsjKVaCR+OcyCNl8HQUXj86BH2xw/0NWp1pB7tmKoyT5+Mw1x9N/OEMpwaKKae
Vz3FevUcAE9Au8Nzgml1i9/5jIi0NHGLrAFb0yoB+umCxQJwX7UWICE+mxLNPc31G2uWKSPIfjTH
tE9d0RMsmShhcGpx9iYqHh0VkxqsTlXFedM8JwwZVmGjyQ3TIbHgfi74BGf2PskU+tzw/EV5/Bqx
jM1aEdxQI+KORnc0MxyrGeBShpJ6lQAZ8crlCFtwQVc2TdpxMGwmw9s1dpTjaorpaKq7T1jiXDm6
vqUj5XVI92lkPtdjr3FX0/OVUqCPmjDdFQDwzYxko/ZgG+GFZnc/sTCeadW2oyZx7QcEhzoSEUKv
bsY50wiYYrpGOQYUJKqw2A+wqzcoJMnmHtQlY5EpoAp7QppKFNib9IOlJ5JTnl+gm5nYhfF/9NoN
jTrTQmhOs+oiY1ex8wTL0Dg8Ge1zMrq06MxqmRqLPc/Kamvo0bGOXfxjAuO66baXyM6BGkYdz8Fk
vpB7tQqiTWc5IUR6JVeV49NCjwIeoq/6ayxJRNHIr4U5Wg4Df60IdmiMMdF2aoaxuQndf4iI56s2
eYRedUed3B0557eyugCUiHbeZL1CEN67REaveTas644cuOHb5YoeMYUtBEDAVVgBHmmL8dMpErCz
BGyTMWRfRmaXmaqLHxffaxw47cbI3C9ybZIMIRwPxprbmqwPUKGZvpKc0sEpd9cQZcwbl27YrDuo
HoTbqLcr2soeNcGTh4qGK9OmA6osGKk4WnOvrAbu0Bzh7L3n0kbTJDE45I1+tJv1JEBfJRlVWdwB
Nlom9kap7hstxf7lg/i2+2yvdfadNMd+48Y5dVofTaHZzxMCHjNFbSfCeloFmIXqKfw0o4jyCAGM
gdLtc0jGbOPYwW1eDtVFOCvl9sNG1Vm1go7b46wjeqzmWDtIoHptKZ1BLJSKwn3F4AbSBzrsSljO
Fh28OlQbbJHi5BP9HgZaFLsaDqOKnuwCY7pUVrU3Ep8KQZdmXLqFAHK6fbPPQbosaivdVkMujlHp
wlj1rfkmuiUPo+bObGfZGe15mCL/1HcAq1Vr8dHKKtwwu1HHrp/kqYX9GhZTeAqszjslRb0t4j7d
kkPwaNEiMpm2yGyV8eEG6rXNHQ/7Lmds5jvWEQJ1Bfe2+EhssY5tJs16fMiF8UMLJrzZWu0hmNv7
kRLJc+W0D1hpAfqS+1yreYZlmKDh9ZZezCKPdmWMhqImsG92VNskPH5EAw+42LJeMcjvW4FVgAFe
ifWorhH3shs7cfJzQSMiVyA75KL/MZbGtSO4VWFU1Sv7lTjyJdW0Y+vTAFq1Cf0VJqdsafjbhPKY
Q+aM9aNL+20Nco0Fl3YKI226zp0u2baQYZIBJ2QR3UEOfSOiT+/4bGljmvtQiU5beK7+WXD19IiS
66m4xSVANK/IXrE+gb6iacmVgmpa4lz6rSRStVMeCEul/Bd3gNFEOLvRvfsUeFPSjoBMKy5J12Ys
mGb01lE8nR38EHfgiGmIcfsib8UjaQj8EEZw4+Rcx3J8jliojA0fRvHD6cynyoJ33Lf2Sa9ISdgm
PRiWcV3q5RV9qa9R776UYFjy8DN22y9ySi+Na/Y8sky6wQkDHcB7fU6E/AMMo0GC4TurMzr4qmdo
2/BDPSh5scj0NcCcH1pafeht8xIHJtbZ+RkxBs3BiBh0NMG4Bi1KWtsaj+R0y4Uc+otmGHLdlzA8
KofFahlcuelcNXGlGf1Viqct1UpvpbWaszbyCOfpgIlT9fjtsB2D5I4eS/cYdNlDE0HnlZnES5oA
TN6OjrppEsg47QB7N07m7CgnVo28w1rNPeYQ5wxN33v4UuyYHJgO20yzaqrs4d0zhitrCjJiiBRM
BPu8Wom82kZFddtQ8chopL0rCfBHmiAkUK4S1R9cq30AVPI8TJJ4AnkjVoskL1D8NnS2g6Ny3JlX
N+C5IHFQEH1J57hxq1G2lYNG5Gl9CX33mnEyU7IUVm6YqGvSIcduoOmrHN89KhzDQb9LZP+u28ah
m0CJkrs/lCQ/bc1SB4MtMJnb2CQ6wjAXsAlLHObOS0PXqXlqWWe20UsDAL6F2WubztmIzGsLaAlR
RB6jXAM/WJMOJKgYQ1sSr1DcrCaNiFYWn1qXIVCW9Fe+ZnAfcOwXNbLtYRpfr0WosFyKeNxgu1tQ
Qcev6sRDK8t4Xc/9UAJPLYvx7q6YrAJiPLq1JVlcBjUsgqTJ1xOb1dtW9me3nrECVl0uuyZgO4H1
u8Q0vgxroGduH+/wO9s9sT2HKgNerY3lt5ErQyYh7dzYEykGa9eu+5H4vbnLPkcvPBKzdRe6Hn3h
iWCbRFlOyrWDhxtYddlp+qoKHEoDG1JI9XDGzLWqsiFemZa1CHns0dmOmWaECtn74pgLnYyx7hwa
vobH0mbgC0hzgkYW0GwaFP+Hu/NYbiNr0/StcDmzyJr0ZjMRgjcERS9RmwyIhNJ7n6u+jbm9vpJ+
EhL+FkiVpCog5q/oTUWIZB0kTh7zmddEXOdABExQc/S24DHksA8q1j19o2IWqcaX0MjWOCNjR9CG
PqAA4VZMEZekx3WpONVd52QfgtS98jlfRyp9Usx3P8rdvZrD9DTDEiIXgZGY+C9ePw10/yWzwY/m
movIUwpKM0jKOY2ubCpU1caSwmJlaSoWKzVepoo1rlK4b/zfK1VVV5YjIw4YXjkWgll5HwBoU4E9
Jn3/GdPxF3o2864R75wK6k+PMANHI3SHnrFhmQDPR7Y71sxNFaPu3YjBY+l1IOEk2FShCawHzvuS
yn83Q87p2mz7D6UpmfB+Qf829a2ITe11tNKpggES98aO4aQ03VLuG1xwkIhNMsVYSj2kBRMomlrX
5iTl+OplkHpJ2Y0RBrgSMOtZ1R1RvKrD7vckJG/CDC+WKA5x2ohefBsQHq9wqSsOYNfmUtCyB5xB
R4F1B4goHTv+BvIS8vBOjfksdQJ8VEGfxhsxF42VVHDUKs01qfatbaAw7yHZE8qadKcIoLpt2QFp
P9QevCJr6eHI7S1SUQJ+bjBb4YNYctiioaMVS4sGyawEXjQ1aKZbYMImOTDrmRfp6RpCPtK+Vo52
NSrRixTJhus2qSYFvYcVMsTrQhFWTdoIU1PUdTDSaP2qmnsdNENRocf7KApaMLgKbfAuxZ7Kb1fI
IvQLwTWAfovJzG/Js2jftvNcxxhT6StKl1zTlziPzatK0UGYERxj35UuzEp5zkPOzUCiXWlK+QbL
n2LhVvgO46w8b1wPkR47uI1qN52BceIYHzlK3q8MCgtkvrL8PhXr+zD5mFiufRNF6CJUnt+s+qi9
U3P7isIt5jNK54CE9+ZNi5GlKtfGrSKJl6I5VNnKcO512kZW9HZcQWMYx9gUVQ3JPycKGkYUOVAJ
qGcUaiDpAUcC3ix90FvOv5YLCLW8wffBvpZtatylJc2pleOG5pnjSPBQeOeVaR5GnY5vTxubYjJe
pyNBzV9iOKh4BeSzXBEuIbmDWmqfDWiSAVLI1HmAsN3Teab/Hxold2FSzUwZMF/ef1FzwMoeDeAa
oRLQUVhBdZ0CehW0rwNAZCBwfJLF7IaKNO31NB9ciHz80np039lb9zLdpqRDZtp1qcz2K5tK2UiS
5Ds5Ar/lVZB4K2RtI2yaYZKnD65sxHOUeqHKpgitgQTjlrE/5RTDG1M2V7IHHqjwIBTjx6vYOtqR
GA9QI8u9uSjUC9fTHnKgCJhpwBGjznNfGvqaTIbTtKRSVhB4Z7ZujYpUtNASElDTAGkEGIIp5rAn
jKVQjNobAKi4BKBeB8pUIMEFmwWx3RLwQwAVNnUr2hmu0Nz1DiZXqGF7NeT9via8Il3jOlGWoRiE
q9YtsXpQ+o2UBhT7QgPt3yZ7H8fCtDaHu9csROyAwBDpUngV5LtIkrWFSU1JhqdSdBLFeu/aR5oB
IrhhwHNKt8qzKrI6Qr9ZwmXA76SDg0TDfKQKCIrEPrLZbq4/wUXNV5ITfKplAAxG0pLYUJvBQDpc
Eqri0wd1dVm1GAoWgTlFYaK69BsfGJUDtatw66mQojSDbeolCnnRHFYjaM7EWxlehMNz+pQhwzlO
YPSNklWF8/cUlD+HYWSPDdDjFRDiUCbglfN+W5XAldCRIfJtiyVnQzlqVeM+Qn+/dOqth1jtlMYB
KnEKuvwwyZJRJcdfZAANbGDlJiITmlAsgw0dWc8ZrKOR5tJstk3oPm1qzjoV08f2tpbyj44qVuOy
wbUJ7g8/w+SpG9WCrGFg4i1VAxuNVJRB0aiQQTr1ORLluzgs1Cmcvi9ask7s7trpWmRekLlSJceH
LB8tirqXRzVR3tQUrKtM7+7KUC/nAn4TipgiUyRTieP+Fbsqm4ppaE0a11mxe6/QKTYuy0T8bOYN
CUHoDNhakMcaNxU2FVQnBwnxBnFIl0QQtLt6FXTyUg3gzyg8PDp74Jpq7EIbPLGyCDuZOrJmumAP
SLxSnVnEEqMezGY0hLAhvoh6AZ3G2Agosupeed/H1FfjxOb6W9iuSYCdco3EKUXhusMmIKnTCS7t
FroW8y67KV2wn53MGkwF+T7T7Ds5U+GZBruyAypSC/xaurXFCqMIL0OePR9on403lSrjXgXahSWn
seiRyDdhchaJNtNl66PhavZCRDOrID8ufXAM2F5UyOKICBDr6JJ0+aDbbz6ogzKM0wL8k135qld4
zbElWO/rzv/cGBRfC91CtRkMAB/aPSHwNRNrNad8Ft2EfXjTUgkauVq4btOrQAf0BVsZiUZXyEDC
I/jN8YvJRUfZima20PvIkBnuvaZoxCGdf2VGtQB+GGJYnPRUpeIFapAo02PASAzAexPIlAJspsbo
CnTsEwDEZgms7wtYHGSHHE4YqnILUwnCBd7tVzJKASJwkJGihVzOoPrmUozkY9ktC6VIcC7kmhEC
hSyJgh0YH8JAwzduQqPZJJraX/UdkJ8iI7uMQjRuWxbr2HXi27oRoqmRdRiyoeY+LvBkBaRfT/om
3KLxjvRqaV9SBcCiJ1HBcGkPMlnblECDur5bjUGcGBgAr4RkiEd10LfQ64lEMLbTe4yqmhyJDt+z
56kAZ56yQjFu6FV5qMAjnVvexlIHwU/ZdVJwhc/FJS4186gmSymFG6VHvyHu67syduAxKegMSFnw
3DkrRNnWGgpvEoGYL0xRGcK4pdxRWQBohxAiGWWBqAsO8UMq3w9g6l5ndVamT8ZDUGvxSKBEyuCS
8lWIPyBKyswMZjhBBYOqhVOvowijlHBbQE9LOKSjEa4ZNSZJyoPheM+WUc+iwARdjG2VCVzYIrXr
LSoXIjkObIlinNuISOKAUxHRUNQPdzqWelaY7DwiszlaPnCr4EaptyY+rtR6JXWUiK080VCRKG9Q
2ZXGKbrNnoQRTl2ZFAZQV0kjMeHSTckPxZtE7upl20MkawaUrVn7BjEMdkPVYGiUi1QkDazNulsh
99yJPeiJlEHVLjJWZNfU89yDbNPQXJxUcCdpmiwQPJhBA1tjOjd3WIGyJYhrv58bWdttKtHkzYkP
iZahkCaU6VSxBwXgQRo7l0K8/e6g104zISZUEep6Ysa+P5XpXvT0CZFTV9qZrU6L1If4SmgnVyzd
wAfVqec3ikdaI8sptqDxLWVbegsBdL6W1VSb0DRdVKXHtpXrsLsU2IN+dZ/nlrJCmQh5FUoThLna
ImtDb6Z3/k3X99oE8OON5Bm7vJTfJ6ZDPNroT37eTpWyqReK0uBYgVYdhPZRib/kRKS1JWX6rQ3N
zNYpTrXmurdqf93mHWkdasKdnsoLKEsYPaB+UFBj9xJklQoR46kkg9BmA2Qy8xCLVDGqYcJOqhzt
Iw4y8NkdlidCDy+aznRCqkxNE7wrZq11tHb9gNiqmLQaRRGqWfTIWg9f2Sx7CHFwsfwXDZj/pG6U
FAdMTIQ6TBDp2qGdZot8h7rxcMnifra7zp45duwuF/QXPtWW391hGGNQ/lnUOJci4ASrJszltR4Q
l+R596hgTMciT0daztms6zXM15AOaQRbC05EgIqs6ePk5UO1MeQN14OeGtYilQgrVU5BAPvQcHNO
f90Wl72JRLhklzAPDUIrlRUcRSaKnniJWfK16Jo7opBuZnYBshRl3NEbROFFMOVqUgUEv7DaxmXL
hMOI5WAF2R736JFSnLpXSGXgJQ+iYmEzNaKFR0trFiCcXEmPcU7rxaMdPkaEbNLbfrWyYAOrmUrB
hYVg6PHHsn3BFQWDCMH9EKPQmlbRl7bNxQ9ljHJ8azuPfQLBilw3AUjRzENkllZhIN3JVn7jxx/x
qLmPAYNDjtNhmtXiSqT6baiNAG7EuU8wJ9Iq9G46JLAKONWGiu6mQgNM8BiRug9V/grFo6pRVhHv
BjpUhJFi535E6GUVIB2zQKsMUrIW+LPGyMqBnQeIGZ3EKKUMIliKOHYzdNrIXxDPMB9yZanYiLY0
7p3Zhhj9BViHoXg5b6XmDqjDJLaKm4KqpafDAgZAAByBKoHUJzfwMqnY0vOTSoPKZKTJaL0ghOYG
g6cNimGE0J2BWo8ryVReUYGpJOFaTcmKcxFhsP5Ka/NiZlaBgG0ZvFIRzStKJ1DpE8qdkX/twFGZ
5tJcEUv7kVrSuuCL4xIEYalUF9GA4bOELkCmUN6KUrfpkvCjrhQf6rogekXc3tChA8spRgkdQd4Y
GbCE5+e5gxZdaIwdExgjtFFtbrymyjf2tZbyhVzPndZh/NAE0L3j6F5zK3ueedkdVN8Zt7iJ+ZRe
T6PKukdfKx+zQdYoK0zZc2yUpEFgr9TXJXqXqcgNIknQjBo8qoZ+1ac4QkzAF6jZxDDj8rpLngT3
yQrR21Ot4GMY+OxbA+W7tIo3Fo6ec294jFRDAwUcMkAkwf1opv1zAlBbayMSMFSB9VR6xHq3mZie
gM7Tx6Yy6ak0+YsoOJdyXIizniBklETIbmSlsK5lhcYPPRDdWjpDZu01hMWy2M4iCvAzRZABFpi9
Dne+DxclQHtT+kKxM11Z3XtJot4cp+rGVvp57+jKSNKdZqIWNWzjWtm40UdPCFdO10kThGIG5SEq
hLXyGa9aYNa4out0e8bY0C+80IJyEzuYsfrWkptamfiy9aQX5mdNQeikKD+oFEjEEvWnDAkQjCUc
NLHbR6uDdp+KZKZAzEYB6TzyjHJn2zQS8w+4oczAu26SEkUXRx6MGYDbUUvv60WLzh4kfNZs1csx
3Et5UG1H50SHlNtJtvi+0+tLR2+SDaL8ROrd+0Tjkie+FQyQMOjmU5wqbzPZgkKnD+QttDkCLblV
bQSYEGJRZ7oZfPQqwPC5UwYLq7wtmyaYgwRvxrIv3GUGvHVcHFFsTM0p/RLw2Q7bB8XxadbRDavq
9r2kII1uix+toG5HhRDU1LXgIuW58hTIvglnNdTp0xbklz5ICDcdGwaqrHo2aFRSMEGIddWjQjdC
ZTwGgYRHLpVCezRFIz9YU7erp7a1jRqDkz2NvKkqRICYqDG3aETBXigCirSxObIldD8CFGEdzFhY
mt6Kmm05S6VamaslslmQKTwqdOLOpWiCThG019yDhyjayA/bV3nnP6WNuS7E4tYwqR7LcGCCBoIU
zP4xYWA8qcAyj5HxQeQYMW/KkM1UgTUx8hFG4AVh/NVW2x54eZUQO1SO608kSxKnjhoHGByCqqc+
Kul1OHBnOfhbNFh0a9XrNd3xyHtiFSB8bDQpqGYEUOs4n/eV+cFk/vnKchHeOFR6SdmUSwc7QDW/
wXgXRvgz3hrC0sWqXRHwFzKTj66tw2aY4SYygVbG0SrjeyGLAlcoKHFaWeJDRGMdWXGzuRTdK6uN
xXnQJTNy8WINXZm4ztliYYk3lNrJE0PvbitXmbe2dtN6fIt2Sg9ko1ruo3+LImt767YP+O1WYx0V
e+ylUsg2qZxPEjbaWAd7YCWY5ElG+1jKNNnNOiJICOxZ46MBF1FtHxcoMbspUZ4osiAxINn2MSIo
nBVNyar3BgUuy8YjOx1h/cefeTF2m4IqQYxRLrM8vs9iHOP0gK+bIwFVqrK90IgQCl16iqk8TLFD
MefkENJCiIA9NVAYYjeBxAM8Gemo7Kr3aNCKpHAIz9rLMCebMGuggnGhLj1EvSEXzjtruP0y8YPT
ShTddWvm+RiX+1AD+eNSmEu2dA1WcGcP1jFgxS4dz3JndSO9aJZBMyRycM/ADpQOIoWlvnPWsQI7
10xukLBhc6PZrZFozArstFyU7OD5sfEV53OgOewU13jsCXmVGji1SF+G2LFE5TtU6onkiZ8TzBCk
yNcXZpysAEGR0APQSMUSh+HaR5UddcnCoOJg4Hwaq9w7uVyU8wJERoIwLcJV1WVESS9x6NkoFBir
8kWsWnuStmjf5b067kpaZ6SOzGefXqI8zTEcaRiR0uxKpOtCzzFuNwXUjUUsFPcIp8SVxhHsJ6RK
uIa17FPkQoCKiYw8rV2gptWDKkkuKwVektxSoEUghZYDqynAsneO3yzaBvpG0Mt6HQSfOp8jI69Q
E818Q5yTNUxyQ7zB+fwyFCgQyWiGTlSk7JeARsl98mncVjulNuIZftfo6WD95RiDx59R0fHyimtB
ZZ0TPXSVTvkSp/Iwzi10frFNDZq52FL1UUC6rBVwaC3c3C5QyoUFbpC3Xd9hDy6Qo0fiJW6FqtLj
i9PE1zqAs6lhOmOLhhL8IutLSA+49qQd23DUdy09fUxo4JtTSS+tea2CrgQK8OSYXKH4R07D0HlE
02Ghu2I3FntcWFEE4OxBq8FBwhicM5NkqHgg4XSCfsYVSr4dN1kQ0fXN5o3XEW8WzyHrfq72mHpY
uuMueu0OlALCDzFk1iijdjEY2TfSJwMq0JwbySLPiqmo6M4npUxR/qthkdr1NDPpOReS9iR2VjM2
3Uqcqkj1AXxAJEYB9wFaHlEDLI+bgueQW+vB0wEwyVjypFZN/1HAlMmJqXmy6Vh7D1bZxRPshZA5
tVEJgzRMUwueLThF2KvkFk84fn0Sg+ilt5tigTiSGcdXeROhOlWExPcFLBE3uc+RxRyHGiK0lhtp
yyCgLtlKX+LufSHGOuBfqq0GElhTG2HfeZCX6qiRovwyrvkci6i/CFJ9gngnwI8yeU+trBgZlWVN
jE+CQqOzU1FqFevmnvB9Q0NBGT0RxKqg7aQ5wgKIe6A+2rXRJIBgYLmkNSYFTxYcklwCB2/sBeTR
GBGNeG/TQvDf2xWqWMRkWJjl2JjnJjioKreZH+LEHhrHPFg2offAfb8oC1nZ+CI9vYRjwcA0SyVS
WghlhxuXWUMwVsOpUsiIasB/6hq0PiIwMeNMfa79oBjTWkWxp1jS6t7ayD6vzN55UtB4nGh0GL04
wDwrphrex4/wbmjdtFRtOwWkq95+bChygImOnlFAUKBDwRKOm21pSMj3GAQYWFGJ0wgIp1MsfRMR
xgrxIaYygM4jO9uFqKlPitGGy8Dw31OGpp1do+MJTm1GqwZtHNV/HmhOc1bzBM6rMx2wJrDI+ngW
eKhX4SVOgT7CGqXy6TpowO+4tIFCRAiB9qCM8hSXZCwDEHqIwy2p5hIuk73IQ28t1DEoLqzCuDtA
N9AtoNrz4OowNdomEOnEgAxTBZRCxcS+swJErkM2BQ1WuNR8rNpgsebb5sYKpshcKrO+G/yHwyfb
T/Bn1bhTOEaqFYmiMwUSJNZfQhU1rVgUb3Rr0GbXrCdanjCDHf9OiaylGOS3Xp7T8DGyD9hthmhB
mktIbtz9NUzuZrA/89R7wtwJAJS5ZCAAS7PLhzzqbbAPUWbMzwZjU4pHQ1CjmhDd7cG5yjUxnWmy
aOfV3daykiVtAKDZRvbFwrepT9y5VwgG0yHaE18JPhq2AHQBzDxdL87zHaXWu7yxt2BCNlGsFHOQ
0ODyuv7Ra+1unkrekytKKz2KBgoeaDZDkAdRcHsm26Qqnuo+GGm2bZUUH8I+/9wk3qOoeiGOrqgq
I1n8vpfnuCA/YWC9VtPoQ9Xhsdaij9O6FGoU7YW+IXj1FF1OiW6uSLYZ6i6Zf8FFa+raI9z0AnkW
1OwhSwHAkqPHsEO6LSERZVlJK0mWJfQYpVkelOXcGIhSCUeBGqEHWxcYTIBPm7QeVj9IGU8wyXru
VAdNDKldRHFPJUzzMMXlzi06+3NmtvK8z62PaayJowwLu0c7XtpFiwGgB5e87Xw8KAgGSPTgEdnm
uKHOPVZMi4apD6RP4HeVsrUKD2BZkn2SvM/op4k4zg8Ou9lKwX0UGwL+x9ozRr3VClcDL82oi4cS
YgdeBBGKdKE+h7XBXkXFYhLJ5kPpGKxXXJZVWnecpTQ8XKBfhfRY5gslxl4QDQikCkhr9fxD48nx
tOro58FwmLGNscFYGi0uWx02xU0s22MfjoeT0vnwNDJQpYG8npVzXxGDWZVVyQID5rmup9MqQx4w
sxHlxu8l9XxjXUnuTEsxNde2MvrooJI4S5vW23ZwU9FaaOms4tBR9sBqbI00MoVI7YdWDOV/AEy7
c8pqGoSX1sCsewp8SJ74EJd5R9TmBTSVlfR9Rd/QtFz3MkIhKUMbc+1LOYqJQrgYqLjoWaGOFw1W
mKm98yCWTkXQn5aW+7M+pdorNhAsbVowo1qMTY6mbrBrCd/3KZc+srt4syZkIkY99mWRyLTQaW3F
YBFiFzCSsKGIUq+l0KQobtJ19+iNAutCq1Qm7ANiTHEjXslO+Cw3YYyydj/UwOylHVOBM3px20ZI
0NUS6k6O8yQqiKaYPO0ESij6yFpLjtHjwtqIFlEPiYa6EDSJZRRTxbYMznubYqCaebe56C5qIgaw
tMhoJ5W+7ZTqEVzfWmnu8Vn2L02tARuJ581Y9yM4MTNct9GnDHN9Clx0VViqOzEqP+KooNyUqO6A
2Ig+4McW4gWjRxDVlRVnNPgrRcgveZt8yzyMp2CqgIlRGLR7xEESQR1UeRMOJ9W5SzzK0TaXnBfW
1vs8A6mcielMDQtisIYqDRgve02z/EuPOOOeOGJl7fsWCtH7EA+EsQDsbEq7vkESFYZ/nJTIBDkL
VJvngqjJN+XGiSrpyvC+hD0SfY1RTrRavhcSRVv7bTUcgRWAAE/2ABNiKYGKQBnK0SZX0vvMg2Ec
N3I2L51kcD0stfsKJj4S/7zmDxresUvHBPskK0jAoTwd4zi82f/t/kltGppr2QXHVKv00Tx2BoCl
kVMFyZKuCE4x3AETIHNjqWrBUrggBspmIxcgwrO2bZa15dy6rL1Ls63mUWEISwHHrj1HSW0ryu5V
J64tdxXGVXkrIla4p2MZQBtwcnR9CJUmB5KL5q/UvSDoZ62EhsxJhcecxwCjhBge8Z6v1bqDm6Ps
fNCH2rdXtQivVBR7ooCqFphkgvLOKC7RB5tUmH233MQAz+MNHmn8X+rcBfBIjOP3d3kUbz4GkFSu
ateP6YKEcOFLzx8gYXxth3Jr68wBhvs3YujdRpXXzql10qik9gh0j1CmiGz1EmxbPBZpESRdi/0h
kM+JT5F0ErjVtVRKD5auPhg+isRCu1baVt90NhzktvHzaYH2xFhWC5yZa/zE6d8jJVB/xBwlvgZd
qc2Kxn9uTfNyTzYNg/6TQP61hhmxFCMf4wKYHRH07hsPj51JVobXaV5689QoB1VkdGZET7yCQGWt
EjVF40B0lpZShMsstpGrzJAAy1L1ym5RxxWqwWQKmUpykmkswpnY895izBgL/nwThybuddDjrbx3
PoqgixCVmvglZ1Aq4/uB2vdEz7XBB6mZCUkXoRgjZRNHtfy5DLhuHcsi6Fz8vmO8cyMJkEZC27AC
3Q9+KBZmaNwD9y0RRrTpjDB51nUX5duWwn+DILuWi7wPAp5SLfolkh3s1AJFHttUrqSyXGieqK8E
zRvwimE5E1vq6ZJlEAAhbhm4GuLcgEtGnoJLroDWDiBiysEklM5ao0k4Skpl12c1fhNxkyy1gfPX
abTUSlldZi16qYqAxlBntYiPa+B4vZAeZ8bxWcBAB7AOCJjtS+qH3ZWlR9NymNBq+B06osos9upP
e06XNfATBd9ZFT03jK/azm2VB3Mgdt4yU7AIzOFmogFWpUtfvOa8BBSjcfomUgGFQNKe9wMjaENs
pcN6T6S0nZZQ2HAksLq5F3NJopTxHOiEkh2uUxQSAIBFfYOqcseO8FQ7mihKiwSLAae3cxNaqiML
W0TAer1+iSMjhp50HyWqRksQlwbKOXU71VJplSBluVEHemTvp2DkuoCjRIvMpdPaU2odtzUm5HHm
baEuBrcQpidCS7rp2GU4LVBlv44N85KrHMyvmt9aCd3+PYXRprVMIdJZ5DnnMarms3bgZtpFyfp+
n1DSn2Lymo0l2U8WKIdeitzDY03JalzM1IwinAW70NEWEvhkP6JfJlQ+P/ZaZEf1ZtbrHh3MMLjV
BTw9NbdFm7AVummc19KVSn00ceTqSq9o33uBekWpF/1j3bhhHa+coYrX1UCsWl/jmTL/BdNvxCSG
1dVbhTpya1ufCGlULY3Qwmy0uY580btCFIwi2aCkguwq5rP8edbiklPjXvwisOjWVZXMu6Qnc26t
W62hoGN4j4mvs0AE1x0JCUrLCPxfG4UmX6rowDsx0BihAYLYOI22Cpts7fm0HwGlFWPVYoXYhdAs
ct8VSYva954CyqI0I3VmZt290hW4WcZkgPZTQFf6KyHuGyX6iO/7/GdM7b9NxD4id/+I730CU/s7
Uvcbqva/+MsD03ovNHGf/L0/OhCjfzzQ73G/5YHgekT+3j/Snnf+sxHCLfT06gV+uKT9ISmibqgY
gEqmrEsMGCaxc/i1KP2BeoFhqpJEKiEr6APwed/N0J/Nwc+/3ltS/NtxfvYFdntm/EB/lyRYlidN
gSD+IUuiJCuiKHO1wTkfRDm+nwRJ+QOUO3/Arw30TWDZ/rMm4eRlIEt/ILxBYAriXkQ4W4QY/d0M
WPofmmShmcIioEkoDTzjf9gMDAIbJy0DdoKlmqKKZociqwNH/GgKaHL+AQ1LYyFY8vB3X3feP2gn
gLA9dQr0P2iv6xZfXkV5gVk4ngLUIhDrE1HRsWRLNw30GP5Zq+CNFsZfPg7lPwwJt0aFpc40KObr
41D9w2KKBmGX/SLhoPhnzQAPd+IiUP7QKT7qhmhKoo7Ihw5L/bujAAbKMEWchghdQDKW+PXvTsFv
bJZ/3a9jHMFe9jertyu+E1L55R8cLp63A3y7UIZbQ5Y444/+clBZ+Tr217tl+Pf/ff5edGV/6333
y0F46rt/Hv3tV+GY7357uDL3T/Xts75Nx9sHPXqw6XDVMQeHHy68Xb7Nn+EH7e/Ab1/qq9rLuy+O
u429otweScTwiv77Ud5Iyfzr1PzpyP0u/7z1/OOBOQBOHjiPdvGxPg0r+NRRR9vYCbcvu8I9jLV/
62eYiE23jaNtfjTsOR7YrV6/NEKtk6chr+KddxhnmALlDM/6p5pCfy5X9Ftr7C73Li63cbD9/oGH
O+jUaWCHxceDnmHhLoiSL9bDf+7e3R6ecR+Rimd4c8v4JYl3xfHG2Me6p04GI78e9QzbYrVNj48G
egqHSfmhgNVvrYh1l6MH8fo4I2E5feirQcyK95fvjlbGXrTl1Cm+G9SwfjT2GRbGettvA/ftlJxh
X19uk+IwsfuFrBACnzoXm+3zNnmzRYZQ9eSR2XtJ+Gota2eY4s02fPHq3fFc6Gc4Mhh4273e00PA
dupUXO3SbXgYZv/qjDO8uutt8CaUkKwz7L3rwe01TT0OuO8fmszz8M+/f2TcgdPaIhu8Oww1TAd0
icM///7I9y40om38chhpP/CQeZ/69u63vvd2pmX5DK/wfus1x+eyfI4IgGZQMIRtr48hkoLTp+Oh
/7z7wXQMCfepM/3o7cp4Gx0G2r/BcxxFy7LKq/RiWbxeH6iLimd47nUVbwvXy3/0CcY+Qzt1Zu7S
nEpz9+0DjralIulDje3UT9h4Ly/h7mKKwMlhsGH+VeS9fjY6j/JbocIdLqMJIfQPpogsFoMYUvWT
v8Jwfm8vEEz0wv/8j/9XBMO/br0X5+iwIXPWFZUK2akfd+9FSS5cosd5PL6MIqaonD7+3Y5YO6h+
9M5R9DNk4wyfgRXpS3Lxfy7utwHJmBdtD489vHvL0FVNO8OLWW8rL/eC78emoktZ2zpDOHC9FUJP
eHa9rQCO5gefcYZXfUe++oORz3B0XG7T0n0VHHydml8e1T+qT/yr9j/+k/rMoUzx13//bb/896Fw
NNS3mslPai5v6jPfP/+3//37H02/FVb2xaWjzzr85vDDnxVGRls333pH5Zahh3Lq3of8kFdHx/A5
9smc5OHiroSdcXjCYbalodp/6gMv8+M4Qxq6JCcPWuTb3XFge47J5Vmzw8PtJ0D+2Q30mxfQKslf
Xk2BfIYpWFfN1ju6MSXlDMNe7j5v4+R42Z7jinwfvZoD/Qwn8A291vzohVln2GJ32+rFu3iXbz8f
55CyeIZk4Q5l8qO7DoGPwzf4+ynIQ+yVu5f9M1/gpk7I9iqDks8w2x8IOC4ooB5dp7J2hkl52pE0
HGZh2Hj0mw///PuTggsNYd9it1eCPwy3v0V4k2cILu6r+POPYiTiCwnd/DN8g3efq4tNVRytl2+j
n2HR/NnzG4qh6YN+s4GKuElXbxAS//mJ/aPr8/9PRCArmin9D+zYjLfx9uXoxZ/jFJ7nux2g/uNa
hXWGcH6za73n5LBM9nenfobb6I4Iqry4prOV7y547IuNl1U7uo7ff5IsnuGTvp2gd+Wbo3Owvvj5
6v8qM/+zYHDMAPk2vHgX7XLv+ei1YpRp/mwzE+v9Vp473ube58+7V7esOLgBmD8rzX0d/9+3gcEN
GOJvbWDC8ph5fBPOH4f+yTNz8Iu/+Se0ZKdVvn1V8pV/Wkv+3YXw7svrJWa87ZV9m8vfXFvvYuKs
5/LVysXJ480t+hfHfT0BQ/f91Wb7ayMyq0l6VBWRAC28uYr/2qBfW0I/2rv7y+ekB35XFcPJ8Com
5Ew4cSK+tpp+8MwAM6w35+X38/HvOwq+vqpDcr0vFPyN7P74OPgnbPV3ITnV8Rt+8waq7018fuvA
f0cnOM+P7pJfVm5+fVPt1+Pxs0pnuABHu9BBc++wufcx/ptd+dfnYJQUTOw+Mljs8n43SFocd/Tl
M6QnPPz2VdHl7Tn1Nx6+Ch0u7aM3qJzhcSe7AYhylKWdI51a5kzDceSon2HBTYsyebU5iAdenal/
fXLH/e7ZvbjdpdXn0Hs+jDesuwGduOPAK7u/n1ri5/N6LrC0On3YbZ7sfpRSkuKcPjiFuOejq9E8
w8aee5+5vl6VYc7RC57jkRYXu+7wxYdXZ/0sUP7NWGa+yylFHQ97jnkgszqeXesMm2OcJyDyj04I
UKiHKfn763dR0QzPjyZhb9N06r5YPr85I2A9n/68y3IbHj/tYDp16tOudvmrBQbY/wzDUnXabLvj
ihbiqqePfLmFzH68GgZk86nzcOmVbvU6QsF47PSR78KkBizy6pHPMMeXHsd7uYtpgb7qsajnmOeq
3WGPWOXOYQr2FY1zIA02SfjCnByNq53hWNsk8fZVAUY7wxYBmVQeP+wA+z51wV3tSneXDzdocRhs
P8HGGcJikrVme3xWnONqhrb2KvhBierw8H//IL4GbVg5r9qw5yjI3SbccscbTxbPcFYMO/o1LhvQ
/OkzQaebUzP34qMqIkbHZxg6fdWIlc/RLLyrt+R1+cvh+YYVLA++xafujrtm93J8eSDDcY5hvRKw
/utlLJ/jynsIhl73UXApn+P++FaVXYPde0mOs8e3Na3qL6fQjwRXz6w7FNqPTgxZO8Mhx4nMBbVz
8uMFfY7k5g7Oxau9bZxhhXzFFlw8XF1c7ap9vfoTWPPDytuv73McpaDhdhfJF3b7URlf0qRz9MW/
FutAF+8Ayh9PkmTp5wgbb5PnYBseoQ9AkSn6OYAN66RI6qMFY0E8pRd3eAt/dtX8+6p2Q9X61Jrd
908/fENITd//aDqk6we619FnHX5z+OHPmjB4d+fO8YoYuJynHte3VfG6jH0OEN4ApT3Ofml1/upp
fzRpP5nKY7b1ScisocdweAn/kyq3Dg27owD4DPHIu4GfcDToL7f3rwu3CIsUQLqPhpXOMS7R3tE5
fQ74Odp8FXSjw3IerpZzIMTH7vYoHDtHCHIoIQ43FlnLBR7uztEBrZ4hVtgPevG/Jrfj//39nJyl
9byl55wcd8zVM6wLNMISXK+/f9zBkP7U0/RfnfJ9FzP+YQX3HJCj8TbdXTzu8pej+ObXSJdfb0RE
mSgdlEeLWz9DgjR4ZJSHCR52zDkIQlOsmsuEIy68mKNudcx5GwzRT32fU9wiXlHpzhGqTkvXS9Lj
k/kcsPR7dvh8G72Krs0z1CXm28/Hm3CQEDh1duewuo9O/F8Hir9ewG8XgnSOysESb5KO4/MVz0M6
xyW13sXd0Tz8AEhQ/eX08NL7/Pr2l86RdsLcSEr36BIhxj99NfC8r2ZBPUN8uwGH5myL51dI23Pc
IVTJk/KYxCKdJfWGj9McHcB7ZZpTdxvF0FeDnmELb/6LuyvYTRuIgr/CD0SqN0q5VSoupGoThGrI
IbcFLLKqwZKxicLv9NRDv4If66wdq7y1gwmeFjXHSumy2t339u28mTFu0ZmL3BIS763OkHpdDNBj
3ES38damSDDxyjNrryOP0Q3Gp1vDRIzKyOr5qPKy8Bht4CJTXuCDlWudiVlXKTavTz/fUM5LCqhi
OAg8M4MqLDH1jnDqIB0LHTgbHlrl0rwEXjTfSYGlgOrOTegCUtZmpm1cB8DKXQYWA8wJMkf4oRh3
3TiW7w8YDhGWYPcj7ozj5e5nTqYZJbtfq5mRTDp1SVhrkM6NC5dY87i2ezjWq62b7BSDMj1ZVKKQ
0XPFCxjm77oz0GtRCChG/xKmP8YpYRXDACF41Nuq1P09Ib7vKzW3YjQa781yqqeP4p5SDOVRkUSr
Ad7cwTwfRJfzdd8gRldLTr5qFgWcbycKzn/brdif/18DzcF9NFsZP4Rs7cdwiIBCXkohGCmqH3UC
HW00uLHlpWKL0y7hjrwGVBKiUhAPzSoF/vWFHhyj5lYNsD9hyLzKf55eNQ2xwIleZGLGcHNtP/II
uIPU7MMWsWnY/QPbf27p/JvuBACMQgfzX8TcxySbyi1rWtnmAhoSDoODkFd3PZ1MUZqWg9r4aNy7
Y35hkZlIRgfDXsfOFuEso4OAa1ioDyJ9HGMxNEOOO9QbjSdhjeXIpVeu+ulR7esncHvqaMIMgprv
nD1r6du2OP8UL83KSfaM8q4ct75NcFBNdSxbOAldHSaD9jXAsLOHC9woc6gZM/nOYmAHn+ENILEq
Rk/6C4LF2UaPoSx/Xg7QvyDxq+BKjLaSJeOsLYQgOigeo5M0AlE9jW0xIx9yDPOMIO18NWm6ztP2
MNwYmaoYFlL4iZtsJsEx+Dy3D/oxuHxmruf53MfxVDuwBYMQbUkSxeL4OJjxui4pKoZWB6t0ZyCf
gBoZcEDeCIaWGqmh4lXHgNzxvc3UrB/wkyCs1GZ6xQiKSXDwFwg1QQ+sZONY7jFKcR/lMuwjy0Oa
VzAMoDjQsvBSXcJjpxCx9yH0BN0wkxHMQKGL8VEmgZ4Qhcun/VW5ooCvKbh6CciM+yPj8++MBjQC
q0j7Ymyv2/z8Od9rwj7f36RLeJ0WuZnbfb6NKLTMbd90eNr8KXCltfu57NqThZ2RbO0fdEM8spzt
wRfXURAxOLe9xOLCIoIJl4elEQrkidEj9+ModukdDKfP/gy1vMScGAYoRWVsuTkO0aMZaG5+sQ90
9N3KAeqqpi6hGXidwRNfwAwwXyxPyenv3wCNbaBP4mh4DIXsqADLxAWKr9+0n/EoTLJylLxVzuD+
TJIMgI6YrGJEyB1auFuY7IiNU810jxOvgbr/Jj/rYf9iFoU6+fAbAAD//w==</cx:binary>
              </cx:geoCache>
            </cx:geography>
          </cx:layoutPr>
          <cx:valueColors>
            <cx:minColor>
              <a:srgbClr val="C00000"/>
            </cx:minColor>
            <cx:midColor>
              <a:srgbClr val="00B050"/>
            </cx:midColor>
            <cx:maxColor>
              <a:srgbClr val="002060"/>
            </cx:maxColor>
          </cx:valueColors>
          <cx:valueColorPositions count="3"/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  <cx:spPr>
    <a:ln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D71-F37C-4D62-B163-3F4F52FF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0DC5-9B99-4700-A959-08A621A8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3717-3C31-472A-9E25-C4AB4D2F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5CAD-1521-4E3C-9B14-7FA93767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9E0E-39A0-43E4-AA62-57F9BA9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0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EC44-2BE8-416D-ADD2-BC13D3C0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9CDCE-37AF-4A43-9CCB-44489BFB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3214-7EFD-4964-8AF3-8E6D332C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B848-1CB6-4811-B814-D49D72CA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CAFC-D18E-45E1-BC20-1535754A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4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0BF4-AEA6-4F73-B8F1-825AA661A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8AF91-B90E-40B6-B7D8-D4905A21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3AC6-A3F2-4F3C-BE26-3E8AF393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1268-1B70-4FF7-A409-610F766E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DCC6-62CB-415B-8B84-DC866635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8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2EE-EF9F-4F32-9B6A-7F7FB51F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CD28-D896-4097-A6FB-2E276B01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C992-7223-4688-BB57-FBAB8956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45DE-244D-4C14-B88F-DC9293C7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6A07-E86C-408F-9C58-52CF4CB3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3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EC6C-D32B-417B-94F7-A558D66B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ACE4-88D3-4E22-A1D6-C4B4FDE4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BEC9-3B73-44F1-AE72-95A26CB0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11FF-FBA6-452E-AB9C-8992C08D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7AEF-743E-4B78-9A0C-ABC8A18F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7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6A98-DCC3-463C-AE6A-B1B1F7CA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EB2C-2AAB-4159-854B-7BBA0482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AA9F-4CA0-48A9-833D-9A8F64B9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6261-F97E-4DCB-9109-EC7B475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4918-B0E0-4095-8A01-C28D23F6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E8C7-5DB4-4913-BB3B-DF361ADA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6244-2368-4EBF-96AC-65E2AABB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EC0C-A895-4850-8AB0-0CB0DE1B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DADB-C75D-4280-A7CD-F61A29425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1EF51-2CD1-4966-AD83-523B4544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8EFDD-2DFB-4DB6-A030-886E16448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075C9-C2EB-4192-8511-6F023CB7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FB8D4-1026-4FA6-98DB-CC3633C9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D43C8-579C-4CC3-8EAB-F0560EB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88DE-34BA-45A0-B640-BF8AEF31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F5133-E0E5-43F6-A42D-31D9ADEA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87374-32A8-4CBE-A343-F9E544A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8CB26-29D3-45F7-AF18-4953E26A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4EA00-657A-4A29-8D33-388A9062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53070-E5E7-4BF8-A62E-1C4570B6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8605D-6263-49EA-A7E8-1916657B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432E-AA6E-47BB-994F-BE4A0F7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DBBE-475B-4A35-8AF2-DC41300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E1A24-DE55-4EF0-A563-2FF81CD3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3E9E-FC78-4807-9B24-A2D74390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5D78-8EFB-4DE7-B555-1F6C191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E9B6-C228-4A03-9732-77CB291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56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437C-47F0-49AC-91A7-A5CDC1DB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57B27-D3E0-4E3A-820B-65574DB32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D1F26-AE78-40EE-874C-18B696F58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8F18-1A21-44DF-AB02-D37FC376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C9B1-395A-415F-B52D-B27C3BC1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E26B-A05F-4CE1-9CD7-2F857B7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ACED-A108-458A-8DC2-F9688DC8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2595-D1CD-4434-9ED8-90552637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4FE-BD80-4104-BA34-35D323D53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784-67B3-4692-876D-BD97A57F9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15C5-B776-4CBC-9BCF-17AA18B05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0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58540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1016442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73566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4DDD56-8F54-4CE1-AB4B-9D0F72453BF6}"/>
              </a:ext>
            </a:extLst>
          </p:cNvPr>
          <p:cNvGrpSpPr/>
          <p:nvPr/>
        </p:nvGrpSpPr>
        <p:grpSpPr>
          <a:xfrm>
            <a:off x="3468758" y="1856917"/>
            <a:ext cx="8296822" cy="3131677"/>
            <a:chOff x="4281457" y="829991"/>
            <a:chExt cx="8296822" cy="313167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EABAA30-3058-4931-B993-664E3D34AC65}"/>
                </a:ext>
              </a:extLst>
            </p:cNvPr>
            <p:cNvSpPr txBox="1"/>
            <p:nvPr/>
          </p:nvSpPr>
          <p:spPr>
            <a:xfrm>
              <a:off x="4281457" y="829991"/>
              <a:ext cx="829682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>
                  <a:solidFill>
                    <a:srgbClr val="FF5969"/>
                  </a:solidFill>
                  <a:latin typeface="+mj-lt"/>
                </a:rPr>
                <a:t>DATA WAREHOUSE</a:t>
              </a:r>
              <a:endParaRPr lang="en-US" sz="5500" b="1" dirty="0">
                <a:solidFill>
                  <a:srgbClr val="FF5969"/>
                </a:solidFill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1EC298-B308-4113-A652-550FD47772C4}"/>
                </a:ext>
              </a:extLst>
            </p:cNvPr>
            <p:cNvSpPr txBox="1"/>
            <p:nvPr/>
          </p:nvSpPr>
          <p:spPr>
            <a:xfrm>
              <a:off x="4625246" y="1728371"/>
              <a:ext cx="72789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solidFill>
                    <a:srgbClr val="0070C0"/>
                  </a:solidFill>
                  <a:latin typeface="+mj-lt"/>
                </a:rPr>
                <a:t>Data Warehouse for Business Intelligent</a:t>
              </a:r>
              <a:endParaRPr lang="en-US" sz="30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5204CF-A2BE-4CDD-B6E3-AFB56D92128F}"/>
                </a:ext>
              </a:extLst>
            </p:cNvPr>
            <p:cNvSpPr txBox="1"/>
            <p:nvPr/>
          </p:nvSpPr>
          <p:spPr>
            <a:xfrm>
              <a:off x="4607206" y="3500003"/>
              <a:ext cx="7278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5D7373"/>
                  </a:solidFill>
                  <a:latin typeface="+mj-lt"/>
                </a:rPr>
                <a:t>Dosen Pengampu: Joko Suntoro, M.Kom.</a:t>
              </a:r>
              <a:endParaRPr lang="en-US" sz="2400" b="1" dirty="0">
                <a:solidFill>
                  <a:srgbClr val="5D737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03A15B-A2E4-4D1C-8969-60C22C3502B3}"/>
              </a:ext>
            </a:extLst>
          </p:cNvPr>
          <p:cNvGrpSpPr/>
          <p:nvPr/>
        </p:nvGrpSpPr>
        <p:grpSpPr>
          <a:xfrm>
            <a:off x="814826" y="106029"/>
            <a:ext cx="8263436" cy="6714823"/>
            <a:chOff x="3484878" y="34320"/>
            <a:chExt cx="8263436" cy="67148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0D99FA-FD14-4C0C-8B4C-AAB3F361D4C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012EAF-81D5-4372-997D-5D286092BB6B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Informasi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835FA4-2A68-41EE-BF5C-E1F421E49F8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691B49E9-6668-44FA-8180-9D63BF03120C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000"/>
                <a:t> Pivot Chart</a:t>
              </a: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3C98ED-F83C-4578-B43A-AA18A6E0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99" y="1980235"/>
            <a:ext cx="3467173" cy="174872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B16CD387-BA4E-46AD-9303-D4C95ACB3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292064"/>
              </p:ext>
            </p:extLst>
          </p:nvPr>
        </p:nvGraphicFramePr>
        <p:xfrm>
          <a:off x="1149157" y="3893892"/>
          <a:ext cx="3462015" cy="218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DD1A740F-CB2A-473F-8E63-534B320202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58466"/>
              </p:ext>
            </p:extLst>
          </p:nvPr>
        </p:nvGraphicFramePr>
        <p:xfrm>
          <a:off x="5274029" y="1980234"/>
          <a:ext cx="3369328" cy="174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936DDC0A-480F-4E2E-ABF9-BF908377B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949197"/>
              </p:ext>
            </p:extLst>
          </p:nvPr>
        </p:nvGraphicFramePr>
        <p:xfrm>
          <a:off x="5259436" y="3898946"/>
          <a:ext cx="3397007" cy="215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634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03A15B-A2E4-4D1C-8969-60C22C3502B3}"/>
              </a:ext>
            </a:extLst>
          </p:cNvPr>
          <p:cNvGrpSpPr/>
          <p:nvPr/>
        </p:nvGrpSpPr>
        <p:grpSpPr>
          <a:xfrm>
            <a:off x="814826" y="106029"/>
            <a:ext cx="8263436" cy="6714823"/>
            <a:chOff x="3484878" y="34320"/>
            <a:chExt cx="8263436" cy="67148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0D99FA-FD14-4C0C-8B4C-AAB3F361D4C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012EAF-81D5-4372-997D-5D286092BB6B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Informasi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835FA4-2A68-41EE-BF5C-E1F421E49F8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691B49E9-6668-44FA-8180-9D63BF03120C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000"/>
                <a:t> Map Chart</a:t>
              </a: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38" name="Chart 37">
                <a:extLst>
                  <a:ext uri="{FF2B5EF4-FFF2-40B4-BE49-F238E27FC236}">
                    <a16:creationId xmlns:a16="http://schemas.microsoft.com/office/drawing/2014/main" id="{4C381A24-D9F7-4946-A612-26ACBCC47C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1071198"/>
                  </p:ext>
                </p:extLst>
              </p:nvPr>
            </p:nvGraphicFramePr>
            <p:xfrm>
              <a:off x="1043314" y="1989414"/>
              <a:ext cx="7772147" cy="40750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8" name="Chart 37">
                <a:extLst>
                  <a:ext uri="{FF2B5EF4-FFF2-40B4-BE49-F238E27FC236}">
                    <a16:creationId xmlns:a16="http://schemas.microsoft.com/office/drawing/2014/main" id="{4C381A24-D9F7-4946-A612-26ACBCC47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314" y="1989414"/>
                <a:ext cx="7772147" cy="4075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90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8963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EB847-5819-4629-B3E3-F4D0093D751E}"/>
              </a:ext>
            </a:extLst>
          </p:cNvPr>
          <p:cNvGrpSpPr/>
          <p:nvPr/>
        </p:nvGrpSpPr>
        <p:grpSpPr>
          <a:xfrm>
            <a:off x="277639" y="65344"/>
            <a:ext cx="8263436" cy="6714823"/>
            <a:chOff x="3484878" y="34320"/>
            <a:chExt cx="8263436" cy="67148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FE8DE7-6692-4997-ADBF-871B7AE9222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706210-8645-4E10-A881-517D45ADDA09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Pengetahuan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E5C586-0D0D-41DA-AE09-2F12D831FB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98ACFE33-5334-4EF4-A598-A876DBE0F369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Formula Matematika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AF6100-CC52-40BB-9914-BC9928AEFA9B}"/>
              </a:ext>
            </a:extLst>
          </p:cNvPr>
          <p:cNvGrpSpPr/>
          <p:nvPr/>
        </p:nvGrpSpPr>
        <p:grpSpPr>
          <a:xfrm>
            <a:off x="976049" y="1824723"/>
            <a:ext cx="7172456" cy="4305286"/>
            <a:chOff x="533399" y="935727"/>
            <a:chExt cx="8382002" cy="5866618"/>
          </a:xfrm>
        </p:grpSpPr>
        <p:pic>
          <p:nvPicPr>
            <p:cNvPr id="39" name="Content Placeholder 3">
              <a:extLst>
                <a:ext uri="{FF2B5EF4-FFF2-40B4-BE49-F238E27FC236}">
                  <a16:creationId xmlns:a16="http://schemas.microsoft.com/office/drawing/2014/main" id="{423C7E03-B282-435F-BF27-D4F3E4B78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450" y="935727"/>
              <a:ext cx="7886700" cy="318584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E46D733-0434-4E46-988C-E8E9F993D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399" y="4121572"/>
              <a:ext cx="2667001" cy="252724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05B0BD-FA0C-4267-B65D-A809B216BC67}"/>
                </a:ext>
              </a:extLst>
            </p:cNvPr>
            <p:cNvSpPr txBox="1"/>
            <p:nvPr/>
          </p:nvSpPr>
          <p:spPr>
            <a:xfrm>
              <a:off x="3124200" y="4831197"/>
              <a:ext cx="5791201" cy="197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indent="-628650"/>
              <a:r>
                <a:rPr lang="en-US" sz="2200" dirty="0">
                  <a:solidFill>
                    <a:srgbClr val="C00000"/>
                  </a:solidFill>
                </a:rPr>
                <a:t>ERP=0,038*MYCT+0,005*MMIN+0,003*MMAX+0,124*CACH+0,344*CHMAX+0,577*PRP-34,239</a:t>
              </a:r>
              <a:endParaRPr lang="id-ID" sz="2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14254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8963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EB847-5819-4629-B3E3-F4D0093D751E}"/>
              </a:ext>
            </a:extLst>
          </p:cNvPr>
          <p:cNvGrpSpPr/>
          <p:nvPr/>
        </p:nvGrpSpPr>
        <p:grpSpPr>
          <a:xfrm>
            <a:off x="277639" y="65344"/>
            <a:ext cx="8263436" cy="6714823"/>
            <a:chOff x="3484878" y="34320"/>
            <a:chExt cx="8263436" cy="67148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FE8DE7-6692-4997-ADBF-871B7AE9222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706210-8645-4E10-A881-517D45ADDA09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Pengetahuan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E5C586-0D0D-41DA-AE09-2F12D831FB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98ACFE33-5334-4EF4-A598-A876DBE0F369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Grafik (Prediksi)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5DAE5F58-B8F0-4931-81F2-6DABF1D0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53" y="1809676"/>
            <a:ext cx="6026057" cy="4722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17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8963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EB847-5819-4629-B3E3-F4D0093D751E}"/>
              </a:ext>
            </a:extLst>
          </p:cNvPr>
          <p:cNvGrpSpPr/>
          <p:nvPr/>
        </p:nvGrpSpPr>
        <p:grpSpPr>
          <a:xfrm>
            <a:off x="277639" y="65344"/>
            <a:ext cx="8263436" cy="6714823"/>
            <a:chOff x="3484878" y="34320"/>
            <a:chExt cx="8263436" cy="67148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FE8DE7-6692-4997-ADBF-871B7AE9222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706210-8645-4E10-A881-517D45ADDA09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Pengetahuan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E5C586-0D0D-41DA-AE09-2F12D831FB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98ACFE33-5334-4EF4-A598-A876DBE0F369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Pohon Keputusan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E5C32B82-C3BF-47FA-B434-C9A2837C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7" y="1877829"/>
            <a:ext cx="5547993" cy="4488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6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8963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EB847-5819-4629-B3E3-F4D0093D751E}"/>
              </a:ext>
            </a:extLst>
          </p:cNvPr>
          <p:cNvGrpSpPr/>
          <p:nvPr/>
        </p:nvGrpSpPr>
        <p:grpSpPr>
          <a:xfrm>
            <a:off x="277639" y="65344"/>
            <a:ext cx="8263436" cy="6714823"/>
            <a:chOff x="3484878" y="34320"/>
            <a:chExt cx="8263436" cy="67148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FE8DE7-6692-4997-ADBF-871B7AE9222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706210-8645-4E10-A881-517D45ADDA09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Pengetahuan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E5C586-0D0D-41DA-AE09-2F12D831FB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98ACFE33-5334-4EF4-A598-A876DBE0F369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Pengelompokan Data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7B282CB-6B44-4C0F-9D89-14951B4C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72" y="240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1F2F4E7-F828-4D13-8392-89500C87E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32527"/>
              </p:ext>
            </p:extLst>
          </p:nvPr>
        </p:nvGraphicFramePr>
        <p:xfrm>
          <a:off x="1031546" y="1881084"/>
          <a:ext cx="7014313" cy="421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8183117" imgH="4923810" progId="Paint.Picture">
                  <p:embed/>
                </p:oleObj>
              </mc:Choice>
              <mc:Fallback>
                <p:oleObj name="Bitmap Image" r:id="rId4" imgW="8183117" imgH="49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546" y="1881084"/>
                        <a:ext cx="7014313" cy="42190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16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489639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EB847-5819-4629-B3E3-F4D0093D751E}"/>
              </a:ext>
            </a:extLst>
          </p:cNvPr>
          <p:cNvGrpSpPr/>
          <p:nvPr/>
        </p:nvGrpSpPr>
        <p:grpSpPr>
          <a:xfrm>
            <a:off x="277639" y="65344"/>
            <a:ext cx="8263436" cy="6714823"/>
            <a:chOff x="3484878" y="34320"/>
            <a:chExt cx="8263436" cy="67148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FE8DE7-6692-4997-ADBF-871B7AE9222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706210-8645-4E10-A881-517D45ADDA09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Pengetahuan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E5C586-0D0D-41DA-AE09-2F12D831FB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98ACFE33-5334-4EF4-A598-A876DBE0F369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Association Rules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7B282CB-6B44-4C0F-9D89-14951B4C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72" y="240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E7DA3A0-A3E5-447F-929A-3CF90610A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83" t="21111" r="17084" b="11481"/>
          <a:stretch/>
        </p:blipFill>
        <p:spPr>
          <a:xfrm>
            <a:off x="594752" y="2709557"/>
            <a:ext cx="4726372" cy="282960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C1BD3DB-46A2-4E8A-BF5C-28FE761A44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" t="12222" r="71250" b="16667"/>
          <a:stretch/>
        </p:blipFill>
        <p:spPr>
          <a:xfrm>
            <a:off x="5479794" y="1679472"/>
            <a:ext cx="2850460" cy="4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836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2ACCFA-5B6B-4A15-BB85-E911EB8CA92D}"/>
              </a:ext>
            </a:extLst>
          </p:cNvPr>
          <p:cNvGrpSpPr/>
          <p:nvPr/>
        </p:nvGrpSpPr>
        <p:grpSpPr>
          <a:xfrm>
            <a:off x="3734619" y="411008"/>
            <a:ext cx="7004060" cy="646331"/>
            <a:chOff x="3511663" y="244165"/>
            <a:chExt cx="7004060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E4E95F-A385-4C25-A722-377B37602D4E}"/>
                </a:ext>
              </a:extLst>
            </p:cNvPr>
            <p:cNvSpPr txBox="1"/>
            <p:nvPr/>
          </p:nvSpPr>
          <p:spPr>
            <a:xfrm>
              <a:off x="3511663" y="244165"/>
              <a:ext cx="3708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rgbClr val="0070C0"/>
                  </a:solidFill>
                  <a:latin typeface="+mj-lt"/>
                </a:rPr>
                <a:t>Referensi</a:t>
              </a:r>
              <a:endParaRPr lang="id-ID" sz="36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98B2A0-3940-46EF-9512-014BE7F41A35}"/>
                </a:ext>
              </a:extLst>
            </p:cNvPr>
            <p:cNvCxnSpPr>
              <a:cxnSpLocks/>
            </p:cNvCxnSpPr>
            <p:nvPr/>
          </p:nvCxnSpPr>
          <p:spPr>
            <a:xfrm>
              <a:off x="3526971" y="829989"/>
              <a:ext cx="698875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5E594C7-ADC6-45BF-97A3-CC9B765413AE}"/>
              </a:ext>
            </a:extLst>
          </p:cNvPr>
          <p:cNvSpPr txBox="1">
            <a:spLocks/>
          </p:cNvSpPr>
          <p:nvPr/>
        </p:nvSpPr>
        <p:spPr>
          <a:xfrm>
            <a:off x="3749927" y="1280997"/>
            <a:ext cx="8229600" cy="556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d-ID" sz="2000"/>
              <a:t>Bache, K., &amp; Lichman, M. (2013). </a:t>
            </a:r>
            <a:r>
              <a:rPr lang="id-ID" sz="2000">
                <a:solidFill>
                  <a:srgbClr val="C00000"/>
                </a:solidFill>
              </a:rPr>
              <a:t>UCI Machine Learning Repository</a:t>
            </a:r>
            <a:r>
              <a:rPr lang="id-ID" sz="2000"/>
              <a:t>. Retrieved from http://www.ics.uci.edu/~mlearn/MLRepository.html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Hofmann, M., &amp; Klinkenberg, R. (2013). </a:t>
            </a:r>
            <a:r>
              <a:rPr lang="id-ID" sz="200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/>
              <a:t>. CRC Press Taylor &amp; Francis Group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Ian H. Witten, Frank Eibe, Mark A. Hall</a:t>
            </a:r>
            <a:r>
              <a:rPr lang="en-US" sz="2000"/>
              <a:t>.</a:t>
            </a:r>
            <a:r>
              <a:rPr lang="id-ID" sz="2000"/>
              <a:t> </a:t>
            </a:r>
            <a:r>
              <a:rPr lang="en-US" sz="2000">
                <a:solidFill>
                  <a:srgbClr val="C00000"/>
                </a:solidFill>
              </a:rPr>
              <a:t>Data mining: </a:t>
            </a:r>
            <a:r>
              <a:rPr lang="id-ID" sz="2000">
                <a:solidFill>
                  <a:srgbClr val="C00000"/>
                </a:solidFill>
              </a:rPr>
              <a:t>P</a:t>
            </a:r>
            <a:r>
              <a:rPr lang="en-US" sz="2000">
                <a:solidFill>
                  <a:srgbClr val="C00000"/>
                </a:solidFill>
              </a:rPr>
              <a:t>ractical </a:t>
            </a:r>
            <a:r>
              <a:rPr lang="id-ID" sz="2000">
                <a:solidFill>
                  <a:srgbClr val="C00000"/>
                </a:solidFill>
              </a:rPr>
              <a:t>M</a:t>
            </a:r>
            <a:r>
              <a:rPr lang="en-US" sz="2000">
                <a:solidFill>
                  <a:srgbClr val="C00000"/>
                </a:solidFill>
              </a:rPr>
              <a:t>achine </a:t>
            </a:r>
            <a:r>
              <a:rPr lang="id-ID" sz="2000">
                <a:solidFill>
                  <a:srgbClr val="C00000"/>
                </a:solidFill>
              </a:rPr>
              <a:t>L</a:t>
            </a:r>
            <a:r>
              <a:rPr lang="en-US" sz="2000">
                <a:solidFill>
                  <a:srgbClr val="C00000"/>
                </a:solidFill>
              </a:rPr>
              <a:t>earning </a:t>
            </a:r>
            <a:r>
              <a:rPr lang="id-ID" sz="2000">
                <a:solidFill>
                  <a:srgbClr val="C00000"/>
                </a:solidFill>
              </a:rPr>
              <a:t>T</a:t>
            </a:r>
            <a:r>
              <a:rPr lang="en-US" sz="2000">
                <a:solidFill>
                  <a:srgbClr val="C00000"/>
                </a:solidFill>
              </a:rPr>
              <a:t>ools and </a:t>
            </a:r>
            <a:r>
              <a:rPr lang="id-ID" sz="2000">
                <a:solidFill>
                  <a:srgbClr val="C00000"/>
                </a:solidFill>
              </a:rPr>
              <a:t>T</a:t>
            </a:r>
            <a:r>
              <a:rPr lang="en-US" sz="2000">
                <a:solidFill>
                  <a:srgbClr val="C00000"/>
                </a:solidFill>
              </a:rPr>
              <a:t>echniques</a:t>
            </a:r>
            <a:r>
              <a:rPr lang="id-ID" sz="20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3rd </a:t>
            </a:r>
            <a:r>
              <a:rPr lang="id-ID" sz="2000">
                <a:solidFill>
                  <a:srgbClr val="C00000"/>
                </a:solidFill>
              </a:rPr>
              <a:t>E</a:t>
            </a:r>
            <a:r>
              <a:rPr lang="en-US" sz="2000">
                <a:solidFill>
                  <a:srgbClr val="C00000"/>
                </a:solidFill>
              </a:rPr>
              <a:t>d</a:t>
            </a:r>
            <a:r>
              <a:rPr lang="id-ID" sz="2000">
                <a:solidFill>
                  <a:srgbClr val="C00000"/>
                </a:solidFill>
              </a:rPr>
              <a:t>ition</a:t>
            </a:r>
            <a:r>
              <a:rPr lang="en-US" sz="2000">
                <a:solidFill>
                  <a:srgbClr val="C00000"/>
                </a:solidFill>
              </a:rPr>
              <a:t>.</a:t>
            </a:r>
            <a:r>
              <a:rPr lang="id-ID" sz="2000"/>
              <a:t> </a:t>
            </a:r>
            <a:r>
              <a:rPr lang="id-ID" sz="2000" i="1"/>
              <a:t>Elsevier</a:t>
            </a:r>
            <a:r>
              <a:rPr lang="en-US" sz="2000" i="1"/>
              <a:t>.</a:t>
            </a:r>
            <a:r>
              <a:rPr lang="id-ID" sz="2000"/>
              <a:t> 2011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Jiawei Han</a:t>
            </a:r>
            <a:r>
              <a:rPr lang="id-ID" sz="2000"/>
              <a:t> and Micheline Kamber</a:t>
            </a:r>
            <a:r>
              <a:rPr lang="en-US" sz="2000"/>
              <a:t>.</a:t>
            </a:r>
            <a:r>
              <a:rPr lang="id-ID" sz="2000"/>
              <a:t> </a:t>
            </a:r>
            <a:r>
              <a:rPr lang="en-US" sz="2000">
                <a:solidFill>
                  <a:srgbClr val="C00000"/>
                </a:solidFill>
              </a:rPr>
              <a:t>Data Mining:</a:t>
            </a:r>
            <a:r>
              <a:rPr lang="id-ID" sz="20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Concepts and Techniques</a:t>
            </a:r>
            <a:r>
              <a:rPr lang="id-ID" sz="20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Third Edition.</a:t>
            </a:r>
            <a:r>
              <a:rPr lang="id-ID" sz="2000"/>
              <a:t> </a:t>
            </a:r>
            <a:r>
              <a:rPr lang="id-ID" sz="2000" i="1"/>
              <a:t>Elsevier</a:t>
            </a:r>
            <a:r>
              <a:rPr lang="en-US" sz="2000" i="1"/>
              <a:t>.</a:t>
            </a:r>
            <a:r>
              <a:rPr lang="id-ID" sz="2000"/>
              <a:t> 20</a:t>
            </a:r>
            <a:r>
              <a:rPr lang="en-US" sz="200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Kimball, R., &amp; Ross, M. (2013). </a:t>
            </a:r>
            <a:r>
              <a:rPr lang="en-US" sz="2000">
                <a:solidFill>
                  <a:srgbClr val="C00000"/>
                </a:solidFill>
              </a:rPr>
              <a:t>The Data Warehouse Toolkit</a:t>
            </a:r>
            <a:r>
              <a:rPr lang="en-US" sz="2000"/>
              <a:t>. Willey Publishing, Inc.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Lantz, Brett. </a:t>
            </a:r>
            <a:r>
              <a:rPr lang="en-US" sz="2000">
                <a:solidFill>
                  <a:srgbClr val="C00000"/>
                </a:solidFill>
              </a:rPr>
              <a:t>Machine Learning with R</a:t>
            </a:r>
            <a:r>
              <a:rPr lang="en-US" sz="2000"/>
              <a:t>.  </a:t>
            </a:r>
            <a:r>
              <a:rPr lang="en-US" sz="2000" i="1"/>
              <a:t>Packt Publishing</a:t>
            </a:r>
            <a:r>
              <a:rPr lang="en-US" sz="200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Larose, D. T. (2006). </a:t>
            </a:r>
            <a:r>
              <a:rPr lang="id-ID" sz="200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/>
              <a:t>. Canada: Willey Publishing, Inc. 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Malinowski, E., &amp; Zimany, E. (2011). </a:t>
            </a:r>
            <a:r>
              <a:rPr lang="en-US" sz="2000">
                <a:solidFill>
                  <a:srgbClr val="C00000"/>
                </a:solidFill>
              </a:rPr>
              <a:t>Advanced Data Warehouse Design</a:t>
            </a:r>
            <a:r>
              <a:rPr lang="en-US" sz="2000"/>
              <a:t>. Germany: Springer Berlin Heidelberg.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Noth, Matthew. </a:t>
            </a:r>
            <a:r>
              <a:rPr lang="en-US" sz="2000">
                <a:solidFill>
                  <a:srgbClr val="C00000"/>
                </a:solidFill>
              </a:rPr>
              <a:t>Data Mining for The Masses</a:t>
            </a:r>
            <a:r>
              <a:rPr lang="en-US" sz="2000"/>
              <a:t>. </a:t>
            </a:r>
            <a:r>
              <a:rPr lang="en-US" sz="2000" i="1"/>
              <a:t>Creative Commons Attribution</a:t>
            </a:r>
            <a:r>
              <a:rPr lang="en-US" sz="2000"/>
              <a:t>. 2012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Rainardi, V. (2008). </a:t>
            </a:r>
            <a:r>
              <a:rPr lang="en-US" sz="2000">
                <a:solidFill>
                  <a:srgbClr val="C00000"/>
                </a:solidFill>
              </a:rPr>
              <a:t>Building a Data Warehouse With Examples in SQL Server</a:t>
            </a:r>
            <a:r>
              <a:rPr lang="en-US" sz="2000"/>
              <a:t>. Apress.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Shahbaz, Q. (2016). </a:t>
            </a:r>
            <a:r>
              <a:rPr lang="en-US" sz="2000">
                <a:solidFill>
                  <a:srgbClr val="C00000"/>
                </a:solidFill>
              </a:rPr>
              <a:t>Data Mapping for Data Warehouse Design</a:t>
            </a:r>
            <a:r>
              <a:rPr lang="en-US" sz="2000"/>
              <a:t>. Elsevier Inc.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1102228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58540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1016442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73566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E449C0-7E8B-4370-82AE-23B61DB745CA}"/>
              </a:ext>
            </a:extLst>
          </p:cNvPr>
          <p:cNvGrpSpPr/>
          <p:nvPr/>
        </p:nvGrpSpPr>
        <p:grpSpPr>
          <a:xfrm>
            <a:off x="3484878" y="34320"/>
            <a:ext cx="8263436" cy="6714823"/>
            <a:chOff x="785217" y="34320"/>
            <a:chExt cx="7649230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E8B571-7846-4CA6-9EB6-AF6D2637C5E5}"/>
                </a:ext>
              </a:extLst>
            </p:cNvPr>
            <p:cNvGrpSpPr/>
            <p:nvPr/>
          </p:nvGrpSpPr>
          <p:grpSpPr>
            <a:xfrm>
              <a:off x="785217" y="34320"/>
              <a:ext cx="7649230" cy="6858000"/>
              <a:chOff x="1481901" y="34320"/>
              <a:chExt cx="7649230" cy="6858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B8D0D1-4BB7-4A52-8448-A8119A60EFCA}"/>
                  </a:ext>
                </a:extLst>
              </p:cNvPr>
              <p:cNvSpPr/>
              <p:nvPr/>
            </p:nvSpPr>
            <p:spPr>
              <a:xfrm>
                <a:off x="1481901" y="34320"/>
                <a:ext cx="7649230" cy="685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E7564DF-3954-4033-BECC-6C5D40B3CF30}"/>
                  </a:ext>
                </a:extLst>
              </p:cNvPr>
              <p:cNvSpPr txBox="1"/>
              <p:nvPr/>
            </p:nvSpPr>
            <p:spPr>
              <a:xfrm>
                <a:off x="1562262" y="299944"/>
                <a:ext cx="6988752" cy="722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Textbooks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76188BB-6763-43B1-9E43-7A39CB5ED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570" y="959885"/>
                <a:ext cx="7406773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6BC49EA-ADBB-4559-B44B-BECEA185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2269" y="1175001"/>
                <a:ext cx="7352074" cy="47231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Arial" panose="020B0604020202020204" pitchFamily="34" charset="0"/>
                  <a:buNone/>
                </a:pPr>
                <a:endParaRPr lang="en-US" sz="2800">
                  <a:solidFill>
                    <a:srgbClr val="0070C0"/>
                  </a:solidFill>
                </a:endParaRPr>
              </a:p>
              <a:p>
                <a:pPr lvl="1"/>
                <a:endParaRPr lang="id-ID" sz="2800"/>
              </a:p>
            </p:txBody>
          </p:sp>
        </p:grp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354EAA7D-BFB8-40AD-B0CC-DBDF55718962}"/>
                </a:ext>
              </a:extLst>
            </p:cNvPr>
            <p:cNvSpPr txBox="1">
              <a:spLocks/>
            </p:cNvSpPr>
            <p:nvPr/>
          </p:nvSpPr>
          <p:spPr>
            <a:xfrm>
              <a:off x="935585" y="1231690"/>
              <a:ext cx="7383856" cy="488153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6756D9-A7F7-450F-974E-06965DD0D23A}"/>
              </a:ext>
            </a:extLst>
          </p:cNvPr>
          <p:cNvGrpSpPr/>
          <p:nvPr/>
        </p:nvGrpSpPr>
        <p:grpSpPr>
          <a:xfrm>
            <a:off x="3749928" y="1166763"/>
            <a:ext cx="7839812" cy="5292094"/>
            <a:chOff x="313750" y="1219239"/>
            <a:chExt cx="8516500" cy="5375770"/>
          </a:xfrm>
        </p:grpSpPr>
        <p:pic>
          <p:nvPicPr>
            <p:cNvPr id="39" name="Picture 2" descr="C:\Users\joko\Pictures\RUMPI DOSA\DM-Han.jpg">
              <a:extLst>
                <a:ext uri="{FF2B5EF4-FFF2-40B4-BE49-F238E27FC236}">
                  <a16:creationId xmlns:a16="http://schemas.microsoft.com/office/drawing/2014/main" id="{4BE2E6E1-8554-4944-8B12-B9EF0CF63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3465226"/>
              <a:ext cx="2532235" cy="3129783"/>
            </a:xfrm>
            <a:prstGeom prst="rect">
              <a:avLst/>
            </a:prstGeom>
            <a:noFill/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2F1274-076C-4A06-B7BE-4175E6C4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750" y="1219239"/>
              <a:ext cx="2350444" cy="31297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7822281-B729-46B0-9FE7-33796C40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5965" y="1270765"/>
              <a:ext cx="2252382" cy="312978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A901180-4C70-42EB-8ED8-C0E841754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3410" y="3465225"/>
              <a:ext cx="2145706" cy="3129783"/>
            </a:xfrm>
            <a:prstGeom prst="rect">
              <a:avLst/>
            </a:prstGeom>
          </p:spPr>
        </p:pic>
        <p:pic>
          <p:nvPicPr>
            <p:cNvPr id="54" name="Picture 2" descr="Image result for Data Mapping for Data Warehouse Design">
              <a:extLst>
                <a:ext uri="{FF2B5EF4-FFF2-40B4-BE49-F238E27FC236}">
                  <a16:creationId xmlns:a16="http://schemas.microsoft.com/office/drawing/2014/main" id="{720A0970-92B1-49C6-9F2C-F10A7E031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7859" y="1251337"/>
              <a:ext cx="2102391" cy="314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9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1016442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73566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CCC56C-56AD-449B-896A-C2F99F94B3F1}"/>
              </a:ext>
            </a:extLst>
          </p:cNvPr>
          <p:cNvGrpSpPr/>
          <p:nvPr/>
        </p:nvGrpSpPr>
        <p:grpSpPr>
          <a:xfrm>
            <a:off x="2472498" y="50627"/>
            <a:ext cx="8263436" cy="6714823"/>
            <a:chOff x="3484878" y="34320"/>
            <a:chExt cx="8263436" cy="671482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DBA38EC-8C34-41A0-901C-F8AC6ED75AAB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BF7F64-F5A2-4DDC-9DF5-4D76DF1D6102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0C3CE5-72C9-401E-A379-F212A613570D}"/>
              </a:ext>
            </a:extLst>
          </p:cNvPr>
          <p:cNvGrpSpPr/>
          <p:nvPr/>
        </p:nvGrpSpPr>
        <p:grpSpPr>
          <a:xfrm>
            <a:off x="3029280" y="310705"/>
            <a:ext cx="7309444" cy="5644329"/>
            <a:chOff x="4003691" y="132345"/>
            <a:chExt cx="7215446" cy="564432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F690786-7A0D-4C1B-B99D-99A925638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938" y="3113685"/>
              <a:ext cx="991143" cy="1138635"/>
            </a:xfrm>
            <a:prstGeom prst="ellipse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142EE5-4C58-43AC-BB7B-974298322DB2}"/>
                </a:ext>
              </a:extLst>
            </p:cNvPr>
            <p:cNvSpPr txBox="1"/>
            <p:nvPr/>
          </p:nvSpPr>
          <p:spPr>
            <a:xfrm>
              <a:off x="8537212" y="3382194"/>
              <a:ext cx="2681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Dosen Teknik Informatika</a:t>
              </a:r>
            </a:p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Universitas Semarang</a:t>
              </a:r>
              <a:endParaRPr lang="id-ID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30608F1-45BA-47DA-B78B-9DB98B6C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612" y="3181720"/>
              <a:ext cx="991143" cy="991143"/>
            </a:xfrm>
            <a:prstGeom prst="ellipse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B93C781-9F92-4209-9B02-4AA47FD82FE9}"/>
                </a:ext>
              </a:extLst>
            </p:cNvPr>
            <p:cNvSpPr txBox="1"/>
            <p:nvPr/>
          </p:nvSpPr>
          <p:spPr>
            <a:xfrm>
              <a:off x="5038641" y="3285764"/>
              <a:ext cx="26819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Peneliti Intelligent Systems Research Group</a:t>
              </a: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(Romi Satria Wahono, Ph.D.)</a:t>
              </a:r>
              <a:endParaRPr lang="id-ID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BF06B08-FCED-42DE-82EB-6FCFAE0B1889}"/>
                </a:ext>
              </a:extLst>
            </p:cNvPr>
            <p:cNvGrpSpPr/>
            <p:nvPr/>
          </p:nvGrpSpPr>
          <p:grpSpPr>
            <a:xfrm>
              <a:off x="5491372" y="132345"/>
              <a:ext cx="4045435" cy="2567953"/>
              <a:chOff x="5506680" y="360945"/>
              <a:chExt cx="4045435" cy="2567953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8C288E7B-2826-4BA2-A855-52A0153E9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669" y="360945"/>
                <a:ext cx="2031457" cy="2031457"/>
              </a:xfrm>
              <a:prstGeom prst="ellipse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71404E-FE98-415F-8D97-E4D6AC450651}"/>
                  </a:ext>
                </a:extLst>
              </p:cNvPr>
              <p:cNvSpPr txBox="1"/>
              <p:nvPr/>
            </p:nvSpPr>
            <p:spPr>
              <a:xfrm>
                <a:off x="5506680" y="2374900"/>
                <a:ext cx="40454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>
                    <a:solidFill>
                      <a:srgbClr val="03A1A4"/>
                    </a:solidFill>
                    <a:latin typeface="+mj-lt"/>
                  </a:rPr>
                  <a:t>Joko Suntoro, M.Kom.</a:t>
                </a:r>
                <a:endParaRPr lang="en-US" sz="3000" b="1" dirty="0">
                  <a:solidFill>
                    <a:srgbClr val="03A1A4"/>
                  </a:solidFill>
                  <a:latin typeface="+mj-lt"/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C0E7EE-DAC8-4069-A46A-0788BAB6C89D}"/>
                </a:ext>
              </a:extLst>
            </p:cNvPr>
            <p:cNvSpPr/>
            <p:nvPr/>
          </p:nvSpPr>
          <p:spPr>
            <a:xfrm>
              <a:off x="7558435" y="3009899"/>
              <a:ext cx="3483725" cy="1300203"/>
            </a:xfrm>
            <a:prstGeom prst="rect">
              <a:avLst/>
            </a:prstGeom>
            <a:noFill/>
            <a:ln>
              <a:solidFill>
                <a:srgbClr val="DAA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8308C1-95AA-49F5-9B33-F578C198AD9D}"/>
                </a:ext>
              </a:extLst>
            </p:cNvPr>
            <p:cNvSpPr/>
            <p:nvPr/>
          </p:nvSpPr>
          <p:spPr>
            <a:xfrm>
              <a:off x="4003691" y="3004187"/>
              <a:ext cx="3483724" cy="130020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0AA970D-D0B7-499C-BD6B-FD8DB46CAB41}"/>
                </a:ext>
              </a:extLst>
            </p:cNvPr>
            <p:cNvSpPr/>
            <p:nvPr/>
          </p:nvSpPr>
          <p:spPr>
            <a:xfrm>
              <a:off x="4030364" y="4476470"/>
              <a:ext cx="7011795" cy="1300204"/>
            </a:xfrm>
            <a:prstGeom prst="rect">
              <a:avLst/>
            </a:prstGeom>
            <a:noFill/>
            <a:ln>
              <a:solidFill>
                <a:srgbClr val="FF5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AA61BA7-4DA9-4796-9B86-E298D55CF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427" y="4646021"/>
              <a:ext cx="589277" cy="58927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95EDFBC-740F-400F-BE1E-A366F114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07" y="4646021"/>
              <a:ext cx="589277" cy="589277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BCB053-8994-44ED-AD78-7F459D905FFC}"/>
                </a:ext>
              </a:extLst>
            </p:cNvPr>
            <p:cNvSpPr txBox="1"/>
            <p:nvPr/>
          </p:nvSpPr>
          <p:spPr>
            <a:xfrm>
              <a:off x="4325706" y="5361464"/>
              <a:ext cx="1444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085-641-970-170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21BB9EE-FF67-44F9-BA43-1C7E44824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880" y="4618803"/>
              <a:ext cx="589277" cy="589277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3F0C679-44CB-49CD-8C24-7853ECC8D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307" y="4592485"/>
              <a:ext cx="589276" cy="589276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E8C7B10-FE43-4DF2-B697-3BCD8766564E}"/>
                </a:ext>
              </a:extLst>
            </p:cNvPr>
            <p:cNvSpPr txBox="1"/>
            <p:nvPr/>
          </p:nvSpPr>
          <p:spPr>
            <a:xfrm>
              <a:off x="9529319" y="5359413"/>
              <a:ext cx="1390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0822-4236-9670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F35193D-79FE-405E-889D-BDEE537BE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897" y="4608279"/>
              <a:ext cx="589277" cy="58927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4C312A-3200-4DBE-A4CE-AC57B9B1DA1F}"/>
                </a:ext>
              </a:extLst>
            </p:cNvPr>
            <p:cNvSpPr txBox="1"/>
            <p:nvPr/>
          </p:nvSpPr>
          <p:spPr>
            <a:xfrm>
              <a:off x="6621203" y="5355251"/>
              <a:ext cx="1959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jokosuntoro@usm.ac.id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7454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73566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F2EBD9-70AE-48A1-91C8-1897A21B5E51}"/>
              </a:ext>
            </a:extLst>
          </p:cNvPr>
          <p:cNvGrpSpPr/>
          <p:nvPr/>
        </p:nvGrpSpPr>
        <p:grpSpPr>
          <a:xfrm>
            <a:off x="1917911" y="106029"/>
            <a:ext cx="8263436" cy="6714823"/>
            <a:chOff x="3484878" y="34320"/>
            <a:chExt cx="8263436" cy="67148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016732-173A-4A41-9302-DAFF6FD9A567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D4C14-6409-4137-8085-3CAA8E6CA45C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Diagram Data Warehouse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07B20-2055-4327-A13C-AA45B45B2FB9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148D259B-41DE-4420-A35F-590284E7D68A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67" name="Content Placeholder 3">
            <a:extLst>
              <a:ext uri="{FF2B5EF4-FFF2-40B4-BE49-F238E27FC236}">
                <a16:creationId xmlns:a16="http://schemas.microsoft.com/office/drawing/2014/main" id="{F5BE2CB9-0230-46E8-9A7D-BBE273452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2"/>
          <a:stretch/>
        </p:blipFill>
        <p:spPr>
          <a:xfrm>
            <a:off x="2561634" y="1166122"/>
            <a:ext cx="643496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6268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73566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F2EBD9-70AE-48A1-91C8-1897A21B5E51}"/>
              </a:ext>
            </a:extLst>
          </p:cNvPr>
          <p:cNvGrpSpPr/>
          <p:nvPr/>
        </p:nvGrpSpPr>
        <p:grpSpPr>
          <a:xfrm>
            <a:off x="1917911" y="106029"/>
            <a:ext cx="8263436" cy="6714823"/>
            <a:chOff x="3484878" y="34320"/>
            <a:chExt cx="8263436" cy="67148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016732-173A-4A41-9302-DAFF6FD9A567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D4C14-6409-4137-8085-3CAA8E6CA45C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Arsitektur Dasar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07B20-2055-4327-A13C-AA45B45B2FB9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148D259B-41DE-4420-A35F-590284E7D68A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58" name="Content Placeholder 3">
            <a:extLst>
              <a:ext uri="{FF2B5EF4-FFF2-40B4-BE49-F238E27FC236}">
                <a16:creationId xmlns:a16="http://schemas.microsoft.com/office/drawing/2014/main" id="{038BB795-80E4-48E7-AD1D-94A5DB99B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5" r="17544"/>
          <a:stretch/>
        </p:blipFill>
        <p:spPr>
          <a:xfrm>
            <a:off x="2441544" y="1224916"/>
            <a:ext cx="6675145" cy="48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6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73566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F2EBD9-70AE-48A1-91C8-1897A21B5E51}"/>
              </a:ext>
            </a:extLst>
          </p:cNvPr>
          <p:cNvGrpSpPr/>
          <p:nvPr/>
        </p:nvGrpSpPr>
        <p:grpSpPr>
          <a:xfrm>
            <a:off x="1917911" y="106029"/>
            <a:ext cx="8263436" cy="6714823"/>
            <a:chOff x="3484878" y="34320"/>
            <a:chExt cx="8263436" cy="67148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016732-173A-4A41-9302-DAFF6FD9A567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D4C14-6409-4137-8085-3CAA8E6CA45C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Arsitektur Staging Area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07B20-2055-4327-A13C-AA45B45B2FB9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148D259B-41DE-4420-A35F-590284E7D68A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92B956B9-7477-42E6-843E-0A5F5F685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8" r="16756"/>
          <a:stretch/>
        </p:blipFill>
        <p:spPr>
          <a:xfrm>
            <a:off x="2899060" y="1515541"/>
            <a:ext cx="6245913" cy="47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73566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F2EBD9-70AE-48A1-91C8-1897A21B5E51}"/>
              </a:ext>
            </a:extLst>
          </p:cNvPr>
          <p:cNvGrpSpPr/>
          <p:nvPr/>
        </p:nvGrpSpPr>
        <p:grpSpPr>
          <a:xfrm>
            <a:off x="1917911" y="106029"/>
            <a:ext cx="8263436" cy="6714823"/>
            <a:chOff x="3484878" y="34320"/>
            <a:chExt cx="8263436" cy="67148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016732-173A-4A41-9302-DAFF6FD9A567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D4C14-6409-4137-8085-3CAA8E6CA45C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Arsitektur Staging Area + Data Mart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07B20-2055-4327-A13C-AA45B45B2FB9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148D259B-41DE-4420-A35F-590284E7D68A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34" name="Picture 2" descr="https://docs.oracle.com/cd/B13789_01/server.101/b10736/dwhsg064.gif">
            <a:extLst>
              <a:ext uri="{FF2B5EF4-FFF2-40B4-BE49-F238E27FC236}">
                <a16:creationId xmlns:a16="http://schemas.microsoft.com/office/drawing/2014/main" id="{BC2F379A-3096-49D1-96C8-D6A1BE4BC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r="6261"/>
          <a:stretch/>
        </p:blipFill>
        <p:spPr bwMode="auto">
          <a:xfrm>
            <a:off x="2650942" y="1420829"/>
            <a:ext cx="6742150" cy="449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8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133346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5B91E3-063A-4F55-BA1A-9968905F0D74}"/>
              </a:ext>
            </a:extLst>
          </p:cNvPr>
          <p:cNvGrpSpPr/>
          <p:nvPr/>
        </p:nvGrpSpPr>
        <p:grpSpPr>
          <a:xfrm>
            <a:off x="1279286" y="106029"/>
            <a:ext cx="8263436" cy="6714823"/>
            <a:chOff x="3484878" y="34320"/>
            <a:chExt cx="8263436" cy="671482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43C5C0-753A-4BCE-897F-5ADA3B2A79EC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C2DCA8-23E7-4A1B-A546-13756F8F1382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Data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BAC6AF-C4A9-463D-916C-BD0E60E174EC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91AE33F1-29B5-4C29-AC14-53F4C5C77800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91119D2-8E1A-44A7-A4D8-702D0146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50" y="1183772"/>
            <a:ext cx="6499706" cy="5283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09680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624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80660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Data Warehouse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391377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920145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Informasi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93635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Pengetahuan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03A15B-A2E4-4D1C-8969-60C22C3502B3}"/>
              </a:ext>
            </a:extLst>
          </p:cNvPr>
          <p:cNvGrpSpPr/>
          <p:nvPr/>
        </p:nvGrpSpPr>
        <p:grpSpPr>
          <a:xfrm>
            <a:off x="814826" y="106029"/>
            <a:ext cx="8263436" cy="6714823"/>
            <a:chOff x="3484878" y="34320"/>
            <a:chExt cx="8263436" cy="67148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0D99FA-FD14-4C0C-8B4C-AAB3F361D4C3}"/>
                </a:ext>
              </a:extLst>
            </p:cNvPr>
            <p:cNvSpPr/>
            <p:nvPr/>
          </p:nvSpPr>
          <p:spPr>
            <a:xfrm>
              <a:off x="3484878" y="34320"/>
              <a:ext cx="8263436" cy="6714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012EAF-81D5-4372-997D-5D286092BB6B}"/>
                </a:ext>
              </a:extLst>
            </p:cNvPr>
            <p:cNvSpPr txBox="1"/>
            <p:nvPr/>
          </p:nvSpPr>
          <p:spPr>
            <a:xfrm>
              <a:off x="3571692" y="294398"/>
              <a:ext cx="754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Informasi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835FA4-2A68-41EE-BF5C-E1F421E49F8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29" y="940562"/>
              <a:ext cx="8001511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691B49E9-6668-44FA-8180-9D63BF03120C}"/>
                </a:ext>
              </a:extLst>
            </p:cNvPr>
            <p:cNvSpPr txBox="1">
              <a:spLocks/>
            </p:cNvSpPr>
            <p:nvPr/>
          </p:nvSpPr>
          <p:spPr>
            <a:xfrm>
              <a:off x="3647320" y="1206692"/>
              <a:ext cx="7976753" cy="477962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000"/>
                <a:t> Pivot Table</a:t>
              </a:r>
              <a:r>
                <a:rPr lang="en-US" sz="3600"/>
                <a:t> </a:t>
              </a:r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ECA565-437D-4C57-8F8C-A15A9CC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03" y="1980234"/>
            <a:ext cx="7968854" cy="32960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824732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532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Wingdings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Joko Suntoro</cp:lastModifiedBy>
  <cp:revision>107</cp:revision>
  <dcterms:created xsi:type="dcterms:W3CDTF">2017-01-05T13:17:27Z</dcterms:created>
  <dcterms:modified xsi:type="dcterms:W3CDTF">2019-04-04T10:12:50Z</dcterms:modified>
</cp:coreProperties>
</file>