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4"/>
  </p:notesMasterIdLst>
  <p:sldIdLst>
    <p:sldId id="256" r:id="rId2"/>
    <p:sldId id="278" r:id="rId3"/>
    <p:sldId id="257" r:id="rId4"/>
    <p:sldId id="258" r:id="rId5"/>
    <p:sldId id="259" r:id="rId6"/>
    <p:sldId id="260" r:id="rId7"/>
    <p:sldId id="261" r:id="rId8"/>
    <p:sldId id="262" r:id="rId9"/>
    <p:sldId id="263" r:id="rId10"/>
    <p:sldId id="265" r:id="rId11"/>
    <p:sldId id="264" r:id="rId12"/>
    <p:sldId id="267" r:id="rId13"/>
    <p:sldId id="266" r:id="rId14"/>
    <p:sldId id="268" r:id="rId15"/>
    <p:sldId id="269" r:id="rId16"/>
    <p:sldId id="270" r:id="rId17"/>
    <p:sldId id="271" r:id="rId18"/>
    <p:sldId id="273" r:id="rId19"/>
    <p:sldId id="272"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46" autoAdjust="0"/>
  </p:normalViewPr>
  <p:slideViewPr>
    <p:cSldViewPr snapToGrid="0" snapToObjects="1">
      <p:cViewPr varScale="1">
        <p:scale>
          <a:sx n="87" d="100"/>
          <a:sy n="87" d="100"/>
        </p:scale>
        <p:origin x="-16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71BAF-D340-F54A-A558-21717B4BD6F6}" type="datetimeFigureOut">
              <a:rPr lang="en-US" smtClean="0"/>
              <a:t>9/11/15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972BB-CE43-B949-9067-B347557C9CDB}" type="slidenum">
              <a:rPr lang="en-US" smtClean="0"/>
              <a:t>‹#›</a:t>
            </a:fld>
            <a:endParaRPr lang="en-US"/>
          </a:p>
        </p:txBody>
      </p:sp>
    </p:spTree>
    <p:extLst>
      <p:ext uri="{BB962C8B-B14F-4D97-AF65-F5344CB8AC3E}">
        <p14:creationId xmlns:p14="http://schemas.microsoft.com/office/powerpoint/2010/main" val="31683582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this</a:t>
            </a:r>
            <a:r>
              <a:rPr lang="en-US" baseline="0" dirty="0" smtClean="0"/>
              <a:t> also works for object</a:t>
            </a:r>
            <a:endParaRPr lang="en-US" dirty="0"/>
          </a:p>
        </p:txBody>
      </p:sp>
      <p:sp>
        <p:nvSpPr>
          <p:cNvPr id="4" name="Slide Number Placeholder 3"/>
          <p:cNvSpPr>
            <a:spLocks noGrp="1"/>
          </p:cNvSpPr>
          <p:nvPr>
            <p:ph type="sldNum" sz="quarter" idx="10"/>
          </p:nvPr>
        </p:nvSpPr>
        <p:spPr/>
        <p:txBody>
          <a:bodyPr/>
          <a:lstStyle/>
          <a:p>
            <a:fld id="{EA9972BB-CE43-B949-9067-B347557C9CDB}" type="slidenum">
              <a:rPr lang="en-US" smtClean="0"/>
              <a:t>7</a:t>
            </a:fld>
            <a:endParaRPr lang="en-US"/>
          </a:p>
        </p:txBody>
      </p:sp>
    </p:spTree>
    <p:extLst>
      <p:ext uri="{BB962C8B-B14F-4D97-AF65-F5344CB8AC3E}">
        <p14:creationId xmlns:p14="http://schemas.microsoft.com/office/powerpoint/2010/main" val="337046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5AE17C7-B787-4E50-994D-5E804113A1E9}" type="datetime4">
              <a:rPr lang="en-US" smtClean="0"/>
              <a:pPr/>
              <a:t>September 11, 2015</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B69E8-23E9-4C1F-AA2B-3C5BA6EDBEAE}" type="datetimeFigureOut">
              <a:rPr lang="en-US" smtClean="0"/>
              <a:t>9/11/15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B69E8-23E9-4C1F-AA2B-3C5BA6EDBEAE}" type="datetimeFigureOut">
              <a:rPr lang="en-US" smtClean="0"/>
              <a:t>9/11/15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8F1B69E8-23E9-4C1F-AA2B-3C5BA6EDBEAE}" type="datetimeFigureOut">
              <a:rPr lang="en-US" smtClean="0"/>
              <a:t>9/11/15</a:t>
            </a:fld>
            <a:endParaRPr lang="en-US"/>
          </a:p>
        </p:txBody>
      </p:sp>
      <p:sp>
        <p:nvSpPr>
          <p:cNvPr id="12" name="Slide Number Placeholder 11"/>
          <p:cNvSpPr>
            <a:spLocks noGrp="1"/>
          </p:cNvSpPr>
          <p:nvPr>
            <p:ph type="sldNum" sz="quarter" idx="15"/>
          </p:nvPr>
        </p:nvSpPr>
        <p:spPr/>
        <p:txBody>
          <a:bodyPr/>
          <a:lstStyle/>
          <a:p>
            <a:fld id="{4382A7F7-08BF-4252-8141-63FB96055BBB}"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79F0FCF-2EA5-4FF5-AF14-1CA9C8854AAB}" type="datetime4">
              <a:rPr lang="en-US" smtClean="0"/>
              <a:pPr/>
              <a:t>September 11, 2015</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8F1B69E8-23E9-4C1F-AA2B-3C5BA6EDBEAE}" type="datetimeFigureOut">
              <a:rPr lang="en-US" smtClean="0"/>
              <a:t>9/11/15</a:t>
            </a:fld>
            <a:endParaRPr lang="en-US"/>
          </a:p>
        </p:txBody>
      </p:sp>
      <p:sp>
        <p:nvSpPr>
          <p:cNvPr id="12" name="Slide Number Placeholder 11"/>
          <p:cNvSpPr>
            <a:spLocks noGrp="1"/>
          </p:cNvSpPr>
          <p:nvPr>
            <p:ph type="sldNum" sz="quarter" idx="16"/>
          </p:nvPr>
        </p:nvSpPr>
        <p:spPr/>
        <p:txBody>
          <a:bodyPr/>
          <a:lstStyle/>
          <a:p>
            <a:fld id="{4382A7F7-08BF-4252-8141-63FB96055BBB}"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8F1B69E8-23E9-4C1F-AA2B-3C5BA6EDBEAE}" type="datetimeFigureOut">
              <a:rPr lang="en-US" smtClean="0"/>
              <a:t>9/11/15</a:t>
            </a:fld>
            <a:endParaRPr lang="en-US"/>
          </a:p>
        </p:txBody>
      </p:sp>
      <p:sp>
        <p:nvSpPr>
          <p:cNvPr id="12" name="Slide Number Placeholder 11"/>
          <p:cNvSpPr>
            <a:spLocks noGrp="1"/>
          </p:cNvSpPr>
          <p:nvPr>
            <p:ph type="sldNum" sz="quarter" idx="17"/>
          </p:nvPr>
        </p:nvSpPr>
        <p:spPr/>
        <p:txBody>
          <a:bodyPr/>
          <a:lstStyle/>
          <a:p>
            <a:fld id="{4382A7F7-08BF-4252-8141-63FB96055BBB}"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8F1B69E8-23E9-4C1F-AA2B-3C5BA6EDBEAE}" type="datetimeFigureOut">
              <a:rPr lang="en-US" smtClean="0"/>
              <a:t>9/11/15</a:t>
            </a:fld>
            <a:endParaRPr lang="en-US"/>
          </a:p>
        </p:txBody>
      </p:sp>
      <p:sp>
        <p:nvSpPr>
          <p:cNvPr id="16" name="Slide Number Placeholder 15"/>
          <p:cNvSpPr>
            <a:spLocks noGrp="1"/>
          </p:cNvSpPr>
          <p:nvPr>
            <p:ph type="sldNum" sz="quarter" idx="11"/>
          </p:nvPr>
        </p:nvSpPr>
        <p:spPr/>
        <p:txBody>
          <a:bodyPr/>
          <a:lstStyle/>
          <a:p>
            <a:fld id="{4382A7F7-08BF-4252-8141-63FB96055BBB}"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F1B69E8-23E9-4C1F-AA2B-3C5BA6EDBEAE}" type="datetimeFigureOut">
              <a:rPr lang="en-US" smtClean="0"/>
              <a:t>9/11/15</a:t>
            </a:fld>
            <a:endParaRPr lang="en-US"/>
          </a:p>
        </p:txBody>
      </p:sp>
      <p:sp>
        <p:nvSpPr>
          <p:cNvPr id="8" name="Slide Number Placeholder 7"/>
          <p:cNvSpPr>
            <a:spLocks noGrp="1"/>
          </p:cNvSpPr>
          <p:nvPr>
            <p:ph type="sldNum" sz="quarter" idx="11"/>
          </p:nvPr>
        </p:nvSpPr>
        <p:spPr/>
        <p:txBody>
          <a:bodyPr/>
          <a:lstStyle/>
          <a:p>
            <a:fld id="{4382A7F7-08BF-4252-8141-63FB96055BB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8F1B69E8-23E9-4C1F-AA2B-3C5BA6EDBEAE}" type="datetimeFigureOut">
              <a:rPr lang="en-US" smtClean="0"/>
              <a:t>9/11/15</a:t>
            </a:fld>
            <a:endParaRPr lang="en-US"/>
          </a:p>
        </p:txBody>
      </p:sp>
      <p:sp>
        <p:nvSpPr>
          <p:cNvPr id="19" name="Slide Number Placeholder 18"/>
          <p:cNvSpPr>
            <a:spLocks noGrp="1"/>
          </p:cNvSpPr>
          <p:nvPr>
            <p:ph type="sldNum" sz="quarter" idx="16"/>
          </p:nvPr>
        </p:nvSpPr>
        <p:spPr/>
        <p:txBody>
          <a:bodyPr/>
          <a:lstStyle/>
          <a:p>
            <a:fld id="{4382A7F7-08BF-4252-8141-63FB96055BBB}"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8F1B69E8-23E9-4C1F-AA2B-3C5BA6EDBEAE}" type="datetimeFigureOut">
              <a:rPr lang="en-US" smtClean="0"/>
              <a:t>9/11/15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4382A7F7-08BF-4252-8141-63FB96055BBB}"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F1B69E8-23E9-4C1F-AA2B-3C5BA6EDBEAE}" type="datetimeFigureOut">
              <a:rPr lang="en-US" smtClean="0"/>
              <a:t>9/11/15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4382A7F7-08BF-4252-8141-63FB96055BBB}"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n-US/docs/Web/JavaScript" TargetMode="External"/><Relationship Id="rId4" Type="http://schemas.openxmlformats.org/officeDocument/2006/relationships/hyperlink" Target="http://eloquentjavascript.net/05_higher_order.html" TargetMode="External"/><Relationship Id="rId1" Type="http://schemas.openxmlformats.org/officeDocument/2006/relationships/slideLayout" Target="../slideLayouts/slideLayout2.xml"/><Relationship Id="rId2" Type="http://schemas.openxmlformats.org/officeDocument/2006/relationships/hyperlink" Target="http://underscorej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t>
            </a:r>
            <a:r>
              <a:rPr lang="en-US" dirty="0" err="1" smtClean="0"/>
              <a:t>Joksina</a:t>
            </a:r>
            <a:endParaRPr lang="en-US" dirty="0"/>
          </a:p>
        </p:txBody>
      </p:sp>
      <p:sp>
        <p:nvSpPr>
          <p:cNvPr id="2" name="Title 1"/>
          <p:cNvSpPr>
            <a:spLocks noGrp="1"/>
          </p:cNvSpPr>
          <p:nvPr>
            <p:ph type="title"/>
          </p:nvPr>
        </p:nvSpPr>
        <p:spPr/>
        <p:txBody>
          <a:bodyPr/>
          <a:lstStyle/>
          <a:p>
            <a:r>
              <a:rPr lang="en-US" dirty="0" smtClean="0"/>
              <a:t>Higher-order functions</a:t>
            </a:r>
            <a:endParaRPr lang="en-US" dirty="0"/>
          </a:p>
        </p:txBody>
      </p:sp>
    </p:spTree>
    <p:extLst>
      <p:ext uri="{BB962C8B-B14F-4D97-AF65-F5344CB8AC3E}">
        <p14:creationId xmlns:p14="http://schemas.microsoft.com/office/powerpoint/2010/main" val="282292024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//A friend said predicate is just a fancy way of saying test </a:t>
            </a:r>
            <a:r>
              <a:rPr lang="en-US" dirty="0" smtClean="0">
                <a:sym typeface="Wingdings"/>
              </a:rPr>
              <a:t></a:t>
            </a:r>
          </a:p>
          <a:p>
            <a:pPr algn="l"/>
            <a:r>
              <a:rPr lang="en-US" dirty="0" smtClean="0"/>
              <a:t>This takes a function that is called for each element and returns the true value of elements that passes the test in an array.</a:t>
            </a:r>
          </a:p>
          <a:p>
            <a:pPr algn="l"/>
            <a:endParaRPr lang="en-US" dirty="0"/>
          </a:p>
          <a:p>
            <a:pPr algn="l"/>
            <a:r>
              <a:rPr lang="en-US" dirty="0" err="1"/>
              <a:t>v</a:t>
            </a:r>
            <a:r>
              <a:rPr lang="en-US" dirty="0" err="1" smtClean="0"/>
              <a:t>ar</a:t>
            </a:r>
            <a:r>
              <a:rPr lang="en-US" dirty="0" smtClean="0"/>
              <a:t> </a:t>
            </a:r>
            <a:r>
              <a:rPr lang="en-US" dirty="0" err="1" smtClean="0"/>
              <a:t>myArr</a:t>
            </a:r>
            <a:r>
              <a:rPr lang="en-US" dirty="0" smtClean="0"/>
              <a:t> = [1,2,3,4,5,6,7];</a:t>
            </a:r>
          </a:p>
          <a:p>
            <a:pPr algn="l"/>
            <a:endParaRPr lang="en-US" dirty="0"/>
          </a:p>
          <a:p>
            <a:pPr algn="l"/>
            <a:r>
              <a:rPr lang="en-US" dirty="0"/>
              <a:t>f</a:t>
            </a:r>
            <a:r>
              <a:rPr lang="en-US" dirty="0" smtClean="0"/>
              <a:t>ilter(</a:t>
            </a:r>
            <a:r>
              <a:rPr lang="en-US" dirty="0" err="1" smtClean="0"/>
              <a:t>myArr</a:t>
            </a:r>
            <a:r>
              <a:rPr lang="en-US" dirty="0" smtClean="0"/>
              <a:t>, function(value){</a:t>
            </a:r>
          </a:p>
          <a:p>
            <a:pPr algn="l"/>
            <a:r>
              <a:rPr lang="en-US" dirty="0" smtClean="0"/>
              <a:t>	return value &gt; 4;  //Outputs: [5,6,7]</a:t>
            </a:r>
            <a:endParaRPr lang="en-US" dirty="0"/>
          </a:p>
          <a:p>
            <a:pPr algn="l"/>
            <a:r>
              <a:rPr lang="en-US" dirty="0" smtClean="0"/>
              <a:t>});</a:t>
            </a:r>
          </a:p>
          <a:p>
            <a:pPr algn="l"/>
            <a:r>
              <a:rPr lang="en-US" dirty="0" smtClean="0"/>
              <a:t>// Think of this like an if statement. You are iterating through a collection and checking to see if a tested value exists in the collection.</a:t>
            </a:r>
            <a:endParaRPr lang="en-US" dirty="0"/>
          </a:p>
        </p:txBody>
      </p:sp>
      <p:sp>
        <p:nvSpPr>
          <p:cNvPr id="3" name="Title 2"/>
          <p:cNvSpPr>
            <a:spLocks noGrp="1"/>
          </p:cNvSpPr>
          <p:nvPr>
            <p:ph type="title"/>
          </p:nvPr>
        </p:nvSpPr>
        <p:spPr/>
        <p:txBody>
          <a:bodyPr/>
          <a:lstStyle/>
          <a:p>
            <a:r>
              <a:rPr lang="en-US" dirty="0" smtClean="0"/>
              <a:t>filter</a:t>
            </a:r>
            <a:endParaRPr lang="en-US" dirty="0"/>
          </a:p>
        </p:txBody>
      </p:sp>
    </p:spTree>
    <p:extLst>
      <p:ext uri="{BB962C8B-B14F-4D97-AF65-F5344CB8AC3E}">
        <p14:creationId xmlns:p14="http://schemas.microsoft.com/office/powerpoint/2010/main" val="6017965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//create a function filter and takes in two parameters (collection, predicate)</a:t>
            </a:r>
          </a:p>
          <a:p>
            <a:pPr algn="l"/>
            <a:r>
              <a:rPr lang="en-US" dirty="0" smtClean="0"/>
              <a:t>//create an empty array for result</a:t>
            </a:r>
          </a:p>
          <a:p>
            <a:pPr algn="l"/>
            <a:r>
              <a:rPr lang="en-US" dirty="0" smtClean="0"/>
              <a:t>//use each to iterate through collection</a:t>
            </a:r>
          </a:p>
          <a:p>
            <a:pPr algn="l"/>
            <a:r>
              <a:rPr lang="en-US" dirty="0" smtClean="0"/>
              <a:t>//check the predicate to call for each value</a:t>
            </a:r>
          </a:p>
          <a:p>
            <a:pPr algn="l"/>
            <a:r>
              <a:rPr lang="en-US" dirty="0" smtClean="0"/>
              <a:t>// push the value in the empty array</a:t>
            </a:r>
          </a:p>
          <a:p>
            <a:pPr algn="l"/>
            <a:r>
              <a:rPr lang="en-US" dirty="0" smtClean="0"/>
              <a:t>//return the result.</a:t>
            </a:r>
            <a:endParaRPr lang="en-US" dirty="0"/>
          </a:p>
        </p:txBody>
      </p:sp>
      <p:sp>
        <p:nvSpPr>
          <p:cNvPr id="3" name="Content Placeholder 2"/>
          <p:cNvSpPr>
            <a:spLocks noGrp="1"/>
          </p:cNvSpPr>
          <p:nvPr>
            <p:ph sz="quarter" idx="14"/>
          </p:nvPr>
        </p:nvSpPr>
        <p:spPr/>
        <p:txBody>
          <a:bodyPr>
            <a:normAutofit lnSpcReduction="10000"/>
          </a:bodyPr>
          <a:lstStyle/>
          <a:p>
            <a:pPr algn="l"/>
            <a:r>
              <a:rPr lang="en-US" dirty="0" err="1" smtClean="0"/>
              <a:t>var</a:t>
            </a:r>
            <a:r>
              <a:rPr lang="en-US" dirty="0" smtClean="0"/>
              <a:t> filter = function(collection, test){</a:t>
            </a:r>
          </a:p>
          <a:p>
            <a:pPr algn="l"/>
            <a:r>
              <a:rPr lang="en-US" dirty="0"/>
              <a:t> </a:t>
            </a:r>
            <a:r>
              <a:rPr lang="en-US" dirty="0" smtClean="0"/>
              <a:t>   </a:t>
            </a:r>
            <a:r>
              <a:rPr lang="en-US" dirty="0" err="1" smtClean="0"/>
              <a:t>var</a:t>
            </a:r>
            <a:r>
              <a:rPr lang="en-US" dirty="0" smtClean="0"/>
              <a:t> filtered = [ ];</a:t>
            </a:r>
          </a:p>
          <a:p>
            <a:pPr algn="l"/>
            <a:r>
              <a:rPr lang="en-US" dirty="0"/>
              <a:t> </a:t>
            </a:r>
            <a:r>
              <a:rPr lang="en-US" dirty="0" smtClean="0"/>
              <a:t> each(collection, function(value){</a:t>
            </a:r>
          </a:p>
          <a:p>
            <a:pPr algn="l"/>
            <a:r>
              <a:rPr lang="en-US" dirty="0" smtClean="0"/>
              <a:t>	if(test(value)){</a:t>
            </a:r>
          </a:p>
          <a:p>
            <a:pPr algn="l"/>
            <a:r>
              <a:rPr lang="en-US" dirty="0"/>
              <a:t>	</a:t>
            </a:r>
            <a:r>
              <a:rPr lang="en-US" dirty="0" err="1" smtClean="0"/>
              <a:t>filtered.push</a:t>
            </a:r>
            <a:r>
              <a:rPr lang="en-US" dirty="0" smtClean="0"/>
              <a:t>(value);</a:t>
            </a:r>
          </a:p>
          <a:p>
            <a:pPr algn="l"/>
            <a:r>
              <a:rPr lang="en-US" dirty="0" smtClean="0"/>
              <a:t>         }</a:t>
            </a:r>
            <a:endParaRPr lang="en-US" dirty="0"/>
          </a:p>
          <a:p>
            <a:pPr algn="l"/>
            <a:r>
              <a:rPr lang="en-US" dirty="0" smtClean="0"/>
              <a:t>     })</a:t>
            </a:r>
          </a:p>
          <a:p>
            <a:pPr algn="l"/>
            <a:r>
              <a:rPr lang="en-US" dirty="0"/>
              <a:t> </a:t>
            </a:r>
            <a:r>
              <a:rPr lang="en-US" dirty="0" smtClean="0"/>
              <a:t>return filtered;</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Implement</a:t>
            </a:r>
            <a:endParaRPr lang="en-US" dirty="0"/>
          </a:p>
        </p:txBody>
      </p:sp>
      <p:sp>
        <p:nvSpPr>
          <p:cNvPr id="6" name="Title 5"/>
          <p:cNvSpPr>
            <a:spLocks noGrp="1"/>
          </p:cNvSpPr>
          <p:nvPr>
            <p:ph type="title"/>
          </p:nvPr>
        </p:nvSpPr>
        <p:spPr/>
        <p:txBody>
          <a:bodyPr/>
          <a:lstStyle/>
          <a:p>
            <a:r>
              <a:rPr lang="en-US" dirty="0" smtClean="0"/>
              <a:t>filter</a:t>
            </a:r>
            <a:endParaRPr lang="en-US" dirty="0"/>
          </a:p>
        </p:txBody>
      </p:sp>
    </p:spTree>
    <p:extLst>
      <p:ext uri="{BB962C8B-B14F-4D97-AF65-F5344CB8AC3E}">
        <p14:creationId xmlns:p14="http://schemas.microsoft.com/office/powerpoint/2010/main" val="33075633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normAutofit fontScale="92500" lnSpcReduction="10000"/>
          </a:bodyPr>
          <a:lstStyle/>
          <a:p>
            <a:pPr algn="l"/>
            <a:r>
              <a:rPr lang="en-US" dirty="0" smtClean="0"/>
              <a:t>Reduce accumulates a list of values into one. This takes a combination of a total value, and start value. This function is very powerful and straightforward to implement. </a:t>
            </a:r>
          </a:p>
          <a:p>
            <a:pPr algn="l"/>
            <a:r>
              <a:rPr lang="en-US" dirty="0" smtClean="0"/>
              <a:t/>
            </a:r>
            <a:br>
              <a:rPr lang="en-US" dirty="0" smtClean="0"/>
            </a:br>
            <a:r>
              <a:rPr lang="en-US" dirty="0" smtClean="0"/>
              <a:t> </a:t>
            </a:r>
            <a:r>
              <a:rPr lang="en-US" dirty="0" err="1" smtClean="0"/>
              <a:t>var</a:t>
            </a:r>
            <a:r>
              <a:rPr lang="en-US" dirty="0" smtClean="0"/>
              <a:t> </a:t>
            </a:r>
            <a:r>
              <a:rPr lang="en-US" dirty="0" err="1" smtClean="0"/>
              <a:t>myArr</a:t>
            </a:r>
            <a:r>
              <a:rPr lang="en-US" dirty="0" smtClean="0"/>
              <a:t> = [1,2,3,4,5];</a:t>
            </a:r>
          </a:p>
          <a:p>
            <a:pPr algn="l"/>
            <a:r>
              <a:rPr lang="en-US" dirty="0"/>
              <a:t>r</a:t>
            </a:r>
            <a:r>
              <a:rPr lang="en-US" dirty="0" smtClean="0"/>
              <a:t>educe(list, function(accumulated, current){</a:t>
            </a:r>
          </a:p>
          <a:p>
            <a:pPr algn="l"/>
            <a:r>
              <a:rPr lang="en-US" dirty="0" smtClean="0"/>
              <a:t>	return accumulated + current; // 15</a:t>
            </a:r>
            <a:endParaRPr lang="en-US" dirty="0"/>
          </a:p>
          <a:p>
            <a:pPr algn="l"/>
            <a:r>
              <a:rPr lang="en-US" dirty="0" smtClean="0"/>
              <a:t>});</a:t>
            </a:r>
          </a:p>
          <a:p>
            <a:pPr algn="l"/>
            <a:r>
              <a:rPr lang="en-US" dirty="0"/>
              <a:t>reduce(list, function(accumulated, current){</a:t>
            </a:r>
          </a:p>
          <a:p>
            <a:pPr algn="l"/>
            <a:r>
              <a:rPr lang="en-US" dirty="0"/>
              <a:t>	return accumulated + current; // </a:t>
            </a:r>
            <a:r>
              <a:rPr lang="en-US" dirty="0" smtClean="0"/>
              <a:t>20</a:t>
            </a:r>
            <a:endParaRPr lang="en-US" dirty="0"/>
          </a:p>
          <a:p>
            <a:pPr algn="l"/>
            <a:r>
              <a:rPr lang="en-US" dirty="0" smtClean="0"/>
              <a:t>}, 5)</a:t>
            </a:r>
            <a:r>
              <a:rPr lang="en-US" dirty="0"/>
              <a:t>;</a:t>
            </a:r>
          </a:p>
          <a:p>
            <a:pPr algn="l"/>
            <a:endParaRPr lang="en-US" dirty="0"/>
          </a:p>
        </p:txBody>
      </p:sp>
      <p:sp>
        <p:nvSpPr>
          <p:cNvPr id="3" name="Text Placeholder 2"/>
          <p:cNvSpPr>
            <a:spLocks noGrp="1"/>
          </p:cNvSpPr>
          <p:nvPr>
            <p:ph type="body" sz="half" idx="2"/>
          </p:nvPr>
        </p:nvSpPr>
        <p:spPr/>
        <p:txBody>
          <a:bodyPr/>
          <a:lstStyle/>
          <a:p>
            <a:r>
              <a:rPr lang="en-US" dirty="0" smtClean="0"/>
              <a:t>Sometimes, it takes a memo, sometimes it does not.</a:t>
            </a:r>
            <a:endParaRPr lang="en-US" dirty="0"/>
          </a:p>
        </p:txBody>
      </p:sp>
      <p:sp>
        <p:nvSpPr>
          <p:cNvPr id="4" name="Title 3"/>
          <p:cNvSpPr>
            <a:spLocks noGrp="1"/>
          </p:cNvSpPr>
          <p:nvPr>
            <p:ph type="title"/>
          </p:nvPr>
        </p:nvSpPr>
        <p:spPr/>
        <p:txBody>
          <a:bodyPr/>
          <a:lstStyle/>
          <a:p>
            <a:r>
              <a:rPr lang="en-US" dirty="0" smtClean="0"/>
              <a:t>Reduce</a:t>
            </a:r>
            <a:endParaRPr lang="en-US" dirty="0"/>
          </a:p>
        </p:txBody>
      </p:sp>
    </p:spTree>
    <p:extLst>
      <p:ext uri="{BB962C8B-B14F-4D97-AF65-F5344CB8AC3E}">
        <p14:creationId xmlns:p14="http://schemas.microsoft.com/office/powerpoint/2010/main" val="14143314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create a function reduce with 3 parameters. (list, combine, start)</a:t>
            </a:r>
          </a:p>
          <a:p>
            <a:pPr algn="l"/>
            <a:r>
              <a:rPr lang="en-US" dirty="0" smtClean="0"/>
              <a:t>//iterate through list using each</a:t>
            </a:r>
          </a:p>
          <a:p>
            <a:pPr algn="l"/>
            <a:r>
              <a:rPr lang="en-US" dirty="0" smtClean="0"/>
              <a:t>// set start to the combine value and the start value</a:t>
            </a:r>
          </a:p>
          <a:p>
            <a:pPr algn="l"/>
            <a:r>
              <a:rPr lang="en-US" dirty="0" smtClean="0"/>
              <a:t>// return start</a:t>
            </a:r>
            <a:endParaRPr lang="en-US" dirty="0"/>
          </a:p>
        </p:txBody>
      </p:sp>
      <p:sp>
        <p:nvSpPr>
          <p:cNvPr id="3" name="Content Placeholder 2"/>
          <p:cNvSpPr>
            <a:spLocks noGrp="1"/>
          </p:cNvSpPr>
          <p:nvPr>
            <p:ph sz="quarter" idx="14"/>
          </p:nvPr>
        </p:nvSpPr>
        <p:spPr/>
        <p:txBody>
          <a:bodyPr/>
          <a:lstStyle/>
          <a:p>
            <a:pPr algn="l"/>
            <a:r>
              <a:rPr lang="en-US" dirty="0" err="1" smtClean="0"/>
              <a:t>var</a:t>
            </a:r>
            <a:r>
              <a:rPr lang="en-US" dirty="0" smtClean="0"/>
              <a:t> reduce = function(list, combine, start){</a:t>
            </a:r>
          </a:p>
          <a:p>
            <a:pPr algn="l"/>
            <a:r>
              <a:rPr lang="en-US" dirty="0"/>
              <a:t> </a:t>
            </a:r>
            <a:r>
              <a:rPr lang="en-US" dirty="0" smtClean="0"/>
              <a:t>   each(list, function(value){</a:t>
            </a:r>
          </a:p>
          <a:p>
            <a:pPr algn="l"/>
            <a:r>
              <a:rPr lang="en-US" dirty="0"/>
              <a:t> </a:t>
            </a:r>
            <a:r>
              <a:rPr lang="en-US" dirty="0" smtClean="0"/>
              <a:t>     start = combine(value, start)</a:t>
            </a:r>
          </a:p>
          <a:p>
            <a:pPr algn="l"/>
            <a:r>
              <a:rPr lang="en-US" dirty="0"/>
              <a:t> </a:t>
            </a:r>
            <a:r>
              <a:rPr lang="en-US" dirty="0" smtClean="0"/>
              <a:t> });</a:t>
            </a:r>
          </a:p>
          <a:p>
            <a:pPr algn="l"/>
            <a:r>
              <a:rPr lang="en-US" dirty="0"/>
              <a:t>r</a:t>
            </a:r>
            <a:r>
              <a:rPr lang="en-US" dirty="0" smtClean="0"/>
              <a:t>eturn start;</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Reduce</a:t>
            </a:r>
            <a:endParaRPr lang="en-US" dirty="0"/>
          </a:p>
        </p:txBody>
      </p:sp>
      <p:sp>
        <p:nvSpPr>
          <p:cNvPr id="7" name="TextBox 6"/>
          <p:cNvSpPr txBox="1"/>
          <p:nvPr/>
        </p:nvSpPr>
        <p:spPr>
          <a:xfrm>
            <a:off x="919692" y="5723133"/>
            <a:ext cx="6927498" cy="646331"/>
          </a:xfrm>
          <a:prstGeom prst="rect">
            <a:avLst/>
          </a:prstGeom>
          <a:solidFill>
            <a:schemeClr val="tx2"/>
          </a:solidFill>
        </p:spPr>
        <p:txBody>
          <a:bodyPr wrap="none" rtlCol="0">
            <a:spAutoFit/>
          </a:bodyPr>
          <a:lstStyle/>
          <a:p>
            <a:r>
              <a:rPr lang="en-US" dirty="0" smtClean="0"/>
              <a:t>What if the start value is undefined? Let’s think of a way to implement this. </a:t>
            </a:r>
            <a:r>
              <a:rPr lang="en-US" dirty="0"/>
              <a:t/>
            </a:r>
            <a:br>
              <a:rPr lang="en-US" dirty="0"/>
            </a:br>
            <a:r>
              <a:rPr lang="en-US" dirty="0" smtClean="0"/>
              <a:t> 	//Hint is on the line above. </a:t>
            </a:r>
            <a:r>
              <a:rPr lang="en-US" dirty="0" smtClean="0">
                <a:sym typeface="Wingdings"/>
              </a:rPr>
              <a:t></a:t>
            </a:r>
            <a:endParaRPr lang="en-US" dirty="0"/>
          </a:p>
        </p:txBody>
      </p:sp>
    </p:spTree>
    <p:extLst>
      <p:ext uri="{BB962C8B-B14F-4D97-AF65-F5344CB8AC3E}">
        <p14:creationId xmlns:p14="http://schemas.microsoft.com/office/powerpoint/2010/main" val="23745801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a:bodyPr>
          <a:lstStyle/>
          <a:p>
            <a:pPr algn="l"/>
            <a:r>
              <a:rPr lang="en-US" dirty="0" smtClean="0"/>
              <a:t>//create a function reduce with two parameters</a:t>
            </a:r>
          </a:p>
          <a:p>
            <a:pPr algn="l"/>
            <a:r>
              <a:rPr lang="en-US" dirty="0" smtClean="0"/>
              <a:t>//iterate through the collection</a:t>
            </a:r>
          </a:p>
          <a:p>
            <a:pPr algn="l"/>
            <a:r>
              <a:rPr lang="en-US" dirty="0" smtClean="0"/>
              <a:t>// check if the start value is undefined</a:t>
            </a:r>
          </a:p>
          <a:p>
            <a:pPr algn="l"/>
            <a:r>
              <a:rPr lang="en-US" dirty="0" smtClean="0"/>
              <a:t>// set start to  the value</a:t>
            </a:r>
          </a:p>
          <a:p>
            <a:pPr algn="l"/>
            <a:r>
              <a:rPr lang="en-US" dirty="0" smtClean="0"/>
              <a:t>// if not</a:t>
            </a:r>
          </a:p>
          <a:p>
            <a:pPr algn="l"/>
            <a:r>
              <a:rPr lang="en-US" dirty="0" smtClean="0"/>
              <a:t>// set start to the combination of start and value</a:t>
            </a:r>
          </a:p>
          <a:p>
            <a:pPr algn="l"/>
            <a:r>
              <a:rPr lang="en-US" dirty="0" smtClean="0"/>
              <a:t>// return start</a:t>
            </a:r>
          </a:p>
          <a:p>
            <a:pPr algn="l"/>
            <a:endParaRPr lang="en-US" dirty="0"/>
          </a:p>
        </p:txBody>
      </p:sp>
      <p:sp>
        <p:nvSpPr>
          <p:cNvPr id="3" name="Content Placeholder 2"/>
          <p:cNvSpPr>
            <a:spLocks noGrp="1"/>
          </p:cNvSpPr>
          <p:nvPr>
            <p:ph sz="quarter" idx="14"/>
          </p:nvPr>
        </p:nvSpPr>
        <p:spPr/>
        <p:txBody>
          <a:bodyPr>
            <a:normAutofit fontScale="92500" lnSpcReduction="10000"/>
          </a:bodyPr>
          <a:lstStyle/>
          <a:p>
            <a:pPr algn="l"/>
            <a:r>
              <a:rPr lang="en-US" dirty="0"/>
              <a:t> </a:t>
            </a:r>
            <a:r>
              <a:rPr lang="en-US" dirty="0" smtClean="0"/>
              <a:t>function reduce(list, combine, start){</a:t>
            </a:r>
          </a:p>
          <a:p>
            <a:pPr algn="l"/>
            <a:r>
              <a:rPr lang="en-US" dirty="0" smtClean="0"/>
              <a:t>   </a:t>
            </a:r>
            <a:r>
              <a:rPr lang="en-US" dirty="0"/>
              <a:t> </a:t>
            </a:r>
            <a:r>
              <a:rPr lang="en-US" dirty="0" smtClean="0"/>
              <a:t>  each(list, function(value){</a:t>
            </a:r>
            <a:br>
              <a:rPr lang="en-US" dirty="0" smtClean="0"/>
            </a:br>
            <a:r>
              <a:rPr lang="en-US" dirty="0" smtClean="0"/>
              <a:t>          if(start === undefined){</a:t>
            </a:r>
            <a:br>
              <a:rPr lang="en-US" dirty="0" smtClean="0"/>
            </a:br>
            <a:r>
              <a:rPr lang="en-US" dirty="0" smtClean="0"/>
              <a:t>	start = value;</a:t>
            </a:r>
            <a:br>
              <a:rPr lang="en-US" dirty="0" smtClean="0"/>
            </a:br>
            <a:r>
              <a:rPr lang="en-US" dirty="0" smtClean="0"/>
              <a:t>     }else{</a:t>
            </a:r>
          </a:p>
          <a:p>
            <a:pPr algn="l"/>
            <a:r>
              <a:rPr lang="en-US" dirty="0"/>
              <a:t> </a:t>
            </a:r>
            <a:r>
              <a:rPr lang="en-US" dirty="0" smtClean="0"/>
              <a:t>       start = combine(value, start);</a:t>
            </a:r>
            <a:endParaRPr lang="en-US" dirty="0"/>
          </a:p>
          <a:p>
            <a:pPr algn="l"/>
            <a:r>
              <a:rPr lang="en-US" dirty="0" smtClean="0"/>
              <a:t>       }</a:t>
            </a:r>
          </a:p>
          <a:p>
            <a:pPr algn="l"/>
            <a:r>
              <a:rPr lang="en-US" dirty="0" smtClean="0"/>
              <a:t>   })</a:t>
            </a:r>
          </a:p>
          <a:p>
            <a:pPr algn="l"/>
            <a:r>
              <a:rPr lang="en-US" dirty="0"/>
              <a:t>r</a:t>
            </a:r>
            <a:r>
              <a:rPr lang="en-US" dirty="0" smtClean="0"/>
              <a:t>eturn start;</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Reduce (</a:t>
            </a:r>
            <a:r>
              <a:rPr lang="en-US" dirty="0" err="1" smtClean="0"/>
              <a:t>contd</a:t>
            </a:r>
            <a:r>
              <a:rPr lang="en-US" dirty="0" smtClean="0"/>
              <a:t>)</a:t>
            </a:r>
            <a:endParaRPr lang="en-US" dirty="0"/>
          </a:p>
        </p:txBody>
      </p:sp>
    </p:spTree>
    <p:extLst>
      <p:ext uri="{BB962C8B-B14F-4D97-AF65-F5344CB8AC3E}">
        <p14:creationId xmlns:p14="http://schemas.microsoft.com/office/powerpoint/2010/main" val="2131320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Now that we have built those four functions, try using them to solve problems with arrays and objects.</a:t>
            </a:r>
          </a:p>
          <a:p>
            <a:pPr algn="l"/>
            <a:r>
              <a:rPr lang="en-US" dirty="0" smtClean="0"/>
              <a:t>Try rebuilding filter and map with reduce. Remember, reduce is very powerful. It takes two parameters as its callback function. The first parameter which is the accumulated or memo value can be anything. </a:t>
            </a:r>
          </a:p>
          <a:p>
            <a:pPr algn="l"/>
            <a:r>
              <a:rPr lang="en-US" dirty="0" smtClean="0"/>
              <a:t>It can be an empty array, empty object, a number, a string, </a:t>
            </a:r>
            <a:r>
              <a:rPr lang="en-US" dirty="0" err="1" smtClean="0"/>
              <a:t>boolean</a:t>
            </a:r>
            <a:r>
              <a:rPr lang="en-US" dirty="0" smtClean="0"/>
              <a:t>. I know this might be confusing, but try using it to solve multiple problems.</a:t>
            </a:r>
          </a:p>
          <a:p>
            <a:pPr algn="l"/>
            <a:r>
              <a:rPr lang="en-US" dirty="0" smtClean="0"/>
              <a:t>On the next slide, I will be using reduce to solve some and every so you can get a feel of what reduce can do.</a:t>
            </a:r>
            <a:endParaRPr lang="en-US" dirty="0"/>
          </a:p>
        </p:txBody>
      </p:sp>
      <p:sp>
        <p:nvSpPr>
          <p:cNvPr id="3" name="Title 2"/>
          <p:cNvSpPr>
            <a:spLocks noGrp="1"/>
          </p:cNvSpPr>
          <p:nvPr>
            <p:ph type="title"/>
          </p:nvPr>
        </p:nvSpPr>
        <p:spPr/>
        <p:txBody>
          <a:bodyPr/>
          <a:lstStyle/>
          <a:p>
            <a:r>
              <a:rPr lang="en-US" dirty="0" smtClean="0"/>
              <a:t>now</a:t>
            </a:r>
            <a:endParaRPr lang="en-US" dirty="0"/>
          </a:p>
        </p:txBody>
      </p:sp>
    </p:spTree>
    <p:extLst>
      <p:ext uri="{BB962C8B-B14F-4D97-AF65-F5344CB8AC3E}">
        <p14:creationId xmlns:p14="http://schemas.microsoft.com/office/powerpoint/2010/main" val="30908382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Every returns true if all the value in the list passes the true test and false if not.</a:t>
            </a:r>
          </a:p>
          <a:p>
            <a:pPr algn="l"/>
            <a:r>
              <a:rPr lang="en-US" dirty="0" smtClean="0"/>
              <a:t>The implementation is below. It’s like checking to see if all the values in the array is the same as the function you are testing.</a:t>
            </a:r>
          </a:p>
          <a:p>
            <a:r>
              <a:rPr lang="en-US" dirty="0" err="1" smtClean="0"/>
              <a:t>console.log</a:t>
            </a:r>
            <a:r>
              <a:rPr lang="en-US" dirty="0"/>
              <a:t>(every([</a:t>
            </a:r>
            <a:r>
              <a:rPr lang="en-US" dirty="0" err="1"/>
              <a:t>NaN</a:t>
            </a:r>
            <a:r>
              <a:rPr lang="en-US" dirty="0"/>
              <a:t>, </a:t>
            </a:r>
            <a:r>
              <a:rPr lang="en-US" dirty="0" err="1"/>
              <a:t>NaN</a:t>
            </a:r>
            <a:r>
              <a:rPr lang="en-US" dirty="0"/>
              <a:t>, </a:t>
            </a:r>
            <a:r>
              <a:rPr lang="en-US" dirty="0" err="1"/>
              <a:t>NaN</a:t>
            </a:r>
            <a:r>
              <a:rPr lang="en-US" dirty="0"/>
              <a:t>], </a:t>
            </a:r>
            <a:r>
              <a:rPr lang="en-US" dirty="0" err="1"/>
              <a:t>isNaN</a:t>
            </a:r>
            <a:r>
              <a:rPr lang="en-US" dirty="0"/>
              <a:t>))</a:t>
            </a:r>
            <a:r>
              <a:rPr lang="en-US" dirty="0" smtClean="0"/>
              <a:t>; // true</a:t>
            </a:r>
          </a:p>
          <a:p>
            <a:r>
              <a:rPr lang="en-US" dirty="0" err="1"/>
              <a:t>console.log</a:t>
            </a:r>
            <a:r>
              <a:rPr lang="en-US" dirty="0"/>
              <a:t>(every([1,2,3], </a:t>
            </a:r>
            <a:r>
              <a:rPr lang="en-US" dirty="0" err="1"/>
              <a:t>isNaN</a:t>
            </a:r>
            <a:r>
              <a:rPr lang="en-US" dirty="0"/>
              <a:t>))</a:t>
            </a:r>
            <a:r>
              <a:rPr lang="en-US" dirty="0" smtClean="0"/>
              <a:t>; // false</a:t>
            </a:r>
          </a:p>
          <a:p>
            <a:pPr algn="l"/>
            <a:r>
              <a:rPr lang="en-US" dirty="0" smtClean="0"/>
              <a:t>Another example</a:t>
            </a:r>
          </a:p>
          <a:p>
            <a:pPr algn="l"/>
            <a:r>
              <a:rPr lang="en-US" dirty="0"/>
              <a:t> </a:t>
            </a:r>
            <a:r>
              <a:rPr lang="en-US" dirty="0" smtClean="0"/>
              <a:t>every([1,2,3,4,5],  function(value){</a:t>
            </a:r>
          </a:p>
          <a:p>
            <a:pPr algn="l"/>
            <a:r>
              <a:rPr lang="en-US" dirty="0"/>
              <a:t>	</a:t>
            </a:r>
            <a:r>
              <a:rPr lang="en-US" dirty="0" smtClean="0"/>
              <a:t>return value &gt; 5;</a:t>
            </a:r>
          </a:p>
          <a:p>
            <a:pPr algn="l"/>
            <a:r>
              <a:rPr lang="en-US" dirty="0" smtClean="0"/>
              <a:t>}); //this will give me false because all my values are not greater than 5</a:t>
            </a:r>
          </a:p>
          <a:p>
            <a:pPr algn="l"/>
            <a:endParaRPr lang="en-US" dirty="0"/>
          </a:p>
          <a:p>
            <a:pPr algn="l"/>
            <a:r>
              <a:rPr lang="en-US" dirty="0" smtClean="0"/>
              <a:t>Now Let’s build it using reduce</a:t>
            </a:r>
          </a:p>
        </p:txBody>
      </p:sp>
      <p:sp>
        <p:nvSpPr>
          <p:cNvPr id="3" name="Title 2"/>
          <p:cNvSpPr>
            <a:spLocks noGrp="1"/>
          </p:cNvSpPr>
          <p:nvPr>
            <p:ph type="title"/>
          </p:nvPr>
        </p:nvSpPr>
        <p:spPr/>
        <p:txBody>
          <a:bodyPr/>
          <a:lstStyle/>
          <a:p>
            <a:r>
              <a:rPr lang="en-US" dirty="0" smtClean="0"/>
              <a:t>every()</a:t>
            </a:r>
            <a:endParaRPr lang="en-US" dirty="0"/>
          </a:p>
        </p:txBody>
      </p:sp>
    </p:spTree>
    <p:extLst>
      <p:ext uri="{BB962C8B-B14F-4D97-AF65-F5344CB8AC3E}">
        <p14:creationId xmlns:p14="http://schemas.microsoft.com/office/powerpoint/2010/main" val="1901510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algn="l"/>
            <a:r>
              <a:rPr lang="en-US" dirty="0" smtClean="0"/>
              <a:t>//Create function every and it takes two parameter</a:t>
            </a:r>
          </a:p>
          <a:p>
            <a:pPr algn="l"/>
            <a:r>
              <a:rPr lang="en-US" dirty="0" smtClean="0"/>
              <a:t>//iterate through collection using reduce and return it</a:t>
            </a:r>
          </a:p>
          <a:p>
            <a:pPr algn="l"/>
            <a:r>
              <a:rPr lang="en-US" dirty="0" smtClean="0"/>
              <a:t>// set the first parameter to true</a:t>
            </a:r>
          </a:p>
          <a:p>
            <a:pPr algn="l"/>
            <a:r>
              <a:rPr lang="en-US" dirty="0"/>
              <a:t>	</a:t>
            </a:r>
            <a:r>
              <a:rPr lang="en-US" dirty="0" smtClean="0"/>
              <a:t>//now my </a:t>
            </a:r>
            <a:r>
              <a:rPr lang="en-US" dirty="0" err="1" smtClean="0"/>
              <a:t>acc</a:t>
            </a:r>
            <a:r>
              <a:rPr lang="en-US" dirty="0" smtClean="0"/>
              <a:t> = true;</a:t>
            </a:r>
          </a:p>
          <a:p>
            <a:pPr algn="l"/>
            <a:r>
              <a:rPr lang="en-US" dirty="0" smtClean="0"/>
              <a:t>//test each of the predicate value to see if it is true</a:t>
            </a:r>
          </a:p>
          <a:p>
            <a:pPr algn="l"/>
            <a:r>
              <a:rPr lang="en-US" dirty="0" smtClean="0"/>
              <a:t>//if true return accumulated value which is true in this situation</a:t>
            </a:r>
          </a:p>
          <a:p>
            <a:pPr algn="l"/>
            <a:r>
              <a:rPr lang="en-US" dirty="0" smtClean="0"/>
              <a:t>// if not return false</a:t>
            </a:r>
            <a:endParaRPr lang="en-US" dirty="0"/>
          </a:p>
        </p:txBody>
      </p:sp>
      <p:sp>
        <p:nvSpPr>
          <p:cNvPr id="3" name="Content Placeholder 2"/>
          <p:cNvSpPr>
            <a:spLocks noGrp="1"/>
          </p:cNvSpPr>
          <p:nvPr>
            <p:ph sz="quarter" idx="14"/>
          </p:nvPr>
        </p:nvSpPr>
        <p:spPr/>
        <p:txBody>
          <a:bodyPr>
            <a:normAutofit lnSpcReduction="10000"/>
          </a:bodyPr>
          <a:lstStyle/>
          <a:p>
            <a:pPr algn="l"/>
            <a:r>
              <a:rPr lang="en-US" dirty="0"/>
              <a:t>function every(</a:t>
            </a:r>
            <a:r>
              <a:rPr lang="en-US" dirty="0" err="1"/>
              <a:t>coll</a:t>
            </a:r>
            <a:r>
              <a:rPr lang="en-US" dirty="0"/>
              <a:t>, test)</a:t>
            </a:r>
            <a:r>
              <a:rPr lang="en-US" dirty="0" smtClean="0"/>
              <a:t>{</a:t>
            </a:r>
          </a:p>
          <a:p>
            <a:pPr algn="l"/>
            <a:r>
              <a:rPr lang="en-US" dirty="0" smtClean="0"/>
              <a:t>return </a:t>
            </a:r>
            <a:r>
              <a:rPr lang="en-US" dirty="0" err="1"/>
              <a:t>coll.reduce</a:t>
            </a:r>
            <a:r>
              <a:rPr lang="en-US" dirty="0"/>
              <a:t>(function(</a:t>
            </a:r>
            <a:r>
              <a:rPr lang="en-US" dirty="0" err="1"/>
              <a:t>acc</a:t>
            </a:r>
            <a:r>
              <a:rPr lang="en-US" dirty="0"/>
              <a:t>, </a:t>
            </a:r>
            <a:r>
              <a:rPr lang="en-US" dirty="0" err="1"/>
              <a:t>curr</a:t>
            </a:r>
            <a:r>
              <a:rPr lang="en-US" dirty="0"/>
              <a:t>){</a:t>
            </a:r>
          </a:p>
          <a:p>
            <a:pPr algn="l"/>
            <a:r>
              <a:rPr lang="en-US" dirty="0"/>
              <a:t>	</a:t>
            </a:r>
            <a:r>
              <a:rPr lang="en-US" dirty="0" smtClean="0"/>
              <a:t>if</a:t>
            </a:r>
            <a:r>
              <a:rPr lang="en-US" dirty="0"/>
              <a:t>(test(</a:t>
            </a:r>
            <a:r>
              <a:rPr lang="en-US" dirty="0" err="1"/>
              <a:t>curr</a:t>
            </a:r>
            <a:r>
              <a:rPr lang="en-US" dirty="0"/>
              <a:t>)){</a:t>
            </a:r>
          </a:p>
          <a:p>
            <a:pPr algn="l"/>
            <a:r>
              <a:rPr lang="en-US" dirty="0"/>
              <a:t>	</a:t>
            </a:r>
            <a:r>
              <a:rPr lang="en-US" dirty="0" smtClean="0"/>
              <a:t>     return </a:t>
            </a:r>
            <a:r>
              <a:rPr lang="en-US" dirty="0" err="1"/>
              <a:t>acc</a:t>
            </a:r>
            <a:r>
              <a:rPr lang="en-US" dirty="0"/>
              <a:t>;</a:t>
            </a:r>
          </a:p>
          <a:p>
            <a:pPr algn="l"/>
            <a:r>
              <a:rPr lang="en-US" dirty="0"/>
              <a:t>		}</a:t>
            </a:r>
          </a:p>
          <a:p>
            <a:pPr algn="l"/>
            <a:r>
              <a:rPr lang="en-US" dirty="0"/>
              <a:t>	</a:t>
            </a:r>
            <a:r>
              <a:rPr lang="en-US" dirty="0" smtClean="0"/>
              <a:t>      return </a:t>
            </a:r>
            <a:r>
              <a:rPr lang="en-US" dirty="0"/>
              <a:t>false</a:t>
            </a:r>
          </a:p>
          <a:p>
            <a:pPr algn="l"/>
            <a:r>
              <a:rPr lang="en-US" dirty="0"/>
              <a:t>	}, true)</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Every()</a:t>
            </a:r>
            <a:endParaRPr lang="en-US" dirty="0"/>
          </a:p>
        </p:txBody>
      </p:sp>
      <p:sp>
        <p:nvSpPr>
          <p:cNvPr id="7" name="TextBox 6"/>
          <p:cNvSpPr txBox="1"/>
          <p:nvPr/>
        </p:nvSpPr>
        <p:spPr>
          <a:xfrm>
            <a:off x="352003" y="5945673"/>
            <a:ext cx="8622873" cy="923330"/>
          </a:xfrm>
          <a:prstGeom prst="rect">
            <a:avLst/>
          </a:prstGeom>
          <a:noFill/>
        </p:spPr>
        <p:txBody>
          <a:bodyPr wrap="none" rtlCol="0">
            <a:spAutoFit/>
          </a:bodyPr>
          <a:lstStyle/>
          <a:p>
            <a:r>
              <a:rPr lang="en-US" dirty="0" smtClean="0"/>
              <a:t>Copy this implementation to your console and test it. I am using </a:t>
            </a:r>
            <a:r>
              <a:rPr lang="en-US" dirty="0" err="1" smtClean="0"/>
              <a:t>coll.reduce</a:t>
            </a:r>
            <a:r>
              <a:rPr lang="en-US" dirty="0" smtClean="0"/>
              <a:t> so it wont give </a:t>
            </a:r>
            <a:br>
              <a:rPr lang="en-US" dirty="0" smtClean="0"/>
            </a:br>
            <a:r>
              <a:rPr lang="en-US" dirty="0" smtClean="0"/>
              <a:t>you an error on console. If you have reduce implemented, copy it on console, and you can use</a:t>
            </a:r>
            <a:br>
              <a:rPr lang="en-US" dirty="0" smtClean="0"/>
            </a:br>
            <a:r>
              <a:rPr lang="en-US" dirty="0" smtClean="0"/>
              <a:t>reduce(</a:t>
            </a:r>
            <a:r>
              <a:rPr lang="en-US" dirty="0" err="1" smtClean="0"/>
              <a:t>coll</a:t>
            </a:r>
            <a:r>
              <a:rPr lang="en-US" dirty="0" smtClean="0"/>
              <a:t>, function(</a:t>
            </a:r>
            <a:r>
              <a:rPr lang="en-US" dirty="0" err="1" smtClean="0"/>
              <a:t>a,b</a:t>
            </a:r>
            <a:r>
              <a:rPr lang="en-US" dirty="0" smtClean="0"/>
              <a:t>){}) …</a:t>
            </a:r>
            <a:endParaRPr lang="en-US" dirty="0"/>
          </a:p>
        </p:txBody>
      </p:sp>
    </p:spTree>
    <p:extLst>
      <p:ext uri="{BB962C8B-B14F-4D97-AF65-F5344CB8AC3E}">
        <p14:creationId xmlns:p14="http://schemas.microsoft.com/office/powerpoint/2010/main" val="64685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l"/>
            <a:r>
              <a:rPr lang="en-US" dirty="0" smtClean="0"/>
              <a:t>Some returns true as soon as the predicate returns true for any of the value. Although you can try an reuse every() to recreate this, but we are trying to use reduce in order to understand it more. Try Using every to implement this on your own. Hint it has to do with negation. </a:t>
            </a:r>
            <a:r>
              <a:rPr lang="en-US" dirty="0" err="1" smtClean="0"/>
              <a:t>i.e</a:t>
            </a:r>
            <a:r>
              <a:rPr lang="en-US" dirty="0" smtClean="0"/>
              <a:t> ( ! )</a:t>
            </a:r>
          </a:p>
          <a:p>
            <a:pPr algn="l"/>
            <a:endParaRPr lang="en-US" dirty="0"/>
          </a:p>
          <a:p>
            <a:pPr algn="l"/>
            <a:r>
              <a:rPr lang="en-US" dirty="0" smtClean="0"/>
              <a:t>Examples:</a:t>
            </a:r>
          </a:p>
          <a:p>
            <a:pPr algn="l"/>
            <a:r>
              <a:rPr lang="en-US" dirty="0" smtClean="0"/>
              <a:t>some(</a:t>
            </a:r>
            <a:r>
              <a:rPr lang="en-US" dirty="0"/>
              <a:t>[1,2,3,4,5],  function(value){</a:t>
            </a:r>
          </a:p>
          <a:p>
            <a:pPr algn="l"/>
            <a:r>
              <a:rPr lang="en-US" dirty="0"/>
              <a:t>	return value &gt; 5</a:t>
            </a:r>
            <a:r>
              <a:rPr lang="en-US" dirty="0" smtClean="0"/>
              <a:t>; //Outputs false because 5 is not greater than five.</a:t>
            </a:r>
            <a:endParaRPr lang="en-US" dirty="0"/>
          </a:p>
          <a:p>
            <a:pPr algn="l"/>
            <a:r>
              <a:rPr lang="en-US" dirty="0"/>
              <a:t>})</a:t>
            </a:r>
            <a:r>
              <a:rPr lang="en-US" dirty="0" smtClean="0"/>
              <a:t>;		// Add 6, 7 to the array and run it again, then it gives true</a:t>
            </a:r>
          </a:p>
          <a:p>
            <a:pPr algn="l"/>
            <a:endParaRPr lang="en-US" dirty="0"/>
          </a:p>
          <a:p>
            <a:pPr algn="l"/>
            <a:r>
              <a:rPr lang="en-US" dirty="0" err="1" smtClean="0"/>
              <a:t>console.log</a:t>
            </a:r>
            <a:r>
              <a:rPr lang="en-US" dirty="0"/>
              <a:t>(some([</a:t>
            </a:r>
            <a:r>
              <a:rPr lang="en-US" dirty="0" err="1"/>
              <a:t>NaN</a:t>
            </a:r>
            <a:r>
              <a:rPr lang="en-US" dirty="0"/>
              <a:t>, 3, 4], </a:t>
            </a:r>
            <a:r>
              <a:rPr lang="en-US" dirty="0" err="1"/>
              <a:t>isNaN</a:t>
            </a:r>
            <a:r>
              <a:rPr lang="en-US" dirty="0"/>
              <a:t>))</a:t>
            </a:r>
            <a:r>
              <a:rPr lang="en-US" dirty="0" smtClean="0"/>
              <a:t>; // true</a:t>
            </a:r>
          </a:p>
          <a:p>
            <a:pPr algn="l"/>
            <a:r>
              <a:rPr lang="en-US" dirty="0" err="1"/>
              <a:t>console.log</a:t>
            </a:r>
            <a:r>
              <a:rPr lang="en-US" dirty="0"/>
              <a:t>(some(</a:t>
            </a:r>
            <a:r>
              <a:rPr lang="en-US" dirty="0" smtClean="0"/>
              <a:t>[</a:t>
            </a:r>
            <a:r>
              <a:rPr lang="en-US" dirty="0"/>
              <a:t>1</a:t>
            </a:r>
            <a:r>
              <a:rPr lang="en-US" dirty="0" smtClean="0"/>
              <a:t>, </a:t>
            </a:r>
            <a:r>
              <a:rPr lang="en-US" dirty="0"/>
              <a:t>3, 4], </a:t>
            </a:r>
            <a:r>
              <a:rPr lang="en-US" dirty="0" err="1"/>
              <a:t>isNaN</a:t>
            </a:r>
            <a:r>
              <a:rPr lang="en-US" dirty="0"/>
              <a:t>))</a:t>
            </a:r>
            <a:r>
              <a:rPr lang="en-US" dirty="0" smtClean="0"/>
              <a:t>; // false</a:t>
            </a:r>
            <a:endParaRPr lang="en-US" dirty="0"/>
          </a:p>
        </p:txBody>
      </p:sp>
      <p:sp>
        <p:nvSpPr>
          <p:cNvPr id="3" name="Title 2"/>
          <p:cNvSpPr>
            <a:spLocks noGrp="1"/>
          </p:cNvSpPr>
          <p:nvPr>
            <p:ph type="title"/>
          </p:nvPr>
        </p:nvSpPr>
        <p:spPr/>
        <p:txBody>
          <a:bodyPr/>
          <a:lstStyle/>
          <a:p>
            <a:r>
              <a:rPr lang="en-US" dirty="0" smtClean="0"/>
              <a:t>Some</a:t>
            </a:r>
            <a:endParaRPr lang="en-US" dirty="0"/>
          </a:p>
        </p:txBody>
      </p:sp>
    </p:spTree>
    <p:extLst>
      <p:ext uri="{BB962C8B-B14F-4D97-AF65-F5344CB8AC3E}">
        <p14:creationId xmlns:p14="http://schemas.microsoft.com/office/powerpoint/2010/main" val="3488824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l"/>
            <a:r>
              <a:rPr lang="en-US" dirty="0"/>
              <a:t>//Create function </a:t>
            </a:r>
            <a:r>
              <a:rPr lang="en-US" dirty="0" smtClean="0"/>
              <a:t>some and </a:t>
            </a:r>
            <a:r>
              <a:rPr lang="en-US" dirty="0"/>
              <a:t>it takes two parameter</a:t>
            </a:r>
          </a:p>
          <a:p>
            <a:pPr algn="l"/>
            <a:r>
              <a:rPr lang="en-US" dirty="0"/>
              <a:t>//iterate through collection using reduce and return it</a:t>
            </a:r>
          </a:p>
          <a:p>
            <a:pPr algn="l"/>
            <a:r>
              <a:rPr lang="en-US" dirty="0"/>
              <a:t>// set the first parameter to </a:t>
            </a:r>
            <a:r>
              <a:rPr lang="en-US" dirty="0" smtClean="0"/>
              <a:t>false</a:t>
            </a:r>
            <a:endParaRPr lang="en-US" dirty="0"/>
          </a:p>
          <a:p>
            <a:pPr algn="l"/>
            <a:r>
              <a:rPr lang="en-US" dirty="0"/>
              <a:t>	//now my </a:t>
            </a:r>
            <a:r>
              <a:rPr lang="en-US" dirty="0" err="1"/>
              <a:t>acc</a:t>
            </a:r>
            <a:r>
              <a:rPr lang="en-US" dirty="0"/>
              <a:t> = </a:t>
            </a:r>
            <a:r>
              <a:rPr lang="en-US" dirty="0" smtClean="0"/>
              <a:t>false;</a:t>
            </a:r>
            <a:endParaRPr lang="en-US" dirty="0"/>
          </a:p>
          <a:p>
            <a:pPr algn="l"/>
            <a:r>
              <a:rPr lang="en-US" dirty="0"/>
              <a:t>//test each of the predicate value to see if </a:t>
            </a:r>
            <a:r>
              <a:rPr lang="en-US" dirty="0" smtClean="0"/>
              <a:t>none is true</a:t>
            </a:r>
            <a:endParaRPr lang="en-US" dirty="0"/>
          </a:p>
          <a:p>
            <a:pPr algn="l"/>
            <a:r>
              <a:rPr lang="en-US" dirty="0"/>
              <a:t>/</a:t>
            </a:r>
            <a:r>
              <a:rPr lang="en-US" dirty="0" smtClean="0"/>
              <a:t>/return </a:t>
            </a:r>
            <a:r>
              <a:rPr lang="en-US" dirty="0" err="1" smtClean="0"/>
              <a:t>accum</a:t>
            </a:r>
            <a:r>
              <a:rPr lang="en-US" dirty="0" smtClean="0"/>
              <a:t> if false</a:t>
            </a:r>
            <a:endParaRPr lang="en-US" dirty="0"/>
          </a:p>
          <a:p>
            <a:pPr algn="l"/>
            <a:r>
              <a:rPr lang="en-US" dirty="0"/>
              <a:t>// </a:t>
            </a:r>
            <a:r>
              <a:rPr lang="en-US" dirty="0" smtClean="0"/>
              <a:t>else </a:t>
            </a:r>
            <a:r>
              <a:rPr lang="en-US" dirty="0"/>
              <a:t>return </a:t>
            </a:r>
            <a:r>
              <a:rPr lang="en-US" dirty="0" smtClean="0"/>
              <a:t>true</a:t>
            </a:r>
            <a:endParaRPr lang="en-US" dirty="0"/>
          </a:p>
          <a:p>
            <a:pPr algn="l"/>
            <a:endParaRPr lang="en-US" dirty="0"/>
          </a:p>
        </p:txBody>
      </p:sp>
      <p:sp>
        <p:nvSpPr>
          <p:cNvPr id="3" name="Content Placeholder 2"/>
          <p:cNvSpPr>
            <a:spLocks noGrp="1"/>
          </p:cNvSpPr>
          <p:nvPr>
            <p:ph sz="quarter" idx="14"/>
          </p:nvPr>
        </p:nvSpPr>
        <p:spPr/>
        <p:txBody>
          <a:bodyPr>
            <a:normAutofit lnSpcReduction="10000"/>
          </a:bodyPr>
          <a:lstStyle/>
          <a:p>
            <a:pPr algn="l"/>
            <a:r>
              <a:rPr lang="en-US" dirty="0"/>
              <a:t>function some(</a:t>
            </a:r>
            <a:r>
              <a:rPr lang="en-US" dirty="0" err="1"/>
              <a:t>coll</a:t>
            </a:r>
            <a:r>
              <a:rPr lang="en-US" dirty="0"/>
              <a:t>, test){</a:t>
            </a:r>
          </a:p>
          <a:p>
            <a:pPr algn="l"/>
            <a:r>
              <a:rPr lang="en-US" dirty="0" smtClean="0"/>
              <a:t>     return reduce(</a:t>
            </a:r>
            <a:r>
              <a:rPr lang="en-US" dirty="0" err="1" smtClean="0"/>
              <a:t>coll</a:t>
            </a:r>
            <a:r>
              <a:rPr lang="en-US" dirty="0" smtClean="0"/>
              <a:t>, function</a:t>
            </a:r>
            <a:r>
              <a:rPr lang="en-US" dirty="0"/>
              <a:t>(</a:t>
            </a:r>
            <a:r>
              <a:rPr lang="en-US" dirty="0" err="1"/>
              <a:t>acc</a:t>
            </a:r>
            <a:r>
              <a:rPr lang="en-US" dirty="0"/>
              <a:t>, </a:t>
            </a:r>
            <a:r>
              <a:rPr lang="en-US" dirty="0" err="1"/>
              <a:t>curr</a:t>
            </a:r>
            <a:r>
              <a:rPr lang="en-US" dirty="0"/>
              <a:t>){</a:t>
            </a:r>
          </a:p>
          <a:p>
            <a:pPr algn="l"/>
            <a:r>
              <a:rPr lang="en-US" dirty="0" smtClean="0"/>
              <a:t>	if</a:t>
            </a:r>
            <a:r>
              <a:rPr lang="en-US" dirty="0"/>
              <a:t>(!test(</a:t>
            </a:r>
            <a:r>
              <a:rPr lang="en-US" dirty="0" err="1"/>
              <a:t>curr</a:t>
            </a:r>
            <a:r>
              <a:rPr lang="en-US" dirty="0"/>
              <a:t>)){</a:t>
            </a:r>
          </a:p>
          <a:p>
            <a:pPr algn="l"/>
            <a:r>
              <a:rPr lang="en-US" dirty="0"/>
              <a:t>	</a:t>
            </a:r>
            <a:r>
              <a:rPr lang="en-US" dirty="0" smtClean="0"/>
              <a:t>	return </a:t>
            </a:r>
            <a:r>
              <a:rPr lang="en-US" dirty="0" err="1"/>
              <a:t>acc</a:t>
            </a:r>
            <a:r>
              <a:rPr lang="en-US" dirty="0"/>
              <a:t>;</a:t>
            </a:r>
          </a:p>
          <a:p>
            <a:pPr algn="l"/>
            <a:r>
              <a:rPr lang="en-US" dirty="0"/>
              <a:t>	</a:t>
            </a:r>
            <a:r>
              <a:rPr lang="en-US" dirty="0" smtClean="0"/>
              <a:t>}</a:t>
            </a:r>
            <a:endParaRPr lang="en-US" dirty="0"/>
          </a:p>
          <a:p>
            <a:pPr algn="l"/>
            <a:r>
              <a:rPr lang="en-US" dirty="0"/>
              <a:t>		return true</a:t>
            </a:r>
          </a:p>
          <a:p>
            <a:pPr algn="l"/>
            <a:r>
              <a:rPr lang="en-US" dirty="0"/>
              <a:t>	}, false)</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Some()</a:t>
            </a:r>
            <a:endParaRPr lang="en-US" dirty="0"/>
          </a:p>
        </p:txBody>
      </p:sp>
    </p:spTree>
    <p:extLst>
      <p:ext uri="{BB962C8B-B14F-4D97-AF65-F5344CB8AC3E}">
        <p14:creationId xmlns:p14="http://schemas.microsoft.com/office/powerpoint/2010/main" val="380539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Hello World. This is just to help you understand some of the higher order functions. Make sure you understand Callbacks and Closures before diving into these slides.</a:t>
            </a:r>
          </a:p>
          <a:p>
            <a:pPr algn="l"/>
            <a:endParaRPr lang="en-US" dirty="0"/>
          </a:p>
          <a:p>
            <a:pPr algn="l"/>
            <a:r>
              <a:rPr lang="en-US" dirty="0" smtClean="0"/>
              <a:t>Let’s make this fun. Take it one step at a time. Solve problems with each function before diving into the next function. </a:t>
            </a:r>
          </a:p>
          <a:p>
            <a:pPr algn="l"/>
            <a:endParaRPr lang="en-US" dirty="0"/>
          </a:p>
          <a:p>
            <a:pPr algn="l"/>
            <a:r>
              <a:rPr lang="en-US" dirty="0" smtClean="0"/>
              <a:t>Remember take it one step at a time. Understand it and move to the next one.</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93916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Just because I am nice </a:t>
            </a:r>
            <a:r>
              <a:rPr lang="en-US" dirty="0" smtClean="0">
                <a:sym typeface="Wingdings"/>
              </a:rPr>
              <a:t>.</a:t>
            </a:r>
          </a:p>
          <a:p>
            <a:pPr algn="l"/>
            <a:r>
              <a:rPr lang="en-US" dirty="0" smtClean="0">
                <a:sym typeface="Wingdings"/>
              </a:rPr>
              <a:t>You can compare your solution to some using every to mine.</a:t>
            </a:r>
          </a:p>
          <a:p>
            <a:pPr algn="l"/>
            <a:endParaRPr lang="en-US" dirty="0">
              <a:sym typeface="Wingdings"/>
            </a:endParaRPr>
          </a:p>
          <a:p>
            <a:pPr algn="l"/>
            <a:r>
              <a:rPr lang="en-US" dirty="0"/>
              <a:t>function some(</a:t>
            </a:r>
            <a:r>
              <a:rPr lang="en-US" dirty="0" err="1"/>
              <a:t>coll</a:t>
            </a:r>
            <a:r>
              <a:rPr lang="en-US" dirty="0"/>
              <a:t>, test)</a:t>
            </a:r>
            <a:r>
              <a:rPr lang="en-US" dirty="0" smtClean="0"/>
              <a:t>{</a:t>
            </a:r>
          </a:p>
          <a:p>
            <a:pPr algn="l"/>
            <a:r>
              <a:rPr lang="en-US" dirty="0" smtClean="0"/>
              <a:t>//Use negate on every because we want some </a:t>
            </a:r>
            <a:r>
              <a:rPr lang="en-US" smtClean="0"/>
              <a:t>not every</a:t>
            </a:r>
            <a:endParaRPr lang="en-US" dirty="0"/>
          </a:p>
          <a:p>
            <a:pPr algn="l"/>
            <a:r>
              <a:rPr lang="en-US" dirty="0"/>
              <a:t>return !every(</a:t>
            </a:r>
            <a:r>
              <a:rPr lang="en-US" dirty="0" err="1"/>
              <a:t>coll</a:t>
            </a:r>
            <a:r>
              <a:rPr lang="en-US" dirty="0"/>
              <a:t>, function(value){ return !test(value)}</a:t>
            </a:r>
            <a:r>
              <a:rPr lang="en-US" dirty="0" smtClean="0"/>
              <a:t>)</a:t>
            </a:r>
          </a:p>
          <a:p>
            <a:pPr algn="l"/>
            <a:r>
              <a:rPr lang="en-US" dirty="0" smtClean="0"/>
              <a:t>}</a:t>
            </a:r>
            <a:r>
              <a:rPr lang="en-US" dirty="0"/>
              <a:t>;</a:t>
            </a:r>
          </a:p>
          <a:p>
            <a:pPr algn="l"/>
            <a:endParaRPr lang="en-US" dirty="0"/>
          </a:p>
        </p:txBody>
      </p:sp>
      <p:sp>
        <p:nvSpPr>
          <p:cNvPr id="3" name="Title 2"/>
          <p:cNvSpPr>
            <a:spLocks noGrp="1"/>
          </p:cNvSpPr>
          <p:nvPr>
            <p:ph type="title"/>
          </p:nvPr>
        </p:nvSpPr>
        <p:spPr/>
        <p:txBody>
          <a:bodyPr/>
          <a:lstStyle/>
          <a:p>
            <a:r>
              <a:rPr lang="en-US" dirty="0" smtClean="0"/>
              <a:t>SOME(bonus)</a:t>
            </a:r>
            <a:endParaRPr lang="en-US" dirty="0"/>
          </a:p>
        </p:txBody>
      </p:sp>
    </p:spTree>
    <p:extLst>
      <p:ext uri="{BB962C8B-B14F-4D97-AF65-F5344CB8AC3E}">
        <p14:creationId xmlns:p14="http://schemas.microsoft.com/office/powerpoint/2010/main" val="3275054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Oh wow, we have learned a lot. Try solving problems with the functions we have built. I will advice to do lots of pair programing and lots of solving to grasp the understanding of functional programming..</a:t>
            </a:r>
          </a:p>
          <a:p>
            <a:pPr algn="l"/>
            <a:endParaRPr lang="en-US" dirty="0" smtClean="0"/>
          </a:p>
          <a:p>
            <a:pPr algn="l"/>
            <a:r>
              <a:rPr lang="en-US" dirty="0" smtClean="0"/>
              <a:t>Another advice that will help is doing lots of </a:t>
            </a:r>
            <a:r>
              <a:rPr lang="en-US" dirty="0" err="1" smtClean="0"/>
              <a:t>pseudoCoding</a:t>
            </a:r>
            <a:r>
              <a:rPr lang="en-US" dirty="0" smtClean="0"/>
              <a:t>. I know sometimes, I just want to start solving my problems but it really helps when you write your steps down first.</a:t>
            </a:r>
          </a:p>
          <a:p>
            <a:pPr algn="l"/>
            <a:endParaRPr lang="en-US" dirty="0"/>
          </a:p>
          <a:p>
            <a:pPr algn="l"/>
            <a:r>
              <a:rPr lang="en-US" dirty="0" smtClean="0"/>
              <a:t>I am not an expert but feel free to email me if you have any questions or any correction or suggestions</a:t>
            </a:r>
          </a:p>
          <a:p>
            <a:pPr algn="l"/>
            <a:r>
              <a:rPr lang="en-US" dirty="0" err="1" smtClean="0"/>
              <a:t>jksalaudeen@yahoo.com</a:t>
            </a:r>
            <a:endParaRPr lang="en-US" dirty="0"/>
          </a:p>
        </p:txBody>
      </p:sp>
      <p:sp>
        <p:nvSpPr>
          <p:cNvPr id="3" name="Title 2"/>
          <p:cNvSpPr>
            <a:spLocks noGrp="1"/>
          </p:cNvSpPr>
          <p:nvPr>
            <p:ph type="title"/>
          </p:nvPr>
        </p:nvSpPr>
        <p:spPr/>
        <p:txBody>
          <a:bodyPr/>
          <a:lstStyle/>
          <a:p>
            <a:r>
              <a:rPr lang="en-US" dirty="0" err="1" smtClean="0"/>
              <a:t>End.js</a:t>
            </a:r>
            <a:endParaRPr lang="en-US" dirty="0"/>
          </a:p>
        </p:txBody>
      </p:sp>
    </p:spTree>
    <p:extLst>
      <p:ext uri="{BB962C8B-B14F-4D97-AF65-F5344CB8AC3E}">
        <p14:creationId xmlns:p14="http://schemas.microsoft.com/office/powerpoint/2010/main" val="3200641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err="1" smtClean="0"/>
              <a:t>Underscore.js</a:t>
            </a:r>
            <a:endParaRPr lang="en-US" dirty="0" smtClean="0"/>
          </a:p>
          <a:p>
            <a:pPr algn="l"/>
            <a:r>
              <a:rPr lang="en-US" dirty="0" smtClean="0"/>
              <a:t>Also check out the underscore for more functions. It’s a pretty cool Library</a:t>
            </a:r>
          </a:p>
          <a:p>
            <a:pPr algn="l"/>
            <a:r>
              <a:rPr lang="en-US" dirty="0">
                <a:hlinkClick r:id="rId2"/>
              </a:rPr>
              <a:t>http://underscorejs.org</a:t>
            </a:r>
            <a:r>
              <a:rPr lang="en-US" dirty="0" smtClean="0">
                <a:hlinkClick r:id="rId2"/>
              </a:rPr>
              <a:t>/</a:t>
            </a:r>
            <a:endParaRPr lang="en-US" dirty="0" smtClean="0"/>
          </a:p>
          <a:p>
            <a:pPr algn="l"/>
            <a:endParaRPr lang="en-US" dirty="0"/>
          </a:p>
          <a:p>
            <a:pPr algn="l"/>
            <a:r>
              <a:rPr lang="en-US" dirty="0" smtClean="0"/>
              <a:t>MDN</a:t>
            </a:r>
          </a:p>
          <a:p>
            <a:pPr algn="l"/>
            <a:r>
              <a:rPr lang="en-US" dirty="0">
                <a:hlinkClick r:id="rId3"/>
              </a:rPr>
              <a:t>https://developer.mozilla.org/en-US/docs/Web/</a:t>
            </a:r>
            <a:r>
              <a:rPr lang="en-US" dirty="0" smtClean="0">
                <a:hlinkClick r:id="rId3"/>
              </a:rPr>
              <a:t>JavaScript</a:t>
            </a:r>
            <a:endParaRPr lang="en-US" dirty="0" smtClean="0"/>
          </a:p>
          <a:p>
            <a:pPr algn="l"/>
            <a:endParaRPr lang="en-US" dirty="0"/>
          </a:p>
          <a:p>
            <a:pPr algn="l"/>
            <a:r>
              <a:rPr lang="en-US" dirty="0" smtClean="0"/>
              <a:t>Eloquent </a:t>
            </a:r>
            <a:r>
              <a:rPr lang="en-US" dirty="0" err="1" smtClean="0"/>
              <a:t>Javascript</a:t>
            </a:r>
            <a:endParaRPr lang="en-US" dirty="0" smtClean="0"/>
          </a:p>
          <a:p>
            <a:pPr algn="l"/>
            <a:r>
              <a:rPr lang="en-US" dirty="0">
                <a:hlinkClick r:id="rId4"/>
              </a:rPr>
              <a:t>http://eloquentjavascript.net/</a:t>
            </a:r>
            <a:r>
              <a:rPr lang="en-US" dirty="0" smtClean="0">
                <a:hlinkClick r:id="rId4"/>
              </a:rPr>
              <a:t>05_higher_order.html</a:t>
            </a:r>
            <a:endParaRPr lang="en-US" dirty="0" smtClean="0"/>
          </a:p>
          <a:p>
            <a:pPr algn="l"/>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220585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smtClean="0"/>
              <a:t>This iterate through an object, or array, and logs out the value, index and collection.</a:t>
            </a:r>
          </a:p>
          <a:p>
            <a:endParaRPr lang="en-US" dirty="0"/>
          </a:p>
          <a:p>
            <a:pPr algn="l"/>
            <a:r>
              <a:rPr lang="en-US" dirty="0" smtClean="0"/>
              <a:t>//Implementation</a:t>
            </a:r>
          </a:p>
          <a:p>
            <a:pPr algn="l"/>
            <a:r>
              <a:rPr lang="en-US" dirty="0" err="1" smtClean="0"/>
              <a:t>var</a:t>
            </a:r>
            <a:r>
              <a:rPr lang="en-US" dirty="0" smtClean="0"/>
              <a:t> </a:t>
            </a:r>
            <a:r>
              <a:rPr lang="en-US" dirty="0" err="1" smtClean="0"/>
              <a:t>myArr</a:t>
            </a:r>
            <a:r>
              <a:rPr lang="en-US" dirty="0" smtClean="0"/>
              <a:t> = [1,2,3,4,5];</a:t>
            </a:r>
          </a:p>
          <a:p>
            <a:pPr algn="l"/>
            <a:r>
              <a:rPr lang="en-US" dirty="0" err="1" smtClean="0"/>
              <a:t>myArr.forEach</a:t>
            </a:r>
            <a:r>
              <a:rPr lang="en-US" dirty="0" smtClean="0"/>
              <a:t>(function(value, index, list){</a:t>
            </a:r>
          </a:p>
          <a:p>
            <a:pPr algn="l"/>
            <a:r>
              <a:rPr lang="en-US" dirty="0"/>
              <a:t>	</a:t>
            </a:r>
            <a:r>
              <a:rPr lang="en-US" dirty="0" err="1" smtClean="0"/>
              <a:t>console.log</a:t>
            </a:r>
            <a:r>
              <a:rPr lang="en-US" dirty="0" smtClean="0"/>
              <a:t>(value); // outputs: 1, 2, 3, 4, 5</a:t>
            </a:r>
          </a:p>
          <a:p>
            <a:pPr algn="l"/>
            <a:r>
              <a:rPr lang="en-US" dirty="0"/>
              <a:t>	</a:t>
            </a:r>
            <a:r>
              <a:rPr lang="en-US" dirty="0" err="1" smtClean="0"/>
              <a:t>console.log</a:t>
            </a:r>
            <a:r>
              <a:rPr lang="en-US" dirty="0" smtClean="0"/>
              <a:t>(index); // outputs: 0, 1, 2, 3, 4</a:t>
            </a:r>
          </a:p>
          <a:p>
            <a:pPr algn="l"/>
            <a:r>
              <a:rPr lang="en-US" dirty="0"/>
              <a:t>	</a:t>
            </a:r>
            <a:r>
              <a:rPr lang="en-US" dirty="0" err="1" smtClean="0"/>
              <a:t>console.log</a:t>
            </a:r>
            <a:r>
              <a:rPr lang="en-US" dirty="0" smtClean="0"/>
              <a:t>(list); // outputs 5 arrays of values </a:t>
            </a:r>
            <a:r>
              <a:rPr lang="en-US" dirty="0" err="1" smtClean="0"/>
              <a:t>i.e</a:t>
            </a:r>
            <a:r>
              <a:rPr lang="en-US" dirty="0" smtClean="0"/>
              <a:t> [1,2,3,4,5] 5xs</a:t>
            </a:r>
          </a:p>
          <a:p>
            <a:pPr algn="l"/>
            <a:r>
              <a:rPr lang="en-US" dirty="0" smtClean="0"/>
              <a:t>});</a:t>
            </a:r>
          </a:p>
          <a:p>
            <a:pPr algn="l"/>
            <a:endParaRPr lang="en-US" dirty="0"/>
          </a:p>
          <a:p>
            <a:pPr algn="l"/>
            <a:r>
              <a:rPr lang="en-US" dirty="0" smtClean="0"/>
              <a:t>//Now lets try an build it.</a:t>
            </a:r>
          </a:p>
          <a:p>
            <a:endParaRPr lang="en-US" dirty="0"/>
          </a:p>
        </p:txBody>
      </p:sp>
      <p:sp>
        <p:nvSpPr>
          <p:cNvPr id="3" name="Title 2"/>
          <p:cNvSpPr>
            <a:spLocks noGrp="1"/>
          </p:cNvSpPr>
          <p:nvPr>
            <p:ph type="title"/>
          </p:nvPr>
        </p:nvSpPr>
        <p:spPr/>
        <p:txBody>
          <a:bodyPr/>
          <a:lstStyle/>
          <a:p>
            <a:r>
              <a:rPr lang="en-US" dirty="0" err="1" smtClean="0"/>
              <a:t>ForEach</a:t>
            </a:r>
            <a:r>
              <a:rPr lang="en-US" dirty="0" smtClean="0"/>
              <a:t> / each</a:t>
            </a:r>
            <a:endParaRPr lang="en-US" dirty="0"/>
          </a:p>
        </p:txBody>
      </p:sp>
    </p:spTree>
    <p:extLst>
      <p:ext uri="{BB962C8B-B14F-4D97-AF65-F5344CB8AC3E}">
        <p14:creationId xmlns:p14="http://schemas.microsoft.com/office/powerpoint/2010/main" val="2307970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//Remember the function each or </a:t>
            </a:r>
            <a:r>
              <a:rPr lang="en-US" dirty="0" err="1" smtClean="0"/>
              <a:t>forEach</a:t>
            </a:r>
            <a:r>
              <a:rPr lang="en-US" dirty="0" smtClean="0"/>
              <a:t> is iterating through an object or an array. Lets try and Pseudo code it and see what it’s doing before building it</a:t>
            </a:r>
          </a:p>
          <a:p>
            <a:pPr algn="l"/>
            <a:endParaRPr lang="en-US" dirty="0"/>
          </a:p>
          <a:p>
            <a:pPr algn="l"/>
            <a:r>
              <a:rPr lang="en-US" dirty="0" smtClean="0"/>
              <a:t>//Create a function called each or </a:t>
            </a:r>
            <a:r>
              <a:rPr lang="en-US" dirty="0" err="1" smtClean="0"/>
              <a:t>forEach</a:t>
            </a:r>
            <a:endParaRPr lang="en-US" dirty="0" smtClean="0"/>
          </a:p>
          <a:p>
            <a:pPr algn="l"/>
            <a:r>
              <a:rPr lang="en-US" dirty="0" smtClean="0"/>
              <a:t>// it takes two parameters</a:t>
            </a:r>
          </a:p>
          <a:p>
            <a:pPr algn="l"/>
            <a:r>
              <a:rPr lang="en-US" dirty="0" smtClean="0"/>
              <a:t>//check if it’s an array </a:t>
            </a:r>
          </a:p>
          <a:p>
            <a:pPr algn="l"/>
            <a:r>
              <a:rPr lang="en-US" dirty="0" smtClean="0"/>
              <a:t>// if it is, Use the for loop to iterate through it</a:t>
            </a:r>
          </a:p>
          <a:p>
            <a:pPr algn="l"/>
            <a:r>
              <a:rPr lang="en-US" dirty="0" smtClean="0"/>
              <a:t>// Invoke the callback on each value</a:t>
            </a:r>
          </a:p>
          <a:p>
            <a:pPr algn="l"/>
            <a:r>
              <a:rPr lang="en-US" dirty="0" smtClean="0"/>
              <a:t>// if not, then its an object</a:t>
            </a:r>
          </a:p>
          <a:p>
            <a:pPr algn="l"/>
            <a:r>
              <a:rPr lang="en-US" dirty="0" smtClean="0"/>
              <a:t>// iterate using the for in loop</a:t>
            </a:r>
          </a:p>
          <a:p>
            <a:pPr algn="l"/>
            <a:r>
              <a:rPr lang="en-US" dirty="0" smtClean="0"/>
              <a:t>// Invoke the callback</a:t>
            </a:r>
          </a:p>
        </p:txBody>
      </p:sp>
      <p:sp>
        <p:nvSpPr>
          <p:cNvPr id="3" name="Title 2"/>
          <p:cNvSpPr>
            <a:spLocks noGrp="1"/>
          </p:cNvSpPr>
          <p:nvPr>
            <p:ph type="title"/>
          </p:nvPr>
        </p:nvSpPr>
        <p:spPr/>
        <p:txBody>
          <a:bodyPr/>
          <a:lstStyle/>
          <a:p>
            <a:r>
              <a:rPr lang="en-US" dirty="0" smtClean="0"/>
              <a:t>Building </a:t>
            </a:r>
            <a:r>
              <a:rPr lang="en-US" dirty="0" err="1" smtClean="0"/>
              <a:t>forEach</a:t>
            </a:r>
            <a:r>
              <a:rPr lang="en-US" dirty="0" smtClean="0"/>
              <a:t>/each</a:t>
            </a:r>
            <a:endParaRPr lang="en-US" dirty="0"/>
          </a:p>
        </p:txBody>
      </p:sp>
    </p:spTree>
    <p:extLst>
      <p:ext uri="{BB962C8B-B14F-4D97-AF65-F5344CB8AC3E}">
        <p14:creationId xmlns:p14="http://schemas.microsoft.com/office/powerpoint/2010/main" val="3444913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l"/>
            <a:r>
              <a:rPr lang="en-US" sz="1600" dirty="0" smtClean="0"/>
              <a:t>//create function each takes two parameters</a:t>
            </a:r>
          </a:p>
          <a:p>
            <a:pPr algn="l"/>
            <a:r>
              <a:rPr lang="en-US" sz="1600" dirty="0" err="1" smtClean="0"/>
              <a:t>var</a:t>
            </a:r>
            <a:r>
              <a:rPr lang="en-US" sz="1600" dirty="0" smtClean="0"/>
              <a:t> each = function(list, callback){</a:t>
            </a:r>
          </a:p>
          <a:p>
            <a:pPr algn="l"/>
            <a:r>
              <a:rPr lang="en-US" sz="1600" dirty="0" smtClean="0"/>
              <a:t>// check if it is an array</a:t>
            </a:r>
          </a:p>
          <a:p>
            <a:pPr algn="l"/>
            <a:r>
              <a:rPr lang="en-US" sz="1600" dirty="0"/>
              <a:t>i</a:t>
            </a:r>
            <a:r>
              <a:rPr lang="en-US" sz="1600" dirty="0" smtClean="0"/>
              <a:t>f(</a:t>
            </a:r>
            <a:r>
              <a:rPr lang="en-US" sz="1600" dirty="0" err="1" smtClean="0"/>
              <a:t>Array.isArray</a:t>
            </a:r>
            <a:r>
              <a:rPr lang="en-US" sz="1600" dirty="0" smtClean="0"/>
              <a:t>(list)){</a:t>
            </a:r>
          </a:p>
          <a:p>
            <a:pPr algn="l"/>
            <a:r>
              <a:rPr lang="en-US" sz="1600" dirty="0"/>
              <a:t>	</a:t>
            </a:r>
            <a:r>
              <a:rPr lang="en-US" sz="1600" dirty="0" smtClean="0"/>
              <a:t>// use for loop</a:t>
            </a:r>
          </a:p>
          <a:p>
            <a:pPr algn="l"/>
            <a:r>
              <a:rPr lang="en-US" sz="1600" dirty="0"/>
              <a:t>	</a:t>
            </a:r>
            <a:r>
              <a:rPr lang="en-US" sz="1600" dirty="0" smtClean="0"/>
              <a:t>for(</a:t>
            </a:r>
            <a:r>
              <a:rPr lang="en-US" sz="1600" dirty="0" err="1" smtClean="0"/>
              <a:t>var</a:t>
            </a:r>
            <a:r>
              <a:rPr lang="en-US" sz="1600" dirty="0" smtClean="0"/>
              <a:t> </a:t>
            </a:r>
            <a:r>
              <a:rPr lang="en-US" sz="1600" dirty="0" err="1" smtClean="0"/>
              <a:t>i</a:t>
            </a:r>
            <a:r>
              <a:rPr lang="en-US" sz="1600" dirty="0" smtClean="0"/>
              <a:t> = 0; </a:t>
            </a:r>
            <a:r>
              <a:rPr lang="en-US" sz="1600" dirty="0" err="1" smtClean="0"/>
              <a:t>i</a:t>
            </a:r>
            <a:r>
              <a:rPr lang="en-US" sz="1600" dirty="0" smtClean="0"/>
              <a:t> &lt; </a:t>
            </a:r>
            <a:r>
              <a:rPr lang="en-US" sz="1600" dirty="0" err="1" smtClean="0"/>
              <a:t>list.length</a:t>
            </a:r>
            <a:r>
              <a:rPr lang="en-US" sz="1600" dirty="0" smtClean="0"/>
              <a:t>; </a:t>
            </a:r>
            <a:r>
              <a:rPr lang="en-US" sz="1600" dirty="0" err="1" smtClean="0"/>
              <a:t>i</a:t>
            </a:r>
            <a:r>
              <a:rPr lang="en-US" sz="1600" dirty="0" smtClean="0"/>
              <a:t>++){</a:t>
            </a:r>
          </a:p>
          <a:p>
            <a:pPr algn="l"/>
            <a:r>
              <a:rPr lang="en-US" sz="1600" dirty="0"/>
              <a:t>	</a:t>
            </a:r>
            <a:r>
              <a:rPr lang="en-US" sz="1600" dirty="0" smtClean="0"/>
              <a:t>	// invoke callback</a:t>
            </a:r>
          </a:p>
          <a:p>
            <a:pPr algn="l"/>
            <a:r>
              <a:rPr lang="en-US" sz="1600" dirty="0"/>
              <a:t>	</a:t>
            </a:r>
            <a:r>
              <a:rPr lang="en-US" sz="1600" dirty="0" smtClean="0"/>
              <a:t>	callback(list[</a:t>
            </a:r>
            <a:r>
              <a:rPr lang="en-US" sz="1600" dirty="0" err="1" smtClean="0"/>
              <a:t>i</a:t>
            </a:r>
            <a:r>
              <a:rPr lang="en-US" sz="1600" dirty="0" smtClean="0"/>
              <a:t>], </a:t>
            </a:r>
            <a:r>
              <a:rPr lang="en-US" sz="1600" dirty="0" err="1" smtClean="0"/>
              <a:t>i</a:t>
            </a:r>
            <a:r>
              <a:rPr lang="en-US" sz="1600" dirty="0" smtClean="0"/>
              <a:t>, list);</a:t>
            </a:r>
          </a:p>
          <a:p>
            <a:pPr algn="l"/>
            <a:r>
              <a:rPr lang="en-US" sz="1600" dirty="0"/>
              <a:t>	</a:t>
            </a:r>
            <a:r>
              <a:rPr lang="en-US" sz="1600" dirty="0" smtClean="0"/>
              <a:t>}</a:t>
            </a:r>
          </a:p>
          <a:p>
            <a:pPr algn="l"/>
            <a:r>
              <a:rPr lang="en-US" sz="1600" dirty="0" smtClean="0"/>
              <a:t>}else{</a:t>
            </a:r>
          </a:p>
          <a:p>
            <a:pPr algn="l"/>
            <a:r>
              <a:rPr lang="en-US" sz="1600" dirty="0"/>
              <a:t>	</a:t>
            </a:r>
            <a:r>
              <a:rPr lang="en-US" sz="1600" dirty="0" smtClean="0"/>
              <a:t>for(</a:t>
            </a:r>
            <a:r>
              <a:rPr lang="en-US" sz="1600" dirty="0" err="1" smtClean="0"/>
              <a:t>var</a:t>
            </a:r>
            <a:r>
              <a:rPr lang="en-US" sz="1600" dirty="0" smtClean="0"/>
              <a:t> key in list){</a:t>
            </a:r>
          </a:p>
          <a:p>
            <a:pPr algn="l"/>
            <a:r>
              <a:rPr lang="en-US" sz="1600" dirty="0"/>
              <a:t>	</a:t>
            </a:r>
            <a:r>
              <a:rPr lang="en-US" sz="1600" dirty="0" smtClean="0"/>
              <a:t>	callback(list[key], key, list)</a:t>
            </a:r>
          </a:p>
          <a:p>
            <a:pPr algn="l"/>
            <a:r>
              <a:rPr lang="en-US" sz="1600" dirty="0" smtClean="0"/>
              <a:t>		}</a:t>
            </a:r>
          </a:p>
          <a:p>
            <a:pPr algn="l"/>
            <a:r>
              <a:rPr lang="en-US" sz="1600" dirty="0" smtClean="0"/>
              <a:t>	}</a:t>
            </a:r>
          </a:p>
          <a:p>
            <a:pPr algn="l"/>
            <a:r>
              <a:rPr lang="en-US" sz="1600" dirty="0"/>
              <a:t>}</a:t>
            </a:r>
          </a:p>
        </p:txBody>
      </p:sp>
      <p:sp>
        <p:nvSpPr>
          <p:cNvPr id="3" name="Title 2"/>
          <p:cNvSpPr>
            <a:spLocks noGrp="1"/>
          </p:cNvSpPr>
          <p:nvPr>
            <p:ph type="title"/>
          </p:nvPr>
        </p:nvSpPr>
        <p:spPr/>
        <p:txBody>
          <a:bodyPr/>
          <a:lstStyle/>
          <a:p>
            <a:r>
              <a:rPr lang="en-US" dirty="0" smtClean="0"/>
              <a:t>Each(</a:t>
            </a:r>
            <a:r>
              <a:rPr lang="en-US" dirty="0" err="1" smtClean="0"/>
              <a:t>contd</a:t>
            </a:r>
            <a:r>
              <a:rPr lang="en-US" dirty="0" smtClean="0"/>
              <a:t>)</a:t>
            </a:r>
            <a:endParaRPr lang="en-US" dirty="0"/>
          </a:p>
        </p:txBody>
      </p:sp>
    </p:spTree>
    <p:extLst>
      <p:ext uri="{BB962C8B-B14F-4D97-AF65-F5344CB8AC3E}">
        <p14:creationId xmlns:p14="http://schemas.microsoft.com/office/powerpoint/2010/main" val="1086950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algn="l"/>
            <a:r>
              <a:rPr lang="en-US" dirty="0" err="1"/>
              <a:t>var</a:t>
            </a:r>
            <a:r>
              <a:rPr lang="en-US" dirty="0"/>
              <a:t> each = function(list, callback){</a:t>
            </a:r>
          </a:p>
          <a:p>
            <a:pPr algn="l"/>
            <a:r>
              <a:rPr lang="en-US" dirty="0" smtClean="0"/>
              <a:t>if</a:t>
            </a:r>
            <a:r>
              <a:rPr lang="en-US" dirty="0"/>
              <a:t>(</a:t>
            </a:r>
            <a:r>
              <a:rPr lang="en-US" dirty="0" err="1"/>
              <a:t>Array.isArray</a:t>
            </a:r>
            <a:r>
              <a:rPr lang="en-US" dirty="0"/>
              <a:t>(list)){</a:t>
            </a:r>
          </a:p>
          <a:p>
            <a:pPr algn="l"/>
            <a:r>
              <a:rPr lang="en-US" dirty="0"/>
              <a:t> </a:t>
            </a:r>
            <a:r>
              <a:rPr lang="en-US" dirty="0" smtClean="0"/>
              <a:t>    for</a:t>
            </a:r>
            <a:r>
              <a:rPr lang="en-US" dirty="0"/>
              <a:t>(</a:t>
            </a:r>
            <a:r>
              <a:rPr lang="en-US" dirty="0" err="1"/>
              <a:t>var</a:t>
            </a:r>
            <a:r>
              <a:rPr lang="en-US" dirty="0"/>
              <a:t> </a:t>
            </a:r>
            <a:r>
              <a:rPr lang="en-US" dirty="0" err="1"/>
              <a:t>i</a:t>
            </a:r>
            <a:r>
              <a:rPr lang="en-US" dirty="0"/>
              <a:t> = 0; </a:t>
            </a:r>
            <a:r>
              <a:rPr lang="en-US" dirty="0" err="1"/>
              <a:t>i</a:t>
            </a:r>
            <a:r>
              <a:rPr lang="en-US" dirty="0"/>
              <a:t> &lt; </a:t>
            </a:r>
            <a:r>
              <a:rPr lang="en-US" dirty="0" err="1"/>
              <a:t>list.length</a:t>
            </a:r>
            <a:r>
              <a:rPr lang="en-US" dirty="0"/>
              <a:t>; </a:t>
            </a:r>
            <a:r>
              <a:rPr lang="en-US" dirty="0" err="1"/>
              <a:t>i</a:t>
            </a:r>
            <a:r>
              <a:rPr lang="en-US" dirty="0"/>
              <a:t>++){</a:t>
            </a:r>
          </a:p>
          <a:p>
            <a:pPr algn="l"/>
            <a:r>
              <a:rPr lang="en-US" dirty="0" smtClean="0"/>
              <a:t>	callback</a:t>
            </a:r>
            <a:r>
              <a:rPr lang="en-US" dirty="0"/>
              <a:t>(list[</a:t>
            </a:r>
            <a:r>
              <a:rPr lang="en-US" dirty="0" err="1"/>
              <a:t>i</a:t>
            </a:r>
            <a:r>
              <a:rPr lang="en-US" dirty="0"/>
              <a:t>], </a:t>
            </a:r>
            <a:r>
              <a:rPr lang="en-US" dirty="0" err="1"/>
              <a:t>i</a:t>
            </a:r>
            <a:r>
              <a:rPr lang="en-US" dirty="0"/>
              <a:t>, list);</a:t>
            </a:r>
          </a:p>
          <a:p>
            <a:pPr algn="l"/>
            <a:r>
              <a:rPr lang="en-US" dirty="0"/>
              <a:t>	}</a:t>
            </a:r>
          </a:p>
          <a:p>
            <a:pPr algn="l"/>
            <a:r>
              <a:rPr lang="en-US" dirty="0"/>
              <a:t>}else{</a:t>
            </a:r>
          </a:p>
          <a:p>
            <a:pPr algn="l"/>
            <a:r>
              <a:rPr lang="en-US" dirty="0" smtClean="0"/>
              <a:t>     for</a:t>
            </a:r>
            <a:r>
              <a:rPr lang="en-US" dirty="0"/>
              <a:t>(</a:t>
            </a:r>
            <a:r>
              <a:rPr lang="en-US" dirty="0" err="1"/>
              <a:t>var</a:t>
            </a:r>
            <a:r>
              <a:rPr lang="en-US" dirty="0"/>
              <a:t> key in list){</a:t>
            </a:r>
          </a:p>
          <a:p>
            <a:pPr algn="l"/>
            <a:r>
              <a:rPr lang="en-US" dirty="0"/>
              <a:t>	</a:t>
            </a:r>
            <a:r>
              <a:rPr lang="en-US" dirty="0" smtClean="0"/>
              <a:t>callback</a:t>
            </a:r>
            <a:r>
              <a:rPr lang="en-US" dirty="0"/>
              <a:t>(list[key], key, list)</a:t>
            </a:r>
          </a:p>
          <a:p>
            <a:pPr algn="l"/>
            <a:r>
              <a:rPr lang="en-US" dirty="0"/>
              <a:t>		}</a:t>
            </a:r>
          </a:p>
          <a:p>
            <a:pPr algn="l"/>
            <a:r>
              <a:rPr lang="en-US" dirty="0"/>
              <a:t>	}</a:t>
            </a:r>
          </a:p>
          <a:p>
            <a:pPr algn="l"/>
            <a:r>
              <a:rPr lang="en-US" dirty="0" smtClean="0"/>
              <a:t>};</a:t>
            </a:r>
          </a:p>
          <a:p>
            <a:pPr algn="l"/>
            <a:endParaRPr lang="en-US" dirty="0"/>
          </a:p>
          <a:p>
            <a:pPr algn="l"/>
            <a:r>
              <a:rPr lang="en-US" dirty="0" smtClean="0"/>
              <a:t>So each is </a:t>
            </a:r>
            <a:r>
              <a:rPr lang="en-US" dirty="0" err="1" smtClean="0"/>
              <a:t>basiccally</a:t>
            </a:r>
            <a:r>
              <a:rPr lang="en-US" dirty="0" smtClean="0"/>
              <a:t> iterating though a collection, and logging out </a:t>
            </a:r>
          </a:p>
          <a:p>
            <a:pPr algn="l"/>
            <a:r>
              <a:rPr lang="en-US" dirty="0" smtClean="0"/>
              <a:t>what ever you want to log out</a:t>
            </a:r>
            <a:endParaRPr lang="en-US" dirty="0"/>
          </a:p>
          <a:p>
            <a:pPr algn="l"/>
            <a:endParaRPr lang="en-US" dirty="0"/>
          </a:p>
        </p:txBody>
      </p:sp>
      <p:sp>
        <p:nvSpPr>
          <p:cNvPr id="3" name="Title 2"/>
          <p:cNvSpPr>
            <a:spLocks noGrp="1"/>
          </p:cNvSpPr>
          <p:nvPr>
            <p:ph type="title"/>
          </p:nvPr>
        </p:nvSpPr>
        <p:spPr/>
        <p:txBody>
          <a:bodyPr/>
          <a:lstStyle/>
          <a:p>
            <a:r>
              <a:rPr lang="en-US" dirty="0" smtClean="0"/>
              <a:t>Each</a:t>
            </a:r>
            <a:endParaRPr lang="en-US" dirty="0"/>
          </a:p>
        </p:txBody>
      </p:sp>
    </p:spTree>
    <p:extLst>
      <p:ext uri="{BB962C8B-B14F-4D97-AF65-F5344CB8AC3E}">
        <p14:creationId xmlns:p14="http://schemas.microsoft.com/office/powerpoint/2010/main" val="2456081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Now lets talk about Map. Map also does the same thing as each, but it creates a new array and returns it without messing up you collection.</a:t>
            </a:r>
          </a:p>
          <a:p>
            <a:pPr algn="l"/>
            <a:r>
              <a:rPr lang="en-US" dirty="0" smtClean="0"/>
              <a:t>First let us try and implement it to see what it is doing, using my old </a:t>
            </a:r>
            <a:r>
              <a:rPr lang="en-US" dirty="0" err="1" smtClean="0"/>
              <a:t>myArr</a:t>
            </a:r>
            <a:r>
              <a:rPr lang="en-US" dirty="0" smtClean="0"/>
              <a:t>.</a:t>
            </a:r>
          </a:p>
          <a:p>
            <a:pPr algn="l"/>
            <a:r>
              <a:rPr lang="en-US" dirty="0" smtClean="0"/>
              <a:t> </a:t>
            </a:r>
            <a:r>
              <a:rPr lang="en-US" dirty="0" err="1" smtClean="0"/>
              <a:t>var</a:t>
            </a:r>
            <a:r>
              <a:rPr lang="en-US" dirty="0" smtClean="0"/>
              <a:t> </a:t>
            </a:r>
            <a:r>
              <a:rPr lang="en-US" dirty="0" err="1" smtClean="0"/>
              <a:t>myArr</a:t>
            </a:r>
            <a:r>
              <a:rPr lang="en-US" dirty="0" smtClean="0"/>
              <a:t> = [1,2,3,4,5];</a:t>
            </a:r>
          </a:p>
          <a:p>
            <a:pPr algn="l"/>
            <a:r>
              <a:rPr lang="en-US" dirty="0"/>
              <a:t>m</a:t>
            </a:r>
            <a:r>
              <a:rPr lang="en-US" dirty="0" smtClean="0"/>
              <a:t>ap(</a:t>
            </a:r>
            <a:r>
              <a:rPr lang="en-US" dirty="0" err="1" smtClean="0"/>
              <a:t>myArr</a:t>
            </a:r>
            <a:r>
              <a:rPr lang="en-US" dirty="0" smtClean="0"/>
              <a:t>, function(value){</a:t>
            </a:r>
          </a:p>
          <a:p>
            <a:pPr algn="l"/>
            <a:r>
              <a:rPr lang="en-US" dirty="0"/>
              <a:t>	</a:t>
            </a:r>
            <a:r>
              <a:rPr lang="en-US" dirty="0" smtClean="0"/>
              <a:t>return value + 5; // outputs: [6,7,8,9,10];</a:t>
            </a:r>
          </a:p>
          <a:p>
            <a:pPr algn="l"/>
            <a:r>
              <a:rPr lang="en-US" dirty="0" smtClean="0"/>
              <a:t>});</a:t>
            </a:r>
          </a:p>
          <a:p>
            <a:pPr algn="l"/>
            <a:r>
              <a:rPr lang="en-US" dirty="0" smtClean="0"/>
              <a:t>//The above iterates through the array, and takes a function of values and returns a new array. Now my value is 6,7,8,9,10 because its adding five to each element of my Array.</a:t>
            </a:r>
            <a:endParaRPr lang="en-US" dirty="0"/>
          </a:p>
        </p:txBody>
      </p:sp>
      <p:sp>
        <p:nvSpPr>
          <p:cNvPr id="3" name="Title 2"/>
          <p:cNvSpPr>
            <a:spLocks noGrp="1"/>
          </p:cNvSpPr>
          <p:nvPr>
            <p:ph type="title"/>
          </p:nvPr>
        </p:nvSpPr>
        <p:spPr/>
        <p:txBody>
          <a:bodyPr/>
          <a:lstStyle/>
          <a:p>
            <a:r>
              <a:rPr lang="en-US" dirty="0" smtClean="0"/>
              <a:t>MAP Implementation</a:t>
            </a:r>
            <a:endParaRPr lang="en-US" dirty="0"/>
          </a:p>
        </p:txBody>
      </p:sp>
    </p:spTree>
    <p:extLst>
      <p:ext uri="{BB962C8B-B14F-4D97-AF65-F5344CB8AC3E}">
        <p14:creationId xmlns:p14="http://schemas.microsoft.com/office/powerpoint/2010/main" val="492359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//create a function map that takes in two parameters (collection, callback)</a:t>
            </a:r>
          </a:p>
          <a:p>
            <a:pPr algn="l"/>
            <a:r>
              <a:rPr lang="en-US" dirty="0" smtClean="0"/>
              <a:t>//create an empty array</a:t>
            </a:r>
          </a:p>
          <a:p>
            <a:pPr algn="l"/>
            <a:r>
              <a:rPr lang="en-US" dirty="0" smtClean="0"/>
              <a:t>//iterate through the collection with the each function </a:t>
            </a:r>
          </a:p>
          <a:p>
            <a:pPr algn="l"/>
            <a:r>
              <a:rPr lang="en-US" dirty="0"/>
              <a:t>	</a:t>
            </a:r>
            <a:r>
              <a:rPr lang="en-US" dirty="0" smtClean="0"/>
              <a:t>//we are using the each function because we have already built it 	using the for loop if it is an array, and for in loop if it is an object.</a:t>
            </a:r>
          </a:p>
          <a:p>
            <a:pPr algn="l"/>
            <a:r>
              <a:rPr lang="en-US" dirty="0" smtClean="0"/>
              <a:t>// push the invoked callback value into the empty array.</a:t>
            </a:r>
          </a:p>
          <a:p>
            <a:pPr algn="l"/>
            <a:r>
              <a:rPr lang="en-US" dirty="0" smtClean="0"/>
              <a:t>// return whatever you named your empty array.</a:t>
            </a:r>
          </a:p>
          <a:p>
            <a:pPr algn="l"/>
            <a:endParaRPr lang="en-US" dirty="0"/>
          </a:p>
          <a:p>
            <a:pPr algn="l"/>
            <a:r>
              <a:rPr lang="en-US" dirty="0" smtClean="0"/>
              <a:t>// Try and implement this yourself, before looking at the solution. </a:t>
            </a:r>
            <a:endParaRPr lang="en-US" dirty="0"/>
          </a:p>
        </p:txBody>
      </p:sp>
      <p:sp>
        <p:nvSpPr>
          <p:cNvPr id="3" name="Title 2"/>
          <p:cNvSpPr>
            <a:spLocks noGrp="1"/>
          </p:cNvSpPr>
          <p:nvPr>
            <p:ph type="title"/>
          </p:nvPr>
        </p:nvSpPr>
        <p:spPr/>
        <p:txBody>
          <a:bodyPr/>
          <a:lstStyle/>
          <a:p>
            <a:r>
              <a:rPr lang="en-US" dirty="0" err="1" smtClean="0"/>
              <a:t>Pseudocode</a:t>
            </a:r>
            <a:r>
              <a:rPr lang="en-US" dirty="0" smtClean="0"/>
              <a:t> Map</a:t>
            </a:r>
            <a:endParaRPr lang="en-US" dirty="0"/>
          </a:p>
        </p:txBody>
      </p:sp>
    </p:spTree>
    <p:extLst>
      <p:ext uri="{BB962C8B-B14F-4D97-AF65-F5344CB8AC3E}">
        <p14:creationId xmlns:p14="http://schemas.microsoft.com/office/powerpoint/2010/main" val="113653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a:t> </a:t>
            </a:r>
            <a:r>
              <a:rPr lang="en-US" dirty="0" err="1" smtClean="0"/>
              <a:t>var</a:t>
            </a:r>
            <a:r>
              <a:rPr lang="en-US" dirty="0" smtClean="0"/>
              <a:t> map = function(collection, callback){</a:t>
            </a:r>
          </a:p>
          <a:p>
            <a:pPr algn="l"/>
            <a:r>
              <a:rPr lang="en-US" dirty="0" smtClean="0"/>
              <a:t>      </a:t>
            </a:r>
            <a:r>
              <a:rPr lang="en-US" dirty="0" err="1" smtClean="0"/>
              <a:t>var</a:t>
            </a:r>
            <a:r>
              <a:rPr lang="en-US" dirty="0" smtClean="0"/>
              <a:t> mapped = [ ];</a:t>
            </a:r>
          </a:p>
          <a:p>
            <a:pPr algn="l"/>
            <a:r>
              <a:rPr lang="en-US" dirty="0"/>
              <a:t>	</a:t>
            </a:r>
            <a:r>
              <a:rPr lang="en-US" dirty="0" smtClean="0"/>
              <a:t>each(collection, function(value){</a:t>
            </a:r>
          </a:p>
          <a:p>
            <a:pPr algn="l"/>
            <a:r>
              <a:rPr lang="en-US" dirty="0"/>
              <a:t>	 </a:t>
            </a:r>
            <a:r>
              <a:rPr lang="en-US" dirty="0" smtClean="0"/>
              <a:t>     </a:t>
            </a:r>
            <a:r>
              <a:rPr lang="en-US" dirty="0" err="1" smtClean="0"/>
              <a:t>mapped.push</a:t>
            </a:r>
            <a:r>
              <a:rPr lang="en-US" dirty="0" smtClean="0"/>
              <a:t>(callback(value));</a:t>
            </a:r>
          </a:p>
          <a:p>
            <a:pPr algn="l"/>
            <a:r>
              <a:rPr lang="en-US" dirty="0"/>
              <a:t>	</a:t>
            </a:r>
            <a:r>
              <a:rPr lang="en-US" dirty="0" smtClean="0"/>
              <a:t>});</a:t>
            </a:r>
          </a:p>
          <a:p>
            <a:pPr algn="l"/>
            <a:r>
              <a:rPr lang="en-US" dirty="0" smtClean="0"/>
              <a:t>      return mapped;</a:t>
            </a:r>
          </a:p>
          <a:p>
            <a:pPr algn="l"/>
            <a:r>
              <a:rPr lang="en-US" dirty="0" smtClean="0"/>
              <a:t>}</a:t>
            </a:r>
          </a:p>
          <a:p>
            <a:pPr algn="l"/>
            <a:endParaRPr lang="en-US" dirty="0"/>
          </a:p>
          <a:p>
            <a:pPr algn="l"/>
            <a:r>
              <a:rPr lang="en-US" dirty="0" smtClean="0"/>
              <a:t>//As you can see, we are iterating through the collection of an array or object, and pushing the result or value in an empty array. </a:t>
            </a:r>
          </a:p>
          <a:p>
            <a:pPr algn="l"/>
            <a:r>
              <a:rPr lang="en-US" dirty="0" smtClean="0"/>
              <a:t>***Always remember that map returns a new array, while each does not.</a:t>
            </a:r>
            <a:endParaRPr lang="en-US" dirty="0"/>
          </a:p>
        </p:txBody>
      </p:sp>
      <p:sp>
        <p:nvSpPr>
          <p:cNvPr id="3" name="Title 2"/>
          <p:cNvSpPr>
            <a:spLocks noGrp="1"/>
          </p:cNvSpPr>
          <p:nvPr>
            <p:ph type="title"/>
          </p:nvPr>
        </p:nvSpPr>
        <p:spPr/>
        <p:txBody>
          <a:bodyPr/>
          <a:lstStyle/>
          <a:p>
            <a:r>
              <a:rPr lang="en-US" dirty="0" smtClean="0"/>
              <a:t>Map (</a:t>
            </a:r>
            <a:r>
              <a:rPr lang="en-US" dirty="0" err="1" smtClean="0"/>
              <a:t>contd</a:t>
            </a:r>
            <a:r>
              <a:rPr lang="en-US" dirty="0" smtClean="0"/>
              <a:t>)</a:t>
            </a:r>
            <a:endParaRPr lang="en-US" dirty="0"/>
          </a:p>
        </p:txBody>
      </p:sp>
    </p:spTree>
    <p:extLst>
      <p:ext uri="{BB962C8B-B14F-4D97-AF65-F5344CB8AC3E}">
        <p14:creationId xmlns:p14="http://schemas.microsoft.com/office/powerpoint/2010/main" val="57514393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Formal.thmx</Template>
  <TotalTime>381</TotalTime>
  <Words>1426</Words>
  <Application>Microsoft Macintosh PowerPoint</Application>
  <PresentationFormat>On-screen Show (4:3)</PresentationFormat>
  <Paragraphs>249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BlackTie</vt:lpstr>
      <vt:lpstr>Higher-order functions</vt:lpstr>
      <vt:lpstr>functions</vt:lpstr>
      <vt:lpstr>ForEach / each</vt:lpstr>
      <vt:lpstr>Building forEach/each</vt:lpstr>
      <vt:lpstr>Each(contd)</vt:lpstr>
      <vt:lpstr>Each</vt:lpstr>
      <vt:lpstr>MAP Implementation</vt:lpstr>
      <vt:lpstr>Pseudocode Map</vt:lpstr>
      <vt:lpstr>Map (contd)</vt:lpstr>
      <vt:lpstr>filter</vt:lpstr>
      <vt:lpstr>filter</vt:lpstr>
      <vt:lpstr>Reduce</vt:lpstr>
      <vt:lpstr>Reduce</vt:lpstr>
      <vt:lpstr>Reduce (contd)</vt:lpstr>
      <vt:lpstr>now</vt:lpstr>
      <vt:lpstr>every()</vt:lpstr>
      <vt:lpstr>Every()</vt:lpstr>
      <vt:lpstr>Some</vt:lpstr>
      <vt:lpstr>Some()</vt:lpstr>
      <vt:lpstr>SOME(bonus)</vt:lpstr>
      <vt:lpstr>End.js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Higher-order functions</dc:title>
  <dc:creator>Ajoke Salaudeen</dc:creator>
  <cp:lastModifiedBy>Ajoke Salaudeen</cp:lastModifiedBy>
  <cp:revision>31</cp:revision>
  <dcterms:created xsi:type="dcterms:W3CDTF">2015-09-03T20:20:40Z</dcterms:created>
  <dcterms:modified xsi:type="dcterms:W3CDTF">2015-09-11T21:55:15Z</dcterms:modified>
</cp:coreProperties>
</file>