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9idP7Dq8x+hxRbgW19/9cend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boldItalic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font" Target="fonts/Montserrat-italic.fntdata"/><Relationship Id="rId7" Type="http://schemas.openxmlformats.org/officeDocument/2006/relationships/slide" Target="slides/slide3.xml"/><Relationship Id="rId17" Type="http://schemas.openxmlformats.org/officeDocument/2006/relationships/customXml" Target="../customXml/item3.xml"/><Relationship Id="rId2" Type="http://schemas.openxmlformats.org/officeDocument/2006/relationships/presProps" Target="presProps.xml"/><Relationship Id="rId16" Type="http://schemas.openxmlformats.org/officeDocument/2006/relationships/customXml" Target="../customXml/item2.xml"/><Relationship Id="rId11" Type="http://schemas.openxmlformats.org/officeDocument/2006/relationships/font" Target="fonts/Montserrat-bold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1.xml"/><Relationship Id="rId10" Type="http://schemas.openxmlformats.org/officeDocument/2006/relationships/font" Target="fonts/Montserrat-regular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6.jp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hyperlink" Target="https://ynov-mentors-bordeaux.notion.site/GROUPIE-TRACKER-Supports-Docs-23d31ce615384b52b93d2e9ff33a047c?pvs=4" TargetMode="External"/><Relationship Id="rId8" Type="http://schemas.openxmlformats.org/officeDocument/2006/relationships/hyperlink" Target="https://ynov-mentors-bordeaux.notion.site/GROUPIE-TRACKER-Supports-Docs-23d31ce615384b52b93d2e9ff33a047c?pvs=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528" l="44468" r="-1" t="8109"/>
          <a:stretch/>
        </p:blipFill>
        <p:spPr>
          <a:xfrm>
            <a:off x="0" y="-1"/>
            <a:ext cx="2560864" cy="6457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30" l="0" r="0" t="31"/>
          <a:stretch/>
        </p:blipFill>
        <p:spPr>
          <a:xfrm>
            <a:off x="6740324" y="0"/>
            <a:ext cx="54516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26542" y="786880"/>
            <a:ext cx="5275125" cy="155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800" u="none" cap="none" strike="noStrike">
                <a:solidFill>
                  <a:srgbClr val="1D1D1E"/>
                </a:solidFill>
                <a:latin typeface="Montserrat"/>
                <a:ea typeface="Montserrat"/>
                <a:cs typeface="Montserrat"/>
                <a:sym typeface="Montserrat"/>
              </a:rPr>
              <a:t>PROJET</a:t>
            </a:r>
            <a:br>
              <a:rPr b="1" i="0" lang="fr-FR" sz="4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fr-FR" sz="3600" u="none" cap="none" strike="noStrike">
                <a:solidFill>
                  <a:srgbClr val="1D1D1E"/>
                </a:solidFill>
                <a:latin typeface="Montserrat"/>
                <a:ea typeface="Montserrat"/>
                <a:cs typeface="Montserrat"/>
                <a:sym typeface="Montserrat"/>
              </a:rPr>
              <a:t>GROUPIE TRACKER</a:t>
            </a:r>
            <a:endParaRPr b="1" i="0" sz="4000" u="none" cap="none" strike="noStrike">
              <a:solidFill>
                <a:srgbClr val="1D1D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427673" y="2696285"/>
            <a:ext cx="2133191" cy="19050"/>
          </a:xfrm>
          <a:prstGeom prst="straightConnector1">
            <a:avLst/>
          </a:prstGeom>
          <a:noFill/>
          <a:ln cap="flat" cmpd="sng" w="571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 txBox="1"/>
          <p:nvPr/>
        </p:nvSpPr>
        <p:spPr>
          <a:xfrm rot="-5400000">
            <a:off x="8828100" y="3474913"/>
            <a:ext cx="634871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700" u="none" cap="none" strike="noStrike">
                <a:solidFill>
                  <a:srgbClr val="23B2A4"/>
                </a:solidFill>
                <a:latin typeface="Montserrat"/>
                <a:ea typeface="Montserrat"/>
                <a:cs typeface="Montserrat"/>
                <a:sym typeface="Montserrat"/>
              </a:rPr>
              <a:t>ANNÉE 2023 / 2024 – YNOV Campus</a:t>
            </a:r>
            <a:endParaRPr sz="1600">
              <a:solidFill>
                <a:srgbClr val="23B2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8189" y="5919641"/>
            <a:ext cx="1435640" cy="563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 rot="10800000">
            <a:off x="456248" y="410743"/>
            <a:ext cx="0" cy="2304592"/>
          </a:xfrm>
          <a:prstGeom prst="straightConnector1">
            <a:avLst/>
          </a:prstGeom>
          <a:noFill/>
          <a:ln cap="flat" cmpd="sng" w="571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4114695" y="409365"/>
            <a:ext cx="2133191" cy="19050"/>
          </a:xfrm>
          <a:prstGeom prst="straightConnector1">
            <a:avLst/>
          </a:prstGeom>
          <a:noFill/>
          <a:ln cap="flat" cmpd="sng" w="571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6247886" y="402955"/>
            <a:ext cx="0" cy="2304592"/>
          </a:xfrm>
          <a:prstGeom prst="straightConnector1">
            <a:avLst/>
          </a:prstGeom>
          <a:noFill/>
          <a:ln cap="flat" cmpd="sng" w="571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1206728" y="3347251"/>
            <a:ext cx="4403800" cy="528145"/>
          </a:xfrm>
          <a:prstGeom prst="parallelogram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D1D1E"/>
                </a:solidFill>
                <a:latin typeface="Montserrat"/>
                <a:ea typeface="Montserrat"/>
                <a:cs typeface="Montserrat"/>
                <a:sym typeface="Montserrat"/>
              </a:rPr>
              <a:t>OBJECTIFS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206727" y="4057443"/>
            <a:ext cx="4427919" cy="528145"/>
          </a:xfrm>
          <a:prstGeom prst="parallelogram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D1D1E"/>
                </a:solidFill>
                <a:latin typeface="Montserrat"/>
                <a:ea typeface="Montserrat"/>
                <a:cs typeface="Montserrat"/>
                <a:sym typeface="Montserrat"/>
              </a:rPr>
              <a:t>DÉROULEMENT DU MODULE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194668" y="4767635"/>
            <a:ext cx="4427919" cy="528145"/>
          </a:xfrm>
          <a:prstGeom prst="parallelogram">
            <a:avLst>
              <a:gd fmla="val 0" name="adj"/>
            </a:avLst>
          </a:prstGeom>
          <a:solidFill>
            <a:schemeClr val="lt1"/>
          </a:solidFill>
          <a:ln cap="flat" cmpd="sng" w="28575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D1D1E"/>
                </a:solidFill>
                <a:latin typeface="Montserrat"/>
                <a:ea typeface="Montserrat"/>
                <a:cs typeface="Montserrat"/>
                <a:sym typeface="Montserrat"/>
              </a:rPr>
              <a:t>MODALITÉS D’ÉVALUATION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943" y="1403008"/>
            <a:ext cx="2165183" cy="405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38873" r="0" t="0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530" l="0" r="0" t="2441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9467" y="6010942"/>
            <a:ext cx="1541159" cy="604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Golang in 24 hours | Kislay Verma" id="104" name="Google Shape;104;p2"/>
          <p:cNvPicPr preferRelativeResize="0"/>
          <p:nvPr/>
        </p:nvPicPr>
        <p:blipFill rotWithShape="1">
          <a:blip r:embed="rId7">
            <a:alphaModFix/>
          </a:blip>
          <a:srcRect b="16263" l="19227" r="19176" t="15824"/>
          <a:stretch/>
        </p:blipFill>
        <p:spPr>
          <a:xfrm rot="426458">
            <a:off x="4821167" y="4142762"/>
            <a:ext cx="396992" cy="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520861" y="358815"/>
            <a:ext cx="6234502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OBJECTIFS &amp; CONSIGNES</a:t>
            </a:r>
            <a:endParaRPr b="1" i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056670" y="1027942"/>
            <a:ext cx="4428163" cy="373530"/>
          </a:xfrm>
          <a:prstGeom prst="parallelogram">
            <a:avLst>
              <a:gd fmla="val 39938" name="adj"/>
            </a:avLst>
          </a:prstGeom>
          <a:solidFill>
            <a:srgbClr val="23B2A4"/>
          </a:solidFill>
          <a:ln cap="flat" cmpd="sng" w="3810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 GROUPIE TRACKER</a:t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87119" y="2646004"/>
            <a:ext cx="3305853" cy="6463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Web-app qui affiche 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données d’API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3974841" y="1967946"/>
            <a:ext cx="4242318" cy="369332"/>
          </a:xfrm>
          <a:prstGeom prst="rect">
            <a:avLst/>
          </a:prstGeom>
          <a:solidFill>
            <a:srgbClr val="23B2A4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PROJET GROUPIE TRACKER…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4769689" y="4453023"/>
            <a:ext cx="29256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 en Golang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68988" y="2814372"/>
            <a:ext cx="2925731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Groupes de 2 à 3 pers.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8597281" y="2814372"/>
            <a:ext cx="2925731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Rendu sur Github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ile - Free icons" id="112" name="Google Shape;11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376224">
            <a:off x="11212833" y="2594289"/>
            <a:ext cx="294954" cy="294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tare avec un remplissage uni" id="113" name="Google Shape;11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221432">
            <a:off x="7314892" y="2923490"/>
            <a:ext cx="610576" cy="6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818" y="1403008"/>
            <a:ext cx="2165182" cy="405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38873" r="0" t="0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 b="530" l="0" r="0" t="2441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9467" y="6010942"/>
            <a:ext cx="1541159" cy="604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520860" y="358815"/>
            <a:ext cx="7092919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SUPPORTS &amp; DOCS</a:t>
            </a:r>
            <a:endParaRPr b="1" i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64595" y="2427975"/>
            <a:ext cx="4800827" cy="230832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Support de cours Golang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DIAPO : Typages &amp;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DIAPO : Algorithmie &amp; Fonctions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DIAPO : Pointeurs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DIAPO : Package, Typage &amp; Déclarations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DIAPO : Récursivité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 u="sng">
                <a:solidFill>
                  <a:srgbClr val="23B2A4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Tous les supports en cliquant ici !</a:t>
            </a:r>
            <a:endParaRPr b="1" sz="1600">
              <a:solidFill>
                <a:srgbClr val="23B2A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1004731" y="2183128"/>
            <a:ext cx="4120555" cy="369332"/>
          </a:xfrm>
          <a:prstGeom prst="rect">
            <a:avLst/>
          </a:prstGeom>
          <a:solidFill>
            <a:srgbClr val="23B2A4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SUPPORTS &amp; DOCS GOLANG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745238" y="2427975"/>
            <a:ext cx="4800827" cy="132343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Setup du projet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Tips en Golang pour le 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 u="sng">
                <a:solidFill>
                  <a:srgbClr val="23B2A4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Tous les supports en cliquant ici !</a:t>
            </a:r>
            <a:endParaRPr b="1" sz="1600">
              <a:solidFill>
                <a:srgbClr val="23B2A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7085374" y="2183128"/>
            <a:ext cx="4120555" cy="369332"/>
          </a:xfrm>
          <a:prstGeom prst="rect">
            <a:avLst/>
          </a:prstGeom>
          <a:solidFill>
            <a:srgbClr val="23B2A4"/>
          </a:solidFill>
          <a:ln cap="flat" cmpd="sng" w="19050">
            <a:solidFill>
              <a:srgbClr val="23B2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SUPPORTS SUPPLÉMENTAIRES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2987104" y="1039026"/>
            <a:ext cx="4423353" cy="359153"/>
          </a:xfrm>
          <a:prstGeom prst="parallelogram">
            <a:avLst>
              <a:gd fmla="val 39938" name="adj"/>
            </a:avLst>
          </a:prstGeom>
          <a:solidFill>
            <a:srgbClr val="23B2A4"/>
          </a:solidFill>
          <a:ln cap="flat" cmpd="sng" w="3810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 GROUPIE TRACKER</a:t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818" y="1403008"/>
            <a:ext cx="2165182" cy="405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38873" r="0" t="0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5">
            <a:alphaModFix/>
          </a:blip>
          <a:srcRect b="530" l="0" r="0" t="2441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9467" y="6010942"/>
            <a:ext cx="1541159" cy="604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/>
          <p:nvPr/>
        </p:nvSpPr>
        <p:spPr>
          <a:xfrm>
            <a:off x="3440871" y="3266793"/>
            <a:ext cx="2298900" cy="77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3440871" y="2795350"/>
            <a:ext cx="2298900" cy="471300"/>
          </a:xfrm>
          <a:prstGeom prst="rect">
            <a:avLst/>
          </a:prstGeom>
          <a:solidFill>
            <a:srgbClr val="23B2A4"/>
          </a:solidFill>
          <a:ln cap="flat" cmpd="sng" w="190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LIVRABLE+CODE</a:t>
            </a:r>
            <a:endParaRPr sz="1100"/>
          </a:p>
        </p:txBody>
      </p:sp>
      <p:sp>
        <p:nvSpPr>
          <p:cNvPr id="138" name="Google Shape;138;p7"/>
          <p:cNvSpPr txBox="1"/>
          <p:nvPr/>
        </p:nvSpPr>
        <p:spPr>
          <a:xfrm>
            <a:off x="3440871" y="3438256"/>
            <a:ext cx="2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 2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520860" y="358815"/>
            <a:ext cx="7092919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MODALITÉS D’ÉVALUATION</a:t>
            </a:r>
            <a:endParaRPr b="1" i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452314" y="3266793"/>
            <a:ext cx="2298900" cy="77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6452314" y="2795350"/>
            <a:ext cx="2298900" cy="471300"/>
          </a:xfrm>
          <a:prstGeom prst="rect">
            <a:avLst/>
          </a:prstGeom>
          <a:solidFill>
            <a:srgbClr val="23B2A4"/>
          </a:solidFill>
          <a:ln cap="flat" cmpd="sng" w="1905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SOUTENANCE</a:t>
            </a:r>
            <a:endParaRPr sz="1100"/>
          </a:p>
        </p:txBody>
      </p:sp>
      <p:sp>
        <p:nvSpPr>
          <p:cNvPr id="142" name="Google Shape;142;p7"/>
          <p:cNvSpPr txBox="1"/>
          <p:nvPr/>
        </p:nvSpPr>
        <p:spPr>
          <a:xfrm>
            <a:off x="6452314" y="3438256"/>
            <a:ext cx="2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 2</a:t>
            </a:r>
            <a:endParaRPr/>
          </a:p>
        </p:txBody>
      </p:sp>
      <p:pic>
        <p:nvPicPr>
          <p:cNvPr descr="Enseignant avec un remplissage uni" id="143" name="Google Shape;14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865" y="4029072"/>
            <a:ext cx="584718" cy="58471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/>
          <p:nvPr/>
        </p:nvSpPr>
        <p:spPr>
          <a:xfrm>
            <a:off x="2987104" y="1039026"/>
            <a:ext cx="4423353" cy="359153"/>
          </a:xfrm>
          <a:prstGeom prst="parallelogram">
            <a:avLst>
              <a:gd fmla="val 39938" name="adj"/>
            </a:avLst>
          </a:prstGeom>
          <a:solidFill>
            <a:srgbClr val="23B2A4"/>
          </a:solidFill>
          <a:ln cap="flat" cmpd="sng" w="3810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 GROUPIE TRACKER</a:t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818" y="1403008"/>
            <a:ext cx="2165182" cy="405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4">
            <a:alphaModFix/>
          </a:blip>
          <a:srcRect b="0" l="38873" r="0" t="0"/>
          <a:stretch/>
        </p:blipFill>
        <p:spPr>
          <a:xfrm>
            <a:off x="685" y="1643025"/>
            <a:ext cx="2252592" cy="357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530" l="0" r="0" t="2441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/>
          <p:nvPr/>
        </p:nvSpPr>
        <p:spPr>
          <a:xfrm>
            <a:off x="4002833" y="2711367"/>
            <a:ext cx="4274428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BONNE CHANCE !</a:t>
            </a:r>
            <a:endParaRPr b="1" i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3688897" y="3428998"/>
            <a:ext cx="4814206" cy="359153"/>
          </a:xfrm>
          <a:prstGeom prst="parallelogram">
            <a:avLst>
              <a:gd fmla="val 39938" name="adj"/>
            </a:avLst>
          </a:prstGeom>
          <a:solidFill>
            <a:srgbClr val="23B2A4"/>
          </a:solidFill>
          <a:ln cap="flat" cmpd="sng" w="38100">
            <a:solidFill>
              <a:srgbClr val="23B2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AVEZ-VOUS DES QUESTIONS ?</a:t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9467" y="6010942"/>
            <a:ext cx="1541159" cy="604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61E17CFF536448B7C1CCDAE55291A9" ma:contentTypeVersion="4" ma:contentTypeDescription="Create a new document." ma:contentTypeScope="" ma:versionID="f9ab34d05a2b2225c2e710f12f33899a">
  <xsd:schema xmlns:xsd="http://www.w3.org/2001/XMLSchema" xmlns:xs="http://www.w3.org/2001/XMLSchema" xmlns:p="http://schemas.microsoft.com/office/2006/metadata/properties" xmlns:ns2="73492543-09de-48a8-9120-321d601f01fc" targetNamespace="http://schemas.microsoft.com/office/2006/metadata/properties" ma:root="true" ma:fieldsID="90cc1dee2168a2d9bfe9f3cc4b194286" ns2:_="">
    <xsd:import namespace="73492543-09de-48a8-9120-321d601f01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92543-09de-48a8-9120-321d601f0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6E433-4FDD-48C0-A6E7-568E8497BB23}"/>
</file>

<file path=customXml/itemProps2.xml><?xml version="1.0" encoding="utf-8"?>
<ds:datastoreItem xmlns:ds="http://schemas.openxmlformats.org/officeDocument/2006/customXml" ds:itemID="{21BB04AA-7F27-4223-8B9D-02DF11AAA646}"/>
</file>

<file path=customXml/itemProps3.xml><?xml version="1.0" encoding="utf-8"?>
<ds:datastoreItem xmlns:ds="http://schemas.openxmlformats.org/officeDocument/2006/customXml" ds:itemID="{56282B55-5F97-420D-8472-8336C9DDB8B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Maxime Mourgues</dc:creator>
  <dcterms:created xsi:type="dcterms:W3CDTF">2022-10-11T16:32:48Z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0x010100DC61E17CFF536448B7C1CCDAE55291A9</vt:lpwstr>
  </property>
  <property fmtid="{D5CDD505-2E9C-101B-9397-08002B2CF9AE}" pid="3" name="MediaServiceImageTags">
    <vt:lpwstr/>
  </property>
</Properties>
</file>