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133CE-C9C9-8E96-1AB9-3DA31C5066BF}" v="115" dt="2024-10-10T07:27:03.318"/>
    <p1510:client id="{BA06ED22-859D-4A8C-9ADD-1B734214FF04}" v="51" dt="2024-10-10T08:01:37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 Luka" userId="S::luka.garcia@ynov.com::4ac2f341-662b-4321-bed2-d8f99b1b9045" providerId="AD" clId="Web-{DAF3849B-5960-3C94-5F7D-42708EEBB9A2}"/>
    <pc:docChg chg="sldOrd">
      <pc:chgData name="GARCIA Luka" userId="S::luka.garcia@ynov.com::4ac2f341-662b-4321-bed2-d8f99b1b9045" providerId="AD" clId="Web-{DAF3849B-5960-3C94-5F7D-42708EEBB9A2}" dt="2023-10-26T07:12:20.167" v="0"/>
      <pc:docMkLst>
        <pc:docMk/>
      </pc:docMkLst>
      <pc:sldChg chg="ord">
        <pc:chgData name="GARCIA Luka" userId="S::luka.garcia@ynov.com::4ac2f341-662b-4321-bed2-d8f99b1b9045" providerId="AD" clId="Web-{DAF3849B-5960-3C94-5F7D-42708EEBB9A2}" dt="2023-10-26T07:12:20.167" v="0"/>
        <pc:sldMkLst>
          <pc:docMk/>
          <pc:sldMk cId="2311786511" sldId="266"/>
        </pc:sldMkLst>
      </pc:sldChg>
    </pc:docChg>
  </pc:docChgLst>
  <pc:docChgLst>
    <pc:chgData name="GARCIA Luka" userId="4ac2f341-662b-4321-bed2-d8f99b1b9045" providerId="ADAL" clId="{6588D481-7E15-46BF-B1D2-B3ED14867F48}"/>
    <pc:docChg chg="undo redo custSel addSld delSld modSld sldOrd">
      <pc:chgData name="GARCIA Luka" userId="4ac2f341-662b-4321-bed2-d8f99b1b9045" providerId="ADAL" clId="{6588D481-7E15-46BF-B1D2-B3ED14867F48}" dt="2023-10-26T07:50:29.692" v="723" actId="1076"/>
      <pc:docMkLst>
        <pc:docMk/>
      </pc:docMkLst>
      <pc:sldChg chg="addSp modSp mod">
        <pc:chgData name="GARCIA Luka" userId="4ac2f341-662b-4321-bed2-d8f99b1b9045" providerId="ADAL" clId="{6588D481-7E15-46BF-B1D2-B3ED14867F48}" dt="2023-10-26T07:32:22.098" v="420" actId="1076"/>
        <pc:sldMkLst>
          <pc:docMk/>
          <pc:sldMk cId="1851503618" sldId="258"/>
        </pc:sldMkLst>
        <pc:spChg chg="add mod">
          <ac:chgData name="GARCIA Luka" userId="4ac2f341-662b-4321-bed2-d8f99b1b9045" providerId="ADAL" clId="{6588D481-7E15-46BF-B1D2-B3ED14867F48}" dt="2023-10-26T07:32:22.098" v="420" actId="1076"/>
          <ac:spMkLst>
            <pc:docMk/>
            <pc:sldMk cId="1851503618" sldId="258"/>
            <ac:spMk id="11" creationId="{CA9A9C0E-073E-0546-ABEF-41EC92022A46}"/>
          </ac:spMkLst>
        </pc:spChg>
        <pc:spChg chg="mod">
          <ac:chgData name="GARCIA Luka" userId="4ac2f341-662b-4321-bed2-d8f99b1b9045" providerId="ADAL" clId="{6588D481-7E15-46BF-B1D2-B3ED14867F48}" dt="2023-10-26T07:30:12.117" v="340" actId="20577"/>
          <ac:spMkLst>
            <pc:docMk/>
            <pc:sldMk cId="1851503618" sldId="258"/>
            <ac:spMk id="18" creationId="{2BFE28C7-D2DB-0538-C7D9-47F382A59BB6}"/>
          </ac:spMkLst>
        </pc:spChg>
        <pc:spChg chg="mod">
          <ac:chgData name="GARCIA Luka" userId="4ac2f341-662b-4321-bed2-d8f99b1b9045" providerId="ADAL" clId="{6588D481-7E15-46BF-B1D2-B3ED14867F48}" dt="2023-10-26T07:30:05.351" v="321"/>
          <ac:spMkLst>
            <pc:docMk/>
            <pc:sldMk cId="1851503618" sldId="258"/>
            <ac:spMk id="19" creationId="{00B33539-F850-2F77-21A0-8116621B181A}"/>
          </ac:spMkLst>
        </pc:spChg>
      </pc:sldChg>
      <pc:sldChg chg="modSp mod">
        <pc:chgData name="GARCIA Luka" userId="4ac2f341-662b-4321-bed2-d8f99b1b9045" providerId="ADAL" clId="{6588D481-7E15-46BF-B1D2-B3ED14867F48}" dt="2023-10-26T07:31:26.185" v="387" actId="207"/>
        <pc:sldMkLst>
          <pc:docMk/>
          <pc:sldMk cId="2439111209" sldId="262"/>
        </pc:sldMkLst>
        <pc:graphicFrameChg chg="mod modGraphic">
          <ac:chgData name="GARCIA Luka" userId="4ac2f341-662b-4321-bed2-d8f99b1b9045" providerId="ADAL" clId="{6588D481-7E15-46BF-B1D2-B3ED14867F48}" dt="2023-10-26T07:31:26.185" v="387" actId="207"/>
          <ac:graphicFrameMkLst>
            <pc:docMk/>
            <pc:sldMk cId="2439111209" sldId="262"/>
            <ac:graphicFrameMk id="6" creationId="{55D6ABF2-8182-1108-8C90-032F5244DF9C}"/>
          </ac:graphicFrameMkLst>
        </pc:graphicFrameChg>
      </pc:sldChg>
      <pc:sldChg chg="addSp delSp modSp mod">
        <pc:chgData name="GARCIA Luka" userId="4ac2f341-662b-4321-bed2-d8f99b1b9045" providerId="ADAL" clId="{6588D481-7E15-46BF-B1D2-B3ED14867F48}" dt="2023-10-26T07:23:35.486" v="314" actId="14100"/>
        <pc:sldMkLst>
          <pc:docMk/>
          <pc:sldMk cId="148791968" sldId="264"/>
        </pc:sldMkLst>
        <pc:spChg chg="add del mod">
          <ac:chgData name="GARCIA Luka" userId="4ac2f341-662b-4321-bed2-d8f99b1b9045" providerId="ADAL" clId="{6588D481-7E15-46BF-B1D2-B3ED14867F48}" dt="2023-10-26T06:58:42.125" v="29" actId="14100"/>
          <ac:spMkLst>
            <pc:docMk/>
            <pc:sldMk cId="148791968" sldId="264"/>
            <ac:spMk id="2" creationId="{C3AD915E-EF70-DA24-12A4-331C035987CC}"/>
          </ac:spMkLst>
        </pc:spChg>
        <pc:spChg chg="mod">
          <ac:chgData name="GARCIA Luka" userId="4ac2f341-662b-4321-bed2-d8f99b1b9045" providerId="ADAL" clId="{6588D481-7E15-46BF-B1D2-B3ED14867F48}" dt="2023-10-26T06:57:09.846" v="0" actId="20577"/>
          <ac:spMkLst>
            <pc:docMk/>
            <pc:sldMk cId="148791968" sldId="264"/>
            <ac:spMk id="5" creationId="{27FAB41B-1399-4A6B-9759-9C43058A7C98}"/>
          </ac:spMkLst>
        </pc:spChg>
        <pc:spChg chg="del">
          <ac:chgData name="GARCIA Luka" userId="4ac2f341-662b-4321-bed2-d8f99b1b9045" providerId="ADAL" clId="{6588D481-7E15-46BF-B1D2-B3ED14867F48}" dt="2023-10-26T06:58:27.614" v="25" actId="478"/>
          <ac:spMkLst>
            <pc:docMk/>
            <pc:sldMk cId="148791968" sldId="264"/>
            <ac:spMk id="6" creationId="{9B70B314-0C85-1449-67A5-6F1AD04DF9A1}"/>
          </ac:spMkLst>
        </pc:spChg>
        <pc:spChg chg="del mod">
          <ac:chgData name="GARCIA Luka" userId="4ac2f341-662b-4321-bed2-d8f99b1b9045" providerId="ADAL" clId="{6588D481-7E15-46BF-B1D2-B3ED14867F48}" dt="2023-10-26T06:58:21.908" v="20" actId="478"/>
          <ac:spMkLst>
            <pc:docMk/>
            <pc:sldMk cId="148791968" sldId="264"/>
            <ac:spMk id="8" creationId="{3214B489-6620-F0CE-8562-6DEE7E949973}"/>
          </ac:spMkLst>
        </pc:spChg>
        <pc:spChg chg="add mod">
          <ac:chgData name="GARCIA Luka" userId="4ac2f341-662b-4321-bed2-d8f99b1b9045" providerId="ADAL" clId="{6588D481-7E15-46BF-B1D2-B3ED14867F48}" dt="2023-10-26T06:58:28.639" v="26"/>
          <ac:spMkLst>
            <pc:docMk/>
            <pc:sldMk cId="148791968" sldId="264"/>
            <ac:spMk id="16" creationId="{7539C452-D24E-4CA2-402F-4D3076F47BBE}"/>
          </ac:spMkLst>
        </pc:spChg>
        <pc:spChg chg="del">
          <ac:chgData name="GARCIA Luka" userId="4ac2f341-662b-4321-bed2-d8f99b1b9045" providerId="ADAL" clId="{6588D481-7E15-46BF-B1D2-B3ED14867F48}" dt="2023-10-26T06:58:23.105" v="21" actId="478"/>
          <ac:spMkLst>
            <pc:docMk/>
            <pc:sldMk cId="148791968" sldId="264"/>
            <ac:spMk id="18" creationId="{0F3D1A08-922D-2ADF-5C4D-44CC29A20EDD}"/>
          </ac:spMkLst>
        </pc:spChg>
        <pc:spChg chg="mod">
          <ac:chgData name="GARCIA Luka" userId="4ac2f341-662b-4321-bed2-d8f99b1b9045" providerId="ADAL" clId="{6588D481-7E15-46BF-B1D2-B3ED14867F48}" dt="2023-10-26T06:58:48.284" v="30" actId="1076"/>
          <ac:spMkLst>
            <pc:docMk/>
            <pc:sldMk cId="148791968" sldId="264"/>
            <ac:spMk id="19" creationId="{A879BE0E-D590-3C24-4E4E-27246731B479}"/>
          </ac:spMkLst>
        </pc:spChg>
        <pc:spChg chg="add mod">
          <ac:chgData name="GARCIA Luka" userId="4ac2f341-662b-4321-bed2-d8f99b1b9045" providerId="ADAL" clId="{6588D481-7E15-46BF-B1D2-B3ED14867F48}" dt="2023-10-26T06:58:28.639" v="26"/>
          <ac:spMkLst>
            <pc:docMk/>
            <pc:sldMk cId="148791968" sldId="264"/>
            <ac:spMk id="20" creationId="{A89B5422-B196-74C8-8EFA-85DB3FFE2F29}"/>
          </ac:spMkLst>
        </pc:spChg>
        <pc:spChg chg="add mod">
          <ac:chgData name="GARCIA Luka" userId="4ac2f341-662b-4321-bed2-d8f99b1b9045" providerId="ADAL" clId="{6588D481-7E15-46BF-B1D2-B3ED14867F48}" dt="2023-10-26T06:59:36.652" v="68" actId="14100"/>
          <ac:spMkLst>
            <pc:docMk/>
            <pc:sldMk cId="148791968" sldId="264"/>
            <ac:spMk id="21" creationId="{B4FDC569-9E98-147B-F01F-D2AB6F623F94}"/>
          </ac:spMkLst>
        </pc:spChg>
        <pc:spChg chg="add mod">
          <ac:chgData name="GARCIA Luka" userId="4ac2f341-662b-4321-bed2-d8f99b1b9045" providerId="ADAL" clId="{6588D481-7E15-46BF-B1D2-B3ED14867F48}" dt="2023-10-26T06:59:05.115" v="32" actId="1076"/>
          <ac:spMkLst>
            <pc:docMk/>
            <pc:sldMk cId="148791968" sldId="264"/>
            <ac:spMk id="22" creationId="{6BC6EBED-3901-2582-4CAF-77C5CBEE62BD}"/>
          </ac:spMkLst>
        </pc:spChg>
        <pc:spChg chg="add mod">
          <ac:chgData name="GARCIA Luka" userId="4ac2f341-662b-4321-bed2-d8f99b1b9045" providerId="ADAL" clId="{6588D481-7E15-46BF-B1D2-B3ED14867F48}" dt="2023-10-26T07:00:04.785" v="92" actId="14100"/>
          <ac:spMkLst>
            <pc:docMk/>
            <pc:sldMk cId="148791968" sldId="264"/>
            <ac:spMk id="23" creationId="{065866B2-2D49-B4DD-03F8-4C8EAE260D6C}"/>
          </ac:spMkLst>
        </pc:spChg>
        <pc:spChg chg="add mod">
          <ac:chgData name="GARCIA Luka" userId="4ac2f341-662b-4321-bed2-d8f99b1b9045" providerId="ADAL" clId="{6588D481-7E15-46BF-B1D2-B3ED14867F48}" dt="2023-10-26T07:00:21.323" v="132" actId="20577"/>
          <ac:spMkLst>
            <pc:docMk/>
            <pc:sldMk cId="148791968" sldId="264"/>
            <ac:spMk id="26" creationId="{EC28A8D3-C372-045F-DB33-11D0112E0F17}"/>
          </ac:spMkLst>
        </pc:spChg>
        <pc:spChg chg="add mod">
          <ac:chgData name="GARCIA Luka" userId="4ac2f341-662b-4321-bed2-d8f99b1b9045" providerId="ADAL" clId="{6588D481-7E15-46BF-B1D2-B3ED14867F48}" dt="2023-10-26T07:02:05.160" v="227" actId="14100"/>
          <ac:spMkLst>
            <pc:docMk/>
            <pc:sldMk cId="148791968" sldId="264"/>
            <ac:spMk id="27" creationId="{0B9AE9D3-D826-09E5-B230-0893358D790A}"/>
          </ac:spMkLst>
        </pc:spChg>
        <pc:spChg chg="add mod">
          <ac:chgData name="GARCIA Luka" userId="4ac2f341-662b-4321-bed2-d8f99b1b9045" providerId="ADAL" clId="{6588D481-7E15-46BF-B1D2-B3ED14867F48}" dt="2023-10-26T07:23:35.486" v="314" actId="14100"/>
          <ac:spMkLst>
            <pc:docMk/>
            <pc:sldMk cId="148791968" sldId="264"/>
            <ac:spMk id="28" creationId="{5176F156-0444-2522-250B-377317C11145}"/>
          </ac:spMkLst>
        </pc:spChg>
        <pc:spChg chg="add del mod">
          <ac:chgData name="GARCIA Luka" userId="4ac2f341-662b-4321-bed2-d8f99b1b9045" providerId="ADAL" clId="{6588D481-7E15-46BF-B1D2-B3ED14867F48}" dt="2023-10-26T07:21:46.850" v="231" actId="478"/>
          <ac:spMkLst>
            <pc:docMk/>
            <pc:sldMk cId="148791968" sldId="264"/>
            <ac:spMk id="29" creationId="{EC073B82-2791-F6D9-59C0-A709F48CCBE4}"/>
          </ac:spMkLst>
        </pc:spChg>
        <pc:spChg chg="add mod">
          <ac:chgData name="GARCIA Luka" userId="4ac2f341-662b-4321-bed2-d8f99b1b9045" providerId="ADAL" clId="{6588D481-7E15-46BF-B1D2-B3ED14867F48}" dt="2023-10-26T07:22:03.526" v="259" actId="20577"/>
          <ac:spMkLst>
            <pc:docMk/>
            <pc:sldMk cId="148791968" sldId="264"/>
            <ac:spMk id="31" creationId="{81760961-62E9-EE4E-84E3-61BF780D783A}"/>
          </ac:spMkLst>
        </pc:spChg>
        <pc:spChg chg="add mod">
          <ac:chgData name="GARCIA Luka" userId="4ac2f341-662b-4321-bed2-d8f99b1b9045" providerId="ADAL" clId="{6588D481-7E15-46BF-B1D2-B3ED14867F48}" dt="2023-10-26T07:22:39.124" v="295" actId="20577"/>
          <ac:spMkLst>
            <pc:docMk/>
            <pc:sldMk cId="148791968" sldId="264"/>
            <ac:spMk id="33" creationId="{0811E08F-BA94-C8D4-9D3E-0EC08A35EA96}"/>
          </ac:spMkLst>
        </pc:spChg>
        <pc:spChg chg="add del mod">
          <ac:chgData name="GARCIA Luka" userId="4ac2f341-662b-4321-bed2-d8f99b1b9045" providerId="ADAL" clId="{6588D481-7E15-46BF-B1D2-B3ED14867F48}" dt="2023-10-26T07:23:15.148" v="310" actId="478"/>
          <ac:spMkLst>
            <pc:docMk/>
            <pc:sldMk cId="148791968" sldId="264"/>
            <ac:spMk id="34" creationId="{6FC2D956-F23D-BC65-3A00-8C17826D7E16}"/>
          </ac:spMkLst>
        </pc:spChg>
        <pc:picChg chg="add del mod">
          <ac:chgData name="GARCIA Luka" userId="4ac2f341-662b-4321-bed2-d8f99b1b9045" providerId="ADAL" clId="{6588D481-7E15-46BF-B1D2-B3ED14867F48}" dt="2023-10-26T06:58:35.320" v="28" actId="478"/>
          <ac:picMkLst>
            <pc:docMk/>
            <pc:sldMk cId="148791968" sldId="264"/>
            <ac:picMk id="3" creationId="{F090A6BE-90AF-48C1-C3C2-2D6CF3973235}"/>
          </ac:picMkLst>
        </pc:picChg>
        <pc:picChg chg="mod">
          <ac:chgData name="GARCIA Luka" userId="4ac2f341-662b-4321-bed2-d8f99b1b9045" providerId="ADAL" clId="{6588D481-7E15-46BF-B1D2-B3ED14867F48}" dt="2023-10-26T06:58:33.892" v="27" actId="1076"/>
          <ac:picMkLst>
            <pc:docMk/>
            <pc:sldMk cId="148791968" sldId="264"/>
            <ac:picMk id="4" creationId="{014663C5-D3F2-450D-CD00-11BA771FDE38}"/>
          </ac:picMkLst>
        </pc:picChg>
        <pc:picChg chg="del">
          <ac:chgData name="GARCIA Luka" userId="4ac2f341-662b-4321-bed2-d8f99b1b9045" providerId="ADAL" clId="{6588D481-7E15-46BF-B1D2-B3ED14867F48}" dt="2023-10-26T06:58:20.376" v="18" actId="478"/>
          <ac:picMkLst>
            <pc:docMk/>
            <pc:sldMk cId="148791968" sldId="264"/>
            <ac:picMk id="7" creationId="{6A3B07C4-4A75-7A51-E7DE-258EEB32DBFE}"/>
          </ac:picMkLst>
        </pc:picChg>
        <pc:picChg chg="del">
          <ac:chgData name="GARCIA Luka" userId="4ac2f341-662b-4321-bed2-d8f99b1b9045" providerId="ADAL" clId="{6588D481-7E15-46BF-B1D2-B3ED14867F48}" dt="2023-10-26T06:58:26.545" v="24" actId="478"/>
          <ac:picMkLst>
            <pc:docMk/>
            <pc:sldMk cId="148791968" sldId="264"/>
            <ac:picMk id="11" creationId="{13A91C1D-0BF8-6F0B-DBD0-8DBEE481B1D1}"/>
          </ac:picMkLst>
        </pc:picChg>
        <pc:picChg chg="add mod">
          <ac:chgData name="GARCIA Luka" userId="4ac2f341-662b-4321-bed2-d8f99b1b9045" providerId="ADAL" clId="{6588D481-7E15-46BF-B1D2-B3ED14867F48}" dt="2023-10-26T06:58:28.639" v="26"/>
          <ac:picMkLst>
            <pc:docMk/>
            <pc:sldMk cId="148791968" sldId="264"/>
            <ac:picMk id="17" creationId="{46B2CE22-9EC2-692A-E95D-31C031E078AB}"/>
          </ac:picMkLst>
        </pc:picChg>
        <pc:picChg chg="add del mod">
          <ac:chgData name="GARCIA Luka" userId="4ac2f341-662b-4321-bed2-d8f99b1b9045" providerId="ADAL" clId="{6588D481-7E15-46BF-B1D2-B3ED14867F48}" dt="2023-10-26T07:00:02.164" v="90"/>
          <ac:picMkLst>
            <pc:docMk/>
            <pc:sldMk cId="148791968" sldId="264"/>
            <ac:picMk id="24" creationId="{A03F06E1-D74C-E2B9-3EAA-4455BEB3B269}"/>
          </ac:picMkLst>
        </pc:picChg>
        <pc:picChg chg="add mod">
          <ac:chgData name="GARCIA Luka" userId="4ac2f341-662b-4321-bed2-d8f99b1b9045" providerId="ADAL" clId="{6588D481-7E15-46BF-B1D2-B3ED14867F48}" dt="2023-10-26T07:04:07.693" v="228" actId="14826"/>
          <ac:picMkLst>
            <pc:docMk/>
            <pc:sldMk cId="148791968" sldId="264"/>
            <ac:picMk id="25" creationId="{3663861B-35F1-922F-ABD9-833994509759}"/>
          </ac:picMkLst>
        </pc:picChg>
        <pc:picChg chg="add mod">
          <ac:chgData name="GARCIA Luka" userId="4ac2f341-662b-4321-bed2-d8f99b1b9045" providerId="ADAL" clId="{6588D481-7E15-46BF-B1D2-B3ED14867F48}" dt="2023-10-26T07:22:23.114" v="260" actId="14826"/>
          <ac:picMkLst>
            <pc:docMk/>
            <pc:sldMk cId="148791968" sldId="264"/>
            <ac:picMk id="30" creationId="{A0888C2F-84B1-C702-B8E8-F40F5BFF31C9}"/>
          </ac:picMkLst>
        </pc:picChg>
        <pc:picChg chg="add mod">
          <ac:chgData name="GARCIA Luka" userId="4ac2f341-662b-4321-bed2-d8f99b1b9045" providerId="ADAL" clId="{6588D481-7E15-46BF-B1D2-B3ED14867F48}" dt="2023-10-26T07:22:51.874" v="296" actId="14826"/>
          <ac:picMkLst>
            <pc:docMk/>
            <pc:sldMk cId="148791968" sldId="264"/>
            <ac:picMk id="32" creationId="{2050C004-1C2A-AFC0-15F9-39D391C95F45}"/>
          </ac:picMkLst>
        </pc:picChg>
      </pc:sldChg>
      <pc:sldChg chg="addSp delSp modSp add mod delAnim">
        <pc:chgData name="GARCIA Luka" userId="4ac2f341-662b-4321-bed2-d8f99b1b9045" providerId="ADAL" clId="{6588D481-7E15-46BF-B1D2-B3ED14867F48}" dt="2023-10-26T07:50:29.692" v="723" actId="1076"/>
        <pc:sldMkLst>
          <pc:docMk/>
          <pc:sldMk cId="2058105503" sldId="265"/>
        </pc:sldMkLst>
        <pc:spChg chg="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7" creationId="{1DF7263E-BFB1-91E1-B2FD-3814B17D9848}"/>
          </ac:spMkLst>
        </pc:spChg>
        <pc:spChg chg="del">
          <ac:chgData name="GARCIA Luka" userId="4ac2f341-662b-4321-bed2-d8f99b1b9045" providerId="ADAL" clId="{6588D481-7E15-46BF-B1D2-B3ED14867F48}" dt="2023-10-26T07:45:14.458" v="629" actId="478"/>
          <ac:spMkLst>
            <pc:docMk/>
            <pc:sldMk cId="2058105503" sldId="265"/>
            <ac:spMk id="8" creationId="{DF3BE618-DC7C-FD43-4BA8-E15531470A2F}"/>
          </ac:spMkLst>
        </pc:spChg>
        <pc:spChg chg="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9" creationId="{60C846FB-9E6B-1F5A-5B99-ACE892D7B5CC}"/>
          </ac:spMkLst>
        </pc:spChg>
        <pc:spChg chg="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10" creationId="{FC2C6C23-F304-968A-AFEB-D2591DAFF5E5}"/>
          </ac:spMkLst>
        </pc:spChg>
        <pc:spChg chg="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11" creationId="{02F7F44C-6057-910D-FA32-EE38847D0670}"/>
          </ac:spMkLst>
        </pc:spChg>
        <pc:spChg chg="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12" creationId="{69B535E1-AAA0-A1B4-4F67-6F43E34E95CE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16" creationId="{4A2E63D3-D653-A211-A196-2B6781231A07}"/>
          </ac:spMkLst>
        </pc:spChg>
        <pc:spChg chg="mod">
          <ac:chgData name="GARCIA Luka" userId="4ac2f341-662b-4321-bed2-d8f99b1b9045" providerId="ADAL" clId="{6588D481-7E15-46BF-B1D2-B3ED14867F48}" dt="2023-10-26T07:33:00.175" v="455" actId="20577"/>
          <ac:spMkLst>
            <pc:docMk/>
            <pc:sldMk cId="2058105503" sldId="265"/>
            <ac:spMk id="18" creationId="{9E997C86-0762-73AD-C826-14B1347E775F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19" creationId="{70B072D9-022A-86C7-B221-A652B6258831}"/>
          </ac:spMkLst>
        </pc:spChg>
        <pc:spChg chg="del">
          <ac:chgData name="GARCIA Luka" userId="4ac2f341-662b-4321-bed2-d8f99b1b9045" providerId="ADAL" clId="{6588D481-7E15-46BF-B1D2-B3ED14867F48}" dt="2023-10-26T07:33:23.653" v="456" actId="478"/>
          <ac:spMkLst>
            <pc:docMk/>
            <pc:sldMk cId="2058105503" sldId="265"/>
            <ac:spMk id="20" creationId="{97817155-9C04-B1D8-B5A5-616A5F77B148}"/>
          </ac:spMkLst>
        </pc:spChg>
        <pc:spChg chg="del mod">
          <ac:chgData name="GARCIA Luka" userId="4ac2f341-662b-4321-bed2-d8f99b1b9045" providerId="ADAL" clId="{6588D481-7E15-46BF-B1D2-B3ED14867F48}" dt="2023-10-26T07:33:25.446" v="458" actId="478"/>
          <ac:spMkLst>
            <pc:docMk/>
            <pc:sldMk cId="2058105503" sldId="265"/>
            <ac:spMk id="22" creationId="{9F34431D-7601-6EE8-F46E-DD881C1A9E3B}"/>
          </ac:spMkLst>
        </pc:spChg>
        <pc:spChg chg="del">
          <ac:chgData name="GARCIA Luka" userId="4ac2f341-662b-4321-bed2-d8f99b1b9045" providerId="ADAL" clId="{6588D481-7E15-46BF-B1D2-B3ED14867F48}" dt="2023-10-26T07:33:27.704" v="459" actId="478"/>
          <ac:spMkLst>
            <pc:docMk/>
            <pc:sldMk cId="2058105503" sldId="265"/>
            <ac:spMk id="23" creationId="{A479C4B8-CC41-B8D8-B983-D91C4E3A38D0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24" creationId="{759AE386-AB7D-7415-E0A4-604566C8E5DE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26" creationId="{037101A8-74B7-6245-E80C-0FF098E13044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28" creationId="{E66C1F63-3709-2CFB-9320-709870ED369E}"/>
          </ac:spMkLst>
        </pc:spChg>
        <pc:spChg chg="add mod">
          <ac:chgData name="GARCIA Luka" userId="4ac2f341-662b-4321-bed2-d8f99b1b9045" providerId="ADAL" clId="{6588D481-7E15-46BF-B1D2-B3ED14867F48}" dt="2023-10-26T07:47:05.394" v="651" actId="571"/>
          <ac:spMkLst>
            <pc:docMk/>
            <pc:sldMk cId="2058105503" sldId="265"/>
            <ac:spMk id="30" creationId="{B7819771-79BC-791F-804D-2052E0E7E9B6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2" creationId="{298FE1ED-4C85-580B-4639-847E0825E73B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3" creationId="{529C38B8-4A4A-5BFE-D435-324827AD1351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4" creationId="{31C62BE1-1188-F591-3E7B-E80536CBFC43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5" creationId="{27E1A7DB-7BAC-39D9-5FEE-DA58E398FF64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6" creationId="{AFAE22BE-A4A0-3615-A3C3-125A09EA9D83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7" creationId="{5106BE90-49A9-8F7F-CF48-E0C33336DFC3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39" creationId="{2A663B3B-2B15-14AF-824A-65189AEE89A5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41" creationId="{577D6767-E243-407B-D67B-9CA3C1F0AB78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42" creationId="{369AB179-F0B8-7E7D-16E1-2BAC55E7E440}"/>
          </ac:spMkLst>
        </pc:spChg>
        <pc:spChg chg="add mod">
          <ac:chgData name="GARCIA Luka" userId="4ac2f341-662b-4321-bed2-d8f99b1b9045" providerId="ADAL" clId="{6588D481-7E15-46BF-B1D2-B3ED14867F48}" dt="2023-10-26T07:50:29.692" v="723" actId="1076"/>
          <ac:spMkLst>
            <pc:docMk/>
            <pc:sldMk cId="2058105503" sldId="265"/>
            <ac:spMk id="44" creationId="{FA7A896D-D69A-FC8D-104C-46E325634A53}"/>
          </ac:spMkLst>
        </pc:spChg>
        <pc:cxnChg chg="add del mod">
          <ac:chgData name="GARCIA Luka" userId="4ac2f341-662b-4321-bed2-d8f99b1b9045" providerId="ADAL" clId="{6588D481-7E15-46BF-B1D2-B3ED14867F48}" dt="2023-10-26T07:44:56.199" v="625" actId="478"/>
          <ac:cxnSpMkLst>
            <pc:docMk/>
            <pc:sldMk cId="2058105503" sldId="265"/>
            <ac:cxnSpMk id="4" creationId="{B7A95A09-F507-7302-C674-81272EF1DFBB}"/>
          </ac:cxnSpMkLst>
        </pc:cxnChg>
        <pc:cxnChg chg="add del">
          <ac:chgData name="GARCIA Luka" userId="4ac2f341-662b-4321-bed2-d8f99b1b9045" providerId="ADAL" clId="{6588D481-7E15-46BF-B1D2-B3ED14867F48}" dt="2023-10-26T07:34:07.002" v="465" actId="478"/>
          <ac:cxnSpMkLst>
            <pc:docMk/>
            <pc:sldMk cId="2058105503" sldId="265"/>
            <ac:cxnSpMk id="15" creationId="{4146A461-2683-2F31-7B9F-889E81DA26B8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17" creationId="{EF492761-AAB1-ABD5-442C-DECEE5BB9436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21" creationId="{A84DF564-0592-07B5-04B7-8A77D5D1735E}"/>
          </ac:cxnSpMkLst>
        </pc:cxnChg>
        <pc:cxnChg chg="add del mod">
          <ac:chgData name="GARCIA Luka" userId="4ac2f341-662b-4321-bed2-d8f99b1b9045" providerId="ADAL" clId="{6588D481-7E15-46BF-B1D2-B3ED14867F48}" dt="2023-10-26T07:46:30.999" v="644"/>
          <ac:cxnSpMkLst>
            <pc:docMk/>
            <pc:sldMk cId="2058105503" sldId="265"/>
            <ac:cxnSpMk id="25" creationId="{61400DA0-4BBB-94E3-FD82-60E2F8CB8256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27" creationId="{C49F75E4-9154-5C5D-DDBB-7A64CFFB7F3A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29" creationId="{3FE4529D-D881-D7A5-DFFD-B8BCF263D7C6}"/>
          </ac:cxnSpMkLst>
        </pc:cxnChg>
        <pc:cxnChg chg="add mod">
          <ac:chgData name="GARCIA Luka" userId="4ac2f341-662b-4321-bed2-d8f99b1b9045" providerId="ADAL" clId="{6588D481-7E15-46BF-B1D2-B3ED14867F48}" dt="2023-10-26T07:47:05.394" v="651" actId="571"/>
          <ac:cxnSpMkLst>
            <pc:docMk/>
            <pc:sldMk cId="2058105503" sldId="265"/>
            <ac:cxnSpMk id="31" creationId="{62F52BCE-9CCE-24E8-2096-D2F225988913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38" creationId="{E5CF838E-B8EC-5936-885C-A49F464F04BB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40" creationId="{66FBFC1D-8E17-D62A-3CBD-355667A14612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43" creationId="{C365059A-6EFB-9E37-FD19-B92A346AD013}"/>
          </ac:cxnSpMkLst>
        </pc:cxnChg>
        <pc:cxnChg chg="add mod">
          <ac:chgData name="GARCIA Luka" userId="4ac2f341-662b-4321-bed2-d8f99b1b9045" providerId="ADAL" clId="{6588D481-7E15-46BF-B1D2-B3ED14867F48}" dt="2023-10-26T07:50:29.692" v="723" actId="1076"/>
          <ac:cxnSpMkLst>
            <pc:docMk/>
            <pc:sldMk cId="2058105503" sldId="265"/>
            <ac:cxnSpMk id="45" creationId="{974DE44D-ED8D-08AC-039D-0DE6A499C763}"/>
          </ac:cxnSpMkLst>
        </pc:cxnChg>
      </pc:sldChg>
      <pc:sldChg chg="addSp delSp modSp del mod">
        <pc:chgData name="GARCIA Luka" userId="4ac2f341-662b-4321-bed2-d8f99b1b9045" providerId="ADAL" clId="{6588D481-7E15-46BF-B1D2-B3ED14867F48}" dt="2023-10-26T06:57:52.905" v="14" actId="47"/>
        <pc:sldMkLst>
          <pc:docMk/>
          <pc:sldMk cId="3011667752" sldId="265"/>
        </pc:sldMkLst>
        <pc:spChg chg="add del mod">
          <ac:chgData name="GARCIA Luka" userId="4ac2f341-662b-4321-bed2-d8f99b1b9045" providerId="ADAL" clId="{6588D481-7E15-46BF-B1D2-B3ED14867F48}" dt="2023-10-26T06:57:43.130" v="11" actId="1076"/>
          <ac:spMkLst>
            <pc:docMk/>
            <pc:sldMk cId="3011667752" sldId="265"/>
            <ac:spMk id="2" creationId="{C3AD915E-EF70-DA24-12A4-331C035987CC}"/>
          </ac:spMkLst>
        </pc:spChg>
        <pc:spChg chg="mod">
          <ac:chgData name="GARCIA Luka" userId="4ac2f341-662b-4321-bed2-d8f99b1b9045" providerId="ADAL" clId="{6588D481-7E15-46BF-B1D2-B3ED14867F48}" dt="2023-10-26T06:57:12.308" v="1" actId="20577"/>
          <ac:spMkLst>
            <pc:docMk/>
            <pc:sldMk cId="3011667752" sldId="265"/>
            <ac:spMk id="3" creationId="{625D522B-1C92-AC36-14B6-E5ABC7517716}"/>
          </ac:spMkLst>
        </pc:spChg>
        <pc:spChg chg="del mod">
          <ac:chgData name="GARCIA Luka" userId="4ac2f341-662b-4321-bed2-d8f99b1b9045" providerId="ADAL" clId="{6588D481-7E15-46BF-B1D2-B3ED14867F48}" dt="2023-10-26T06:57:23.015" v="4" actId="478"/>
          <ac:spMkLst>
            <pc:docMk/>
            <pc:sldMk cId="3011667752" sldId="265"/>
            <ac:spMk id="6" creationId="{9B70B314-0C85-1449-67A5-6F1AD04DF9A1}"/>
          </ac:spMkLst>
        </pc:spChg>
        <pc:spChg chg="mod">
          <ac:chgData name="GARCIA Luka" userId="4ac2f341-662b-4321-bed2-d8f99b1b9045" providerId="ADAL" clId="{6588D481-7E15-46BF-B1D2-B3ED14867F48}" dt="2023-10-26T06:57:50.732" v="13" actId="1076"/>
          <ac:spMkLst>
            <pc:docMk/>
            <pc:sldMk cId="3011667752" sldId="265"/>
            <ac:spMk id="8" creationId="{3214B489-6620-F0CE-8562-6DEE7E949973}"/>
          </ac:spMkLst>
        </pc:spChg>
        <pc:spChg chg="mod">
          <ac:chgData name="GARCIA Luka" userId="4ac2f341-662b-4321-bed2-d8f99b1b9045" providerId="ADAL" clId="{6588D481-7E15-46BF-B1D2-B3ED14867F48}" dt="2023-10-26T06:57:50.732" v="13" actId="1076"/>
          <ac:spMkLst>
            <pc:docMk/>
            <pc:sldMk cId="3011667752" sldId="265"/>
            <ac:spMk id="18" creationId="{0F3D1A08-922D-2ADF-5C4D-44CC29A20EDD}"/>
          </ac:spMkLst>
        </pc:spChg>
        <pc:picChg chg="del">
          <ac:chgData name="GARCIA Luka" userId="4ac2f341-662b-4321-bed2-d8f99b1b9045" providerId="ADAL" clId="{6588D481-7E15-46BF-B1D2-B3ED14867F48}" dt="2023-10-26T06:57:26.029" v="7" actId="478"/>
          <ac:picMkLst>
            <pc:docMk/>
            <pc:sldMk cId="3011667752" sldId="265"/>
            <ac:picMk id="4" creationId="{014663C5-D3F2-450D-CD00-11BA771FDE38}"/>
          </ac:picMkLst>
        </pc:picChg>
        <pc:picChg chg="mod">
          <ac:chgData name="GARCIA Luka" userId="4ac2f341-662b-4321-bed2-d8f99b1b9045" providerId="ADAL" clId="{6588D481-7E15-46BF-B1D2-B3ED14867F48}" dt="2023-10-26T06:57:50.732" v="13" actId="1076"/>
          <ac:picMkLst>
            <pc:docMk/>
            <pc:sldMk cId="3011667752" sldId="265"/>
            <ac:picMk id="7" creationId="{6A3B07C4-4A75-7A51-E7DE-258EEB32DBFE}"/>
          </ac:picMkLst>
        </pc:picChg>
        <pc:picChg chg="mod">
          <ac:chgData name="GARCIA Luka" userId="4ac2f341-662b-4321-bed2-d8f99b1b9045" providerId="ADAL" clId="{6588D481-7E15-46BF-B1D2-B3ED14867F48}" dt="2023-10-26T06:57:50.732" v="13" actId="1076"/>
          <ac:picMkLst>
            <pc:docMk/>
            <pc:sldMk cId="3011667752" sldId="265"/>
            <ac:picMk id="11" creationId="{13A91C1D-0BF8-6F0B-DBD0-8DBEE481B1D1}"/>
          </ac:picMkLst>
        </pc:picChg>
      </pc:sldChg>
      <pc:sldChg chg="addSp delSp modSp del mod ord modTransition">
        <pc:chgData name="GARCIA Luka" userId="4ac2f341-662b-4321-bed2-d8f99b1b9045" providerId="ADAL" clId="{6588D481-7E15-46BF-B1D2-B3ED14867F48}" dt="2023-10-26T07:24:17.774" v="320" actId="47"/>
        <pc:sldMkLst>
          <pc:docMk/>
          <pc:sldMk cId="2311786511" sldId="266"/>
        </pc:sldMkLst>
        <pc:spChg chg="add del mod">
          <ac:chgData name="GARCIA Luka" userId="4ac2f341-662b-4321-bed2-d8f99b1b9045" providerId="ADAL" clId="{6588D481-7E15-46BF-B1D2-B3ED14867F48}" dt="2023-10-26T07:24:05.825" v="319" actId="478"/>
          <ac:spMkLst>
            <pc:docMk/>
            <pc:sldMk cId="2311786511" sldId="266"/>
            <ac:spMk id="5" creationId="{0767B42A-BE5B-2070-8F9C-9D36267DD4DE}"/>
          </ac:spMkLst>
        </pc:spChg>
        <pc:spChg chg="del">
          <ac:chgData name="GARCIA Luka" userId="4ac2f341-662b-4321-bed2-d8f99b1b9045" providerId="ADAL" clId="{6588D481-7E15-46BF-B1D2-B3ED14867F48}" dt="2023-10-26T06:57:58.315" v="15" actId="478"/>
          <ac:spMkLst>
            <pc:docMk/>
            <pc:sldMk cId="2311786511" sldId="266"/>
            <ac:spMk id="6" creationId="{9B70B314-0C85-1449-67A5-6F1AD04DF9A1}"/>
          </ac:spMkLst>
        </pc:spChg>
        <pc:spChg chg="mod">
          <ac:chgData name="GARCIA Luka" userId="4ac2f341-662b-4321-bed2-d8f99b1b9045" providerId="ADAL" clId="{6588D481-7E15-46BF-B1D2-B3ED14867F48}" dt="2023-10-26T06:58:07.890" v="17" actId="1076"/>
          <ac:spMkLst>
            <pc:docMk/>
            <pc:sldMk cId="2311786511" sldId="266"/>
            <ac:spMk id="8" creationId="{3214B489-6620-F0CE-8562-6DEE7E949973}"/>
          </ac:spMkLst>
        </pc:spChg>
        <pc:spChg chg="mod">
          <ac:chgData name="GARCIA Luka" userId="4ac2f341-662b-4321-bed2-d8f99b1b9045" providerId="ADAL" clId="{6588D481-7E15-46BF-B1D2-B3ED14867F48}" dt="2023-10-26T06:57:14.342" v="2" actId="20577"/>
          <ac:spMkLst>
            <pc:docMk/>
            <pc:sldMk cId="2311786511" sldId="266"/>
            <ac:spMk id="16" creationId="{66ABA1EC-D4B7-99EF-D218-F0CD0B338E85}"/>
          </ac:spMkLst>
        </pc:spChg>
        <pc:spChg chg="mod">
          <ac:chgData name="GARCIA Luka" userId="4ac2f341-662b-4321-bed2-d8f99b1b9045" providerId="ADAL" clId="{6588D481-7E15-46BF-B1D2-B3ED14867F48}" dt="2023-10-26T06:58:07.890" v="17" actId="1076"/>
          <ac:spMkLst>
            <pc:docMk/>
            <pc:sldMk cId="2311786511" sldId="266"/>
            <ac:spMk id="18" creationId="{0F3D1A08-922D-2ADF-5C4D-44CC29A20EDD}"/>
          </ac:spMkLst>
        </pc:spChg>
        <pc:spChg chg="mod">
          <ac:chgData name="GARCIA Luka" userId="4ac2f341-662b-4321-bed2-d8f99b1b9045" providerId="ADAL" clId="{6588D481-7E15-46BF-B1D2-B3ED14867F48}" dt="2023-10-26T07:24:04.062" v="318" actId="1076"/>
          <ac:spMkLst>
            <pc:docMk/>
            <pc:sldMk cId="2311786511" sldId="266"/>
            <ac:spMk id="19" creationId="{A879BE0E-D590-3C24-4E4E-27246731B479}"/>
          </ac:spMkLst>
        </pc:spChg>
        <pc:picChg chg="del">
          <ac:chgData name="GARCIA Luka" userId="4ac2f341-662b-4321-bed2-d8f99b1b9045" providerId="ADAL" clId="{6588D481-7E15-46BF-B1D2-B3ED14867F48}" dt="2023-10-26T06:57:59.299" v="16" actId="478"/>
          <ac:picMkLst>
            <pc:docMk/>
            <pc:sldMk cId="2311786511" sldId="266"/>
            <ac:picMk id="4" creationId="{014663C5-D3F2-450D-CD00-11BA771FDE38}"/>
          </ac:picMkLst>
        </pc:picChg>
        <pc:picChg chg="mod">
          <ac:chgData name="GARCIA Luka" userId="4ac2f341-662b-4321-bed2-d8f99b1b9045" providerId="ADAL" clId="{6588D481-7E15-46BF-B1D2-B3ED14867F48}" dt="2023-10-26T06:58:07.890" v="17" actId="1076"/>
          <ac:picMkLst>
            <pc:docMk/>
            <pc:sldMk cId="2311786511" sldId="266"/>
            <ac:picMk id="7" creationId="{6A3B07C4-4A75-7A51-E7DE-258EEB32DBFE}"/>
          </ac:picMkLst>
        </pc:picChg>
        <pc:picChg chg="mod">
          <ac:chgData name="GARCIA Luka" userId="4ac2f341-662b-4321-bed2-d8f99b1b9045" providerId="ADAL" clId="{6588D481-7E15-46BF-B1D2-B3ED14867F48}" dt="2023-10-26T06:58:07.890" v="17" actId="1076"/>
          <ac:picMkLst>
            <pc:docMk/>
            <pc:sldMk cId="2311786511" sldId="266"/>
            <ac:picMk id="11" creationId="{13A91C1D-0BF8-6F0B-DBD0-8DBEE481B1D1}"/>
          </ac:picMkLst>
        </pc:picChg>
      </pc:sldChg>
    </pc:docChg>
  </pc:docChgLst>
  <pc:docChgLst>
    <pc:chgData name="CHARREAU Léo" userId="S::leo.charreau34@ynov.com::b06d3399-dcbd-4a19-a5f3-b70fab2f11f0" providerId="AD" clId="Web-{BA06ED22-859D-4A8C-9ADD-1B734214FF04}"/>
    <pc:docChg chg="addSld delSld modSld">
      <pc:chgData name="CHARREAU Léo" userId="S::leo.charreau34@ynov.com::b06d3399-dcbd-4a19-a5f3-b70fab2f11f0" providerId="AD" clId="Web-{BA06ED22-859D-4A8C-9ADD-1B734214FF04}" dt="2024-10-10T08:01:36.912" v="39" actId="20577"/>
      <pc:docMkLst>
        <pc:docMk/>
      </pc:docMkLst>
      <pc:sldChg chg="delSp">
        <pc:chgData name="CHARREAU Léo" userId="S::leo.charreau34@ynov.com::b06d3399-dcbd-4a19-a5f3-b70fab2f11f0" providerId="AD" clId="Web-{BA06ED22-859D-4A8C-9ADD-1B734214FF04}" dt="2024-10-10T07:54:04.984" v="2"/>
        <pc:sldMkLst>
          <pc:docMk/>
          <pc:sldMk cId="1851503618" sldId="258"/>
        </pc:sldMkLst>
        <pc:cxnChg chg="del">
          <ac:chgData name="CHARREAU Léo" userId="S::leo.charreau34@ynov.com::b06d3399-dcbd-4a19-a5f3-b70fab2f11f0" providerId="AD" clId="Web-{BA06ED22-859D-4A8C-9ADD-1B734214FF04}" dt="2024-10-10T07:54:03.640" v="1"/>
          <ac:cxnSpMkLst>
            <pc:docMk/>
            <pc:sldMk cId="1851503618" sldId="258"/>
            <ac:cxnSpMk id="16" creationId="{3D21FA89-0C1A-FF27-1DDF-CEE0382432EB}"/>
          </ac:cxnSpMkLst>
        </pc:cxnChg>
        <pc:cxnChg chg="del">
          <ac:chgData name="CHARREAU Léo" userId="S::leo.charreau34@ynov.com::b06d3399-dcbd-4a19-a5f3-b70fab2f11f0" providerId="AD" clId="Web-{BA06ED22-859D-4A8C-9ADD-1B734214FF04}" dt="2024-10-10T07:54:02.203" v="0"/>
          <ac:cxnSpMkLst>
            <pc:docMk/>
            <pc:sldMk cId="1851503618" sldId="258"/>
            <ac:cxnSpMk id="21" creationId="{A518C034-5B89-9A2A-BAEB-84D5C0C5A247}"/>
          </ac:cxnSpMkLst>
        </pc:cxnChg>
        <pc:cxnChg chg="del">
          <ac:chgData name="CHARREAU Léo" userId="S::leo.charreau34@ynov.com::b06d3399-dcbd-4a19-a5f3-b70fab2f11f0" providerId="AD" clId="Web-{BA06ED22-859D-4A8C-9ADD-1B734214FF04}" dt="2024-10-10T07:54:04.984" v="2"/>
          <ac:cxnSpMkLst>
            <pc:docMk/>
            <pc:sldMk cId="1851503618" sldId="258"/>
            <ac:cxnSpMk id="24" creationId="{1259CE78-4EAF-17EA-CFD1-7C0600240119}"/>
          </ac:cxnSpMkLst>
        </pc:cxnChg>
      </pc:sldChg>
      <pc:sldChg chg="add del">
        <pc:chgData name="CHARREAU Léo" userId="S::leo.charreau34@ynov.com::b06d3399-dcbd-4a19-a5f3-b70fab2f11f0" providerId="AD" clId="Web-{BA06ED22-859D-4A8C-9ADD-1B734214FF04}" dt="2024-10-10T08:00:41.583" v="14"/>
        <pc:sldMkLst>
          <pc:docMk/>
          <pc:sldMk cId="1755186453" sldId="259"/>
        </pc:sldMkLst>
      </pc:sldChg>
      <pc:sldChg chg="addSp delSp modSp">
        <pc:chgData name="CHARREAU Léo" userId="S::leo.charreau34@ynov.com::b06d3399-dcbd-4a19-a5f3-b70fab2f11f0" providerId="AD" clId="Web-{BA06ED22-859D-4A8C-9ADD-1B734214FF04}" dt="2024-10-10T08:01:36.912" v="39" actId="20577"/>
        <pc:sldMkLst>
          <pc:docMk/>
          <pc:sldMk cId="1649357720" sldId="260"/>
        </pc:sldMkLst>
        <pc:spChg chg="mod">
          <ac:chgData name="CHARREAU Léo" userId="S::leo.charreau34@ynov.com::b06d3399-dcbd-4a19-a5f3-b70fab2f11f0" providerId="AD" clId="Web-{BA06ED22-859D-4A8C-9ADD-1B734214FF04}" dt="2024-10-10T08:01:06.521" v="29" actId="1076"/>
          <ac:spMkLst>
            <pc:docMk/>
            <pc:sldMk cId="1649357720" sldId="260"/>
            <ac:spMk id="3" creationId="{AE9EBB0B-D2E4-D339-3E5D-D3F2D1721BA0}"/>
          </ac:spMkLst>
        </pc:spChg>
        <pc:spChg chg="add del">
          <ac:chgData name="CHARREAU Léo" userId="S::leo.charreau34@ynov.com::b06d3399-dcbd-4a19-a5f3-b70fab2f11f0" providerId="AD" clId="Web-{BA06ED22-859D-4A8C-9ADD-1B734214FF04}" dt="2024-10-10T08:00:53.677" v="28"/>
          <ac:spMkLst>
            <pc:docMk/>
            <pc:sldMk cId="1649357720" sldId="260"/>
            <ac:spMk id="5" creationId="{26151F91-AF3E-449C-1FC5-129A0135075E}"/>
          </ac:spMkLst>
        </pc:spChg>
        <pc:spChg chg="mod">
          <ac:chgData name="CHARREAU Léo" userId="S::leo.charreau34@ynov.com::b06d3399-dcbd-4a19-a5f3-b70fab2f11f0" providerId="AD" clId="Web-{BA06ED22-859D-4A8C-9ADD-1B734214FF04}" dt="2024-10-10T08:01:06.567" v="30" actId="1076"/>
          <ac:spMkLst>
            <pc:docMk/>
            <pc:sldMk cId="1649357720" sldId="260"/>
            <ac:spMk id="7" creationId="{CA4711D0-338B-DF3E-A174-D25F05566275}"/>
          </ac:spMkLst>
        </pc:spChg>
        <pc:spChg chg="add del">
          <ac:chgData name="CHARREAU Léo" userId="S::leo.charreau34@ynov.com::b06d3399-dcbd-4a19-a5f3-b70fab2f11f0" providerId="AD" clId="Web-{BA06ED22-859D-4A8C-9ADD-1B734214FF04}" dt="2024-10-10T08:00:53.677" v="27"/>
          <ac:spMkLst>
            <pc:docMk/>
            <pc:sldMk cId="1649357720" sldId="260"/>
            <ac:spMk id="8" creationId="{91997512-2B91-36BE-3F4E-503B02EBED19}"/>
          </ac:spMkLst>
        </pc:spChg>
        <pc:spChg chg="mod">
          <ac:chgData name="CHARREAU Léo" userId="S::leo.charreau34@ynov.com::b06d3399-dcbd-4a19-a5f3-b70fab2f11f0" providerId="AD" clId="Web-{BA06ED22-859D-4A8C-9ADD-1B734214FF04}" dt="2024-10-10T08:01:06.567" v="31" actId="1076"/>
          <ac:spMkLst>
            <pc:docMk/>
            <pc:sldMk cId="1649357720" sldId="260"/>
            <ac:spMk id="9" creationId="{134B5D58-50F1-3592-5244-ABAD9CD05EBC}"/>
          </ac:spMkLst>
        </pc:spChg>
        <pc:spChg chg="add del">
          <ac:chgData name="CHARREAU Léo" userId="S::leo.charreau34@ynov.com::b06d3399-dcbd-4a19-a5f3-b70fab2f11f0" providerId="AD" clId="Web-{BA06ED22-859D-4A8C-9ADD-1B734214FF04}" dt="2024-10-10T08:00:53.677" v="26"/>
          <ac:spMkLst>
            <pc:docMk/>
            <pc:sldMk cId="1649357720" sldId="260"/>
            <ac:spMk id="10" creationId="{4F89C8F1-FCBA-E98E-6B33-2EE2F258329F}"/>
          </ac:spMkLst>
        </pc:spChg>
        <pc:spChg chg="mod">
          <ac:chgData name="CHARREAU Léo" userId="S::leo.charreau34@ynov.com::b06d3399-dcbd-4a19-a5f3-b70fab2f11f0" providerId="AD" clId="Web-{BA06ED22-859D-4A8C-9ADD-1B734214FF04}" dt="2024-10-10T08:01:06.614" v="33" actId="1076"/>
          <ac:spMkLst>
            <pc:docMk/>
            <pc:sldMk cId="1649357720" sldId="260"/>
            <ac:spMk id="17" creationId="{2E8F18DE-9809-F267-4858-BE7A7A7720CE}"/>
          </ac:spMkLst>
        </pc:spChg>
        <pc:spChg chg="mod">
          <ac:chgData name="CHARREAU Léo" userId="S::leo.charreau34@ynov.com::b06d3399-dcbd-4a19-a5f3-b70fab2f11f0" providerId="AD" clId="Web-{BA06ED22-859D-4A8C-9ADD-1B734214FF04}" dt="2024-10-10T08:01:06.630" v="34" actId="1076"/>
          <ac:spMkLst>
            <pc:docMk/>
            <pc:sldMk cId="1649357720" sldId="260"/>
            <ac:spMk id="18" creationId="{7D194EAA-D953-DEAD-8B2B-FB0CC5653BB6}"/>
          </ac:spMkLst>
        </pc:spChg>
        <pc:spChg chg="mod">
          <ac:chgData name="CHARREAU Léo" userId="S::leo.charreau34@ynov.com::b06d3399-dcbd-4a19-a5f3-b70fab2f11f0" providerId="AD" clId="Web-{BA06ED22-859D-4A8C-9ADD-1B734214FF04}" dt="2024-10-10T08:01:36.912" v="39" actId="20577"/>
          <ac:spMkLst>
            <pc:docMk/>
            <pc:sldMk cId="1649357720" sldId="260"/>
            <ac:spMk id="19" creationId="{4F4E1ABE-79AE-A043-46ED-038324386878}"/>
          </ac:spMkLst>
        </pc:spChg>
        <pc:picChg chg="del mod">
          <ac:chgData name="CHARREAU Léo" userId="S::leo.charreau34@ynov.com::b06d3399-dcbd-4a19-a5f3-b70fab2f11f0" providerId="AD" clId="Web-{BA06ED22-859D-4A8C-9ADD-1B734214FF04}" dt="2024-10-10T08:01:16.614" v="37"/>
          <ac:picMkLst>
            <pc:docMk/>
            <pc:sldMk cId="1649357720" sldId="260"/>
            <ac:picMk id="12" creationId="{E72E7FF4-2C5F-7435-A161-9FE958E316CF}"/>
          </ac:picMkLst>
        </pc:picChg>
        <pc:picChg chg="mod">
          <ac:chgData name="CHARREAU Léo" userId="S::leo.charreau34@ynov.com::b06d3399-dcbd-4a19-a5f3-b70fab2f11f0" providerId="AD" clId="Web-{BA06ED22-859D-4A8C-9ADD-1B734214FF04}" dt="2024-10-10T08:00:46.239" v="20" actId="1076"/>
          <ac:picMkLst>
            <pc:docMk/>
            <pc:sldMk cId="1649357720" sldId="260"/>
            <ac:picMk id="15" creationId="{A85F8DFC-1699-FCC8-D764-DCDADD588D80}"/>
          </ac:picMkLst>
        </pc:picChg>
        <pc:picChg chg="mod">
          <ac:chgData name="CHARREAU Léo" userId="S::leo.charreau34@ynov.com::b06d3399-dcbd-4a19-a5f3-b70fab2f11f0" providerId="AD" clId="Web-{BA06ED22-859D-4A8C-9ADD-1B734214FF04}" dt="2024-10-10T08:01:06.630" v="36" actId="1076"/>
          <ac:picMkLst>
            <pc:docMk/>
            <pc:sldMk cId="1649357720" sldId="260"/>
            <ac:picMk id="22" creationId="{EF901D21-5960-7FA5-4C87-AF2064EE7C67}"/>
          </ac:picMkLst>
        </pc:picChg>
        <pc:picChg chg="add del">
          <ac:chgData name="CHARREAU Léo" userId="S::leo.charreau34@ynov.com::b06d3399-dcbd-4a19-a5f3-b70fab2f11f0" providerId="AD" clId="Web-{BA06ED22-859D-4A8C-9ADD-1B734214FF04}" dt="2024-10-10T08:00:53.677" v="25"/>
          <ac:picMkLst>
            <pc:docMk/>
            <pc:sldMk cId="1649357720" sldId="260"/>
            <ac:picMk id="4098" creationId="{E9ECCBDE-B91A-CD87-B533-12CA0313D321}"/>
          </ac:picMkLst>
        </pc:picChg>
      </pc:sldChg>
      <pc:sldChg chg="del">
        <pc:chgData name="CHARREAU Léo" userId="S::leo.charreau34@ynov.com::b06d3399-dcbd-4a19-a5f3-b70fab2f11f0" providerId="AD" clId="Web-{BA06ED22-859D-4A8C-9ADD-1B734214FF04}" dt="2024-10-10T07:59:31.894" v="3"/>
        <pc:sldMkLst>
          <pc:docMk/>
          <pc:sldMk cId="2058105503" sldId="265"/>
        </pc:sldMkLst>
      </pc:sldChg>
    </pc:docChg>
  </pc:docChgLst>
  <pc:docChgLst>
    <pc:chgData name="GARCIA Luka" userId="S::luka.garcia@ynov.com::4ac2f341-662b-4321-bed2-d8f99b1b9045" providerId="AD" clId="Web-{8374201F-A37E-83B4-204A-BB41E9F9E706}"/>
    <pc:docChg chg="modSld">
      <pc:chgData name="GARCIA Luka" userId="S::luka.garcia@ynov.com::4ac2f341-662b-4321-bed2-d8f99b1b9045" providerId="AD" clId="Web-{8374201F-A37E-83B4-204A-BB41E9F9E706}" dt="2023-11-02T13:24:46.771" v="1" actId="20577"/>
      <pc:docMkLst>
        <pc:docMk/>
      </pc:docMkLst>
      <pc:sldChg chg="modSp">
        <pc:chgData name="GARCIA Luka" userId="S::luka.garcia@ynov.com::4ac2f341-662b-4321-bed2-d8f99b1b9045" providerId="AD" clId="Web-{8374201F-A37E-83B4-204A-BB41E9F9E706}" dt="2023-11-02T13:24:46.771" v="1" actId="20577"/>
        <pc:sldMkLst>
          <pc:docMk/>
          <pc:sldMk cId="2581427618" sldId="263"/>
        </pc:sldMkLst>
        <pc:spChg chg="mod">
          <ac:chgData name="GARCIA Luka" userId="S::luka.garcia@ynov.com::4ac2f341-662b-4321-bed2-d8f99b1b9045" providerId="AD" clId="Web-{8374201F-A37E-83B4-204A-BB41E9F9E706}" dt="2023-11-02T13:24:46.771" v="1" actId="20577"/>
          <ac:spMkLst>
            <pc:docMk/>
            <pc:sldMk cId="2581427618" sldId="263"/>
            <ac:spMk id="13" creationId="{B28C8A76-332A-04C4-B27A-21931E61C04F}"/>
          </ac:spMkLst>
        </pc:spChg>
      </pc:sldChg>
    </pc:docChg>
  </pc:docChgLst>
  <pc:docChgLst>
    <pc:chgData name="GARCIA Luka" userId="S::luka.garcia@ynov.com::4ac2f341-662b-4321-bed2-d8f99b1b9045" providerId="AD" clId="Web-{3DD6B902-CB17-330F-651E-EFDDA985D112}"/>
    <pc:docChg chg="modSld">
      <pc:chgData name="GARCIA Luka" userId="S::luka.garcia@ynov.com::4ac2f341-662b-4321-bed2-d8f99b1b9045" providerId="AD" clId="Web-{3DD6B902-CB17-330F-651E-EFDDA985D112}" dt="2023-09-27T07:51:56.251" v="23" actId="20577"/>
      <pc:docMkLst>
        <pc:docMk/>
      </pc:docMkLst>
      <pc:sldChg chg="modSp">
        <pc:chgData name="GARCIA Luka" userId="S::luka.garcia@ynov.com::4ac2f341-662b-4321-bed2-d8f99b1b9045" providerId="AD" clId="Web-{3DD6B902-CB17-330F-651E-EFDDA985D112}" dt="2023-09-27T07:51:56.251" v="23" actId="20577"/>
        <pc:sldMkLst>
          <pc:docMk/>
          <pc:sldMk cId="2581427618" sldId="263"/>
        </pc:sldMkLst>
        <pc:spChg chg="mod">
          <ac:chgData name="GARCIA Luka" userId="S::luka.garcia@ynov.com::4ac2f341-662b-4321-bed2-d8f99b1b9045" providerId="AD" clId="Web-{3DD6B902-CB17-330F-651E-EFDDA985D112}" dt="2023-09-27T07:51:56.251" v="23" actId="20577"/>
          <ac:spMkLst>
            <pc:docMk/>
            <pc:sldMk cId="2581427618" sldId="263"/>
            <ac:spMk id="13" creationId="{B28C8A76-332A-04C4-B27A-21931E61C04F}"/>
          </ac:spMkLst>
        </pc:spChg>
      </pc:sldChg>
    </pc:docChg>
  </pc:docChgLst>
  <pc:docChgLst>
    <pc:chgData name="GARRABOS Luc" userId="S::luc.garrabos@ynov.com::fcfef030-5958-4218-a2e3-34f44f5bcc06" providerId="AD" clId="Web-{90DC3AD6-C87E-9C10-FAEE-178C78BAF033}"/>
    <pc:docChg chg="sldOrd">
      <pc:chgData name="GARRABOS Luc" userId="S::luc.garrabos@ynov.com::fcfef030-5958-4218-a2e3-34f44f5bcc06" providerId="AD" clId="Web-{90DC3AD6-C87E-9C10-FAEE-178C78BAF033}" dt="2023-11-23T15:49:35.098" v="0"/>
      <pc:docMkLst>
        <pc:docMk/>
      </pc:docMkLst>
      <pc:sldChg chg="ord">
        <pc:chgData name="GARRABOS Luc" userId="S::luc.garrabos@ynov.com::fcfef030-5958-4218-a2e3-34f44f5bcc06" providerId="AD" clId="Web-{90DC3AD6-C87E-9C10-FAEE-178C78BAF033}" dt="2023-11-23T15:49:35.098" v="0"/>
        <pc:sldMkLst>
          <pc:docMk/>
          <pc:sldMk cId="1851503618" sldId="258"/>
        </pc:sldMkLst>
      </pc:sldChg>
    </pc:docChg>
  </pc:docChgLst>
  <pc:docChgLst>
    <pc:chgData name="GARCIA Luka" userId="S::luka.garcia@ynov.com::4ac2f341-662b-4321-bed2-d8f99b1b9045" providerId="AD" clId="Web-{250E28FA-63F1-A32F-9F14-D803D479C305}"/>
    <pc:docChg chg="modSld">
      <pc:chgData name="GARCIA Luka" userId="S::luka.garcia@ynov.com::4ac2f341-662b-4321-bed2-d8f99b1b9045" providerId="AD" clId="Web-{250E28FA-63F1-A32F-9F14-D803D479C305}" dt="2023-10-31T11:13:23.312" v="4"/>
      <pc:docMkLst>
        <pc:docMk/>
      </pc:docMkLst>
      <pc:sldChg chg="modSp">
        <pc:chgData name="GARCIA Luka" userId="S::luka.garcia@ynov.com::4ac2f341-662b-4321-bed2-d8f99b1b9045" providerId="AD" clId="Web-{250E28FA-63F1-A32F-9F14-D803D479C305}" dt="2023-10-31T11:13:23.312" v="4"/>
        <pc:sldMkLst>
          <pc:docMk/>
          <pc:sldMk cId="2439111209" sldId="262"/>
        </pc:sldMkLst>
        <pc:graphicFrameChg chg="mod modGraphic">
          <ac:chgData name="GARCIA Luka" userId="S::luka.garcia@ynov.com::4ac2f341-662b-4321-bed2-d8f99b1b9045" providerId="AD" clId="Web-{250E28FA-63F1-A32F-9F14-D803D479C305}" dt="2023-10-31T11:13:23.312" v="4"/>
          <ac:graphicFrameMkLst>
            <pc:docMk/>
            <pc:sldMk cId="2439111209" sldId="262"/>
            <ac:graphicFrameMk id="6" creationId="{55D6ABF2-8182-1108-8C90-032F5244DF9C}"/>
          </ac:graphicFrameMkLst>
        </pc:graphicFrameChg>
      </pc:sldChg>
    </pc:docChg>
  </pc:docChgLst>
  <pc:docChgLst>
    <pc:chgData name="GARCIA Luka" userId="S::luka.garcia@ynov.com::4ac2f341-662b-4321-bed2-d8f99b1b9045" providerId="AD" clId="Web-{3DE52401-61D9-435D-1000-739826A7BDA2}"/>
    <pc:docChg chg="addSld delSld modSld">
      <pc:chgData name="GARCIA Luka" userId="S::luka.garcia@ynov.com::4ac2f341-662b-4321-bed2-d8f99b1b9045" providerId="AD" clId="Web-{3DE52401-61D9-435D-1000-739826A7BDA2}" dt="2023-09-27T07:41:24.855" v="48" actId="1076"/>
      <pc:docMkLst>
        <pc:docMk/>
      </pc:docMkLst>
      <pc:sldChg chg="modSp">
        <pc:chgData name="GARCIA Luka" userId="S::luka.garcia@ynov.com::4ac2f341-662b-4321-bed2-d8f99b1b9045" providerId="AD" clId="Web-{3DE52401-61D9-435D-1000-739826A7BDA2}" dt="2023-09-27T07:39:49.463" v="5" actId="1076"/>
        <pc:sldMkLst>
          <pc:docMk/>
          <pc:sldMk cId="870075720" sldId="256"/>
        </pc:sldMkLst>
        <pc:spChg chg="mod">
          <ac:chgData name="GARCIA Luka" userId="S::luka.garcia@ynov.com::4ac2f341-662b-4321-bed2-d8f99b1b9045" providerId="AD" clId="Web-{3DE52401-61D9-435D-1000-739826A7BDA2}" dt="2023-09-27T07:39:49.463" v="5" actId="1076"/>
          <ac:spMkLst>
            <pc:docMk/>
            <pc:sldMk cId="870075720" sldId="256"/>
            <ac:spMk id="5" creationId="{AB44BC99-15A5-E4A1-9967-2D9F51E1BB9D}"/>
          </ac:spMkLst>
        </pc:spChg>
      </pc:sldChg>
      <pc:sldChg chg="addSp delSp modSp">
        <pc:chgData name="GARCIA Luka" userId="S::luka.garcia@ynov.com::4ac2f341-662b-4321-bed2-d8f99b1b9045" providerId="AD" clId="Web-{3DE52401-61D9-435D-1000-739826A7BDA2}" dt="2023-09-27T07:41:24.855" v="48" actId="1076"/>
        <pc:sldMkLst>
          <pc:docMk/>
          <pc:sldMk cId="1966348387" sldId="257"/>
        </pc:sldMkLst>
        <pc:spChg chg="add del mod">
          <ac:chgData name="GARCIA Luka" userId="S::luka.garcia@ynov.com::4ac2f341-662b-4321-bed2-d8f99b1b9045" providerId="AD" clId="Web-{3DE52401-61D9-435D-1000-739826A7BDA2}" dt="2023-09-27T07:40:34.104" v="23"/>
          <ac:spMkLst>
            <pc:docMk/>
            <pc:sldMk cId="1966348387" sldId="257"/>
            <ac:spMk id="16" creationId="{A20852CD-7164-892C-2176-8E20B2EEEBDE}"/>
          </ac:spMkLst>
        </pc:spChg>
        <pc:spChg chg="mod">
          <ac:chgData name="GARCIA Luka" userId="S::luka.garcia@ynov.com::4ac2f341-662b-4321-bed2-d8f99b1b9045" providerId="AD" clId="Web-{3DE52401-61D9-435D-1000-739826A7BDA2}" dt="2023-09-27T07:41:24.855" v="48" actId="1076"/>
          <ac:spMkLst>
            <pc:docMk/>
            <pc:sldMk cId="1966348387" sldId="257"/>
            <ac:spMk id="19" creationId="{A879BE0E-D590-3C24-4E4E-27246731B479}"/>
          </ac:spMkLst>
        </pc:spChg>
      </pc:sldChg>
      <pc:sldChg chg="addSp delSp modSp">
        <pc:chgData name="GARCIA Luka" userId="S::luka.garcia@ynov.com::4ac2f341-662b-4321-bed2-d8f99b1b9045" providerId="AD" clId="Web-{3DE52401-61D9-435D-1000-739826A7BDA2}" dt="2023-09-27T07:40:52.917" v="32" actId="1076"/>
        <pc:sldMkLst>
          <pc:docMk/>
          <pc:sldMk cId="1851503618" sldId="258"/>
        </pc:sldMkLst>
        <pc:spChg chg="del">
          <ac:chgData name="GARCIA Luka" userId="S::luka.garcia@ynov.com::4ac2f341-662b-4321-bed2-d8f99b1b9045" providerId="AD" clId="Web-{3DE52401-61D9-435D-1000-739826A7BDA2}" dt="2023-09-27T07:40:46.745" v="30"/>
          <ac:spMkLst>
            <pc:docMk/>
            <pc:sldMk cId="1851503618" sldId="258"/>
            <ac:spMk id="11" creationId="{A35CE614-DF61-1519-FC45-227E9002879F}"/>
          </ac:spMkLst>
        </pc:spChg>
        <pc:spChg chg="add mod">
          <ac:chgData name="GARCIA Luka" userId="S::luka.garcia@ynov.com::4ac2f341-662b-4321-bed2-d8f99b1b9045" providerId="AD" clId="Web-{3DE52401-61D9-435D-1000-739826A7BDA2}" dt="2023-09-27T07:40:52.917" v="32" actId="1076"/>
          <ac:spMkLst>
            <pc:docMk/>
            <pc:sldMk cId="1851503618" sldId="258"/>
            <ac:spMk id="25" creationId="{54E72FFB-D2D5-7C99-B8EC-DACC0DC965C0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1:11.230" v="40"/>
        <pc:sldMkLst>
          <pc:docMk/>
          <pc:sldMk cId="1755186453" sldId="259"/>
        </pc:sldMkLst>
        <pc:spChg chg="add">
          <ac:chgData name="GARCIA Luka" userId="S::luka.garcia@ynov.com::4ac2f341-662b-4321-bed2-d8f99b1b9045" providerId="AD" clId="Web-{3DE52401-61D9-435D-1000-739826A7BDA2}" dt="2023-09-27T07:41:11.230" v="40"/>
          <ac:spMkLst>
            <pc:docMk/>
            <pc:sldMk cId="1755186453" sldId="259"/>
            <ac:spMk id="6" creationId="{113728BA-0257-7EC6-E30D-23817A3454AA}"/>
          </ac:spMkLst>
        </pc:spChg>
        <pc:spChg chg="del">
          <ac:chgData name="GARCIA Luka" userId="S::luka.garcia@ynov.com::4ac2f341-662b-4321-bed2-d8f99b1b9045" providerId="AD" clId="Web-{3DE52401-61D9-435D-1000-739826A7BDA2}" dt="2023-09-27T07:41:10.886" v="39"/>
          <ac:spMkLst>
            <pc:docMk/>
            <pc:sldMk cId="1755186453" sldId="259"/>
            <ac:spMk id="19" creationId="{B40FF5F9-9BAF-5C1D-B796-914BB48E7E0C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1:07.839" v="38"/>
        <pc:sldMkLst>
          <pc:docMk/>
          <pc:sldMk cId="1649357720" sldId="260"/>
        </pc:sldMkLst>
        <pc:spChg chg="add">
          <ac:chgData name="GARCIA Luka" userId="S::luka.garcia@ynov.com::4ac2f341-662b-4321-bed2-d8f99b1b9045" providerId="AD" clId="Web-{3DE52401-61D9-435D-1000-739826A7BDA2}" dt="2023-09-27T07:41:07.839" v="38"/>
          <ac:spMkLst>
            <pc:docMk/>
            <pc:sldMk cId="1649357720" sldId="260"/>
            <ac:spMk id="6" creationId="{39CDDE9B-D025-63DA-BB69-64643590B897}"/>
          </ac:spMkLst>
        </pc:spChg>
        <pc:spChg chg="del">
          <ac:chgData name="GARCIA Luka" userId="S::luka.garcia@ynov.com::4ac2f341-662b-4321-bed2-d8f99b1b9045" providerId="AD" clId="Web-{3DE52401-61D9-435D-1000-739826A7BDA2}" dt="2023-09-27T07:41:07.527" v="37"/>
          <ac:spMkLst>
            <pc:docMk/>
            <pc:sldMk cId="1649357720" sldId="260"/>
            <ac:spMk id="11" creationId="{AA9C691B-05B1-009F-7462-57A8CB5F68D3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1:01.558" v="34"/>
        <pc:sldMkLst>
          <pc:docMk/>
          <pc:sldMk cId="2439111209" sldId="262"/>
        </pc:sldMkLst>
        <pc:spChg chg="add">
          <ac:chgData name="GARCIA Luka" userId="S::luka.garcia@ynov.com::4ac2f341-662b-4321-bed2-d8f99b1b9045" providerId="AD" clId="Web-{3DE52401-61D9-435D-1000-739826A7BDA2}" dt="2023-09-27T07:41:01.558" v="34"/>
          <ac:spMkLst>
            <pc:docMk/>
            <pc:sldMk cId="2439111209" sldId="262"/>
            <ac:spMk id="9" creationId="{54A1F924-5353-6A8E-CECC-7F5DF83FF958}"/>
          </ac:spMkLst>
        </pc:spChg>
        <pc:spChg chg="del">
          <ac:chgData name="GARCIA Luka" userId="S::luka.garcia@ynov.com::4ac2f341-662b-4321-bed2-d8f99b1b9045" providerId="AD" clId="Web-{3DE52401-61D9-435D-1000-739826A7BDA2}" dt="2023-09-27T07:41:01.230" v="33"/>
          <ac:spMkLst>
            <pc:docMk/>
            <pc:sldMk cId="2439111209" sldId="262"/>
            <ac:spMk id="11" creationId="{A35CE614-DF61-1519-FC45-227E9002879F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1:04.964" v="36"/>
        <pc:sldMkLst>
          <pc:docMk/>
          <pc:sldMk cId="2581427618" sldId="263"/>
        </pc:sldMkLst>
        <pc:spChg chg="add">
          <ac:chgData name="GARCIA Luka" userId="S::luka.garcia@ynov.com::4ac2f341-662b-4321-bed2-d8f99b1b9045" providerId="AD" clId="Web-{3DE52401-61D9-435D-1000-739826A7BDA2}" dt="2023-09-27T07:41:04.964" v="36"/>
          <ac:spMkLst>
            <pc:docMk/>
            <pc:sldMk cId="2581427618" sldId="263"/>
            <ac:spMk id="6" creationId="{A8BDF411-6361-BD92-87C0-6458DE5CFE7C}"/>
          </ac:spMkLst>
        </pc:spChg>
        <pc:spChg chg="del">
          <ac:chgData name="GARCIA Luka" userId="S::luka.garcia@ynov.com::4ac2f341-662b-4321-bed2-d8f99b1b9045" providerId="AD" clId="Web-{3DE52401-61D9-435D-1000-739826A7BDA2}" dt="2023-09-27T07:41:04.636" v="35"/>
          <ac:spMkLst>
            <pc:docMk/>
            <pc:sldMk cId="2581427618" sldId="263"/>
            <ac:spMk id="11" creationId="{A35CE614-DF61-1519-FC45-227E9002879F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0:38.589" v="25"/>
        <pc:sldMkLst>
          <pc:docMk/>
          <pc:sldMk cId="148791968" sldId="264"/>
        </pc:sldMkLst>
        <pc:spChg chg="add">
          <ac:chgData name="GARCIA Luka" userId="S::luka.garcia@ynov.com::4ac2f341-662b-4321-bed2-d8f99b1b9045" providerId="AD" clId="Web-{3DE52401-61D9-435D-1000-739826A7BDA2}" dt="2023-09-27T07:40:38.589" v="25"/>
          <ac:spMkLst>
            <pc:docMk/>
            <pc:sldMk cId="148791968" sldId="264"/>
            <ac:spMk id="10" creationId="{8EECAA7A-A8C5-5EA5-79B2-8F6E1638B760}"/>
          </ac:spMkLst>
        </pc:spChg>
        <pc:spChg chg="del">
          <ac:chgData name="GARCIA Luka" userId="S::luka.garcia@ynov.com::4ac2f341-662b-4321-bed2-d8f99b1b9045" providerId="AD" clId="Web-{3DE52401-61D9-435D-1000-739826A7BDA2}" dt="2023-09-27T07:40:38.276" v="24"/>
          <ac:spMkLst>
            <pc:docMk/>
            <pc:sldMk cId="148791968" sldId="264"/>
            <ac:spMk id="16" creationId="{A20852CD-7164-892C-2176-8E20B2EEEBDE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0:41.464" v="27"/>
        <pc:sldMkLst>
          <pc:docMk/>
          <pc:sldMk cId="3011667752" sldId="265"/>
        </pc:sldMkLst>
        <pc:spChg chg="del">
          <ac:chgData name="GARCIA Luka" userId="S::luka.garcia@ynov.com::4ac2f341-662b-4321-bed2-d8f99b1b9045" providerId="AD" clId="Web-{3DE52401-61D9-435D-1000-739826A7BDA2}" dt="2023-09-27T07:40:41.151" v="26"/>
          <ac:spMkLst>
            <pc:docMk/>
            <pc:sldMk cId="3011667752" sldId="265"/>
            <ac:spMk id="16" creationId="{A20852CD-7164-892C-2176-8E20B2EEEBDE}"/>
          </ac:spMkLst>
        </pc:spChg>
        <pc:spChg chg="add">
          <ac:chgData name="GARCIA Luka" userId="S::luka.garcia@ynov.com::4ac2f341-662b-4321-bed2-d8f99b1b9045" providerId="AD" clId="Web-{3DE52401-61D9-435D-1000-739826A7BDA2}" dt="2023-09-27T07:40:41.464" v="27"/>
          <ac:spMkLst>
            <pc:docMk/>
            <pc:sldMk cId="3011667752" sldId="265"/>
            <ac:spMk id="21" creationId="{81AE4D4B-A84D-66B5-73D8-9AE022F9C7A2}"/>
          </ac:spMkLst>
        </pc:spChg>
      </pc:sldChg>
      <pc:sldChg chg="addSp delSp">
        <pc:chgData name="GARCIA Luka" userId="S::luka.garcia@ynov.com::4ac2f341-662b-4321-bed2-d8f99b1b9045" providerId="AD" clId="Web-{3DE52401-61D9-435D-1000-739826A7BDA2}" dt="2023-09-27T07:40:44.370" v="29"/>
        <pc:sldMkLst>
          <pc:docMk/>
          <pc:sldMk cId="2311786511" sldId="266"/>
        </pc:sldMkLst>
        <pc:spChg chg="del">
          <ac:chgData name="GARCIA Luka" userId="S::luka.garcia@ynov.com::4ac2f341-662b-4321-bed2-d8f99b1b9045" providerId="AD" clId="Web-{3DE52401-61D9-435D-1000-739826A7BDA2}" dt="2023-09-27T07:40:43.792" v="28"/>
          <ac:spMkLst>
            <pc:docMk/>
            <pc:sldMk cId="2311786511" sldId="266"/>
            <ac:spMk id="16" creationId="{A20852CD-7164-892C-2176-8E20B2EEEBDE}"/>
          </ac:spMkLst>
        </pc:spChg>
        <pc:spChg chg="add">
          <ac:chgData name="GARCIA Luka" userId="S::luka.garcia@ynov.com::4ac2f341-662b-4321-bed2-d8f99b1b9045" providerId="AD" clId="Web-{3DE52401-61D9-435D-1000-739826A7BDA2}" dt="2023-09-27T07:40:44.370" v="29"/>
          <ac:spMkLst>
            <pc:docMk/>
            <pc:sldMk cId="2311786511" sldId="266"/>
            <ac:spMk id="27" creationId="{46CF99C5-6627-2D2A-C351-67628EE1D542}"/>
          </ac:spMkLst>
        </pc:spChg>
      </pc:sldChg>
      <pc:sldChg chg="add del replId">
        <pc:chgData name="GARCIA Luka" userId="S::luka.garcia@ynov.com::4ac2f341-662b-4321-bed2-d8f99b1b9045" providerId="AD" clId="Web-{3DE52401-61D9-435D-1000-739826A7BDA2}" dt="2023-09-27T07:40:33.448" v="22"/>
        <pc:sldMkLst>
          <pc:docMk/>
          <pc:sldMk cId="974448496" sldId="267"/>
        </pc:sldMkLst>
      </pc:sldChg>
    </pc:docChg>
  </pc:docChgLst>
  <pc:docChgLst>
    <pc:chgData name="GARCIA Luka" userId="4ac2f341-662b-4321-bed2-d8f99b1b9045" providerId="ADAL" clId="{E08E9B67-AA0D-4491-8A23-71978D034174}"/>
    <pc:docChg chg="undo custSel modSld">
      <pc:chgData name="GARCIA Luka" userId="4ac2f341-662b-4321-bed2-d8f99b1b9045" providerId="ADAL" clId="{E08E9B67-AA0D-4491-8A23-71978D034174}" dt="2023-09-27T07:48:45.993" v="254" actId="1076"/>
      <pc:docMkLst>
        <pc:docMk/>
      </pc:docMkLst>
      <pc:sldChg chg="modSp mod">
        <pc:chgData name="GARCIA Luka" userId="4ac2f341-662b-4321-bed2-d8f99b1b9045" providerId="ADAL" clId="{E08E9B67-AA0D-4491-8A23-71978D034174}" dt="2023-09-27T07:42:45.197" v="11" actId="1076"/>
        <pc:sldMkLst>
          <pc:docMk/>
          <pc:sldMk cId="1966348387" sldId="257"/>
        </pc:sldMkLst>
        <pc:spChg chg="mod">
          <ac:chgData name="GARCIA Luka" userId="4ac2f341-662b-4321-bed2-d8f99b1b9045" providerId="ADAL" clId="{E08E9B67-AA0D-4491-8A23-71978D034174}" dt="2023-09-27T07:41:55.438" v="6" actId="20577"/>
          <ac:spMkLst>
            <pc:docMk/>
            <pc:sldMk cId="1966348387" sldId="257"/>
            <ac:spMk id="17" creationId="{08E5CFF9-5990-CCD4-87FC-8AFE3ACD6E3A}"/>
          </ac:spMkLst>
        </pc:spChg>
        <pc:picChg chg="mod">
          <ac:chgData name="GARCIA Luka" userId="4ac2f341-662b-4321-bed2-d8f99b1b9045" providerId="ADAL" clId="{E08E9B67-AA0D-4491-8A23-71978D034174}" dt="2023-09-27T07:42:45.197" v="11" actId="1076"/>
          <ac:picMkLst>
            <pc:docMk/>
            <pc:sldMk cId="1966348387" sldId="257"/>
            <ac:picMk id="24" creationId="{B5B4EA75-E870-96E5-EFE7-2A3157D95B3C}"/>
          </ac:picMkLst>
        </pc:picChg>
      </pc:sldChg>
      <pc:sldChg chg="addSp delSp modSp mod">
        <pc:chgData name="GARCIA Luka" userId="4ac2f341-662b-4321-bed2-d8f99b1b9045" providerId="ADAL" clId="{E08E9B67-AA0D-4491-8A23-71978D034174}" dt="2023-09-27T07:45:31.430" v="188" actId="14100"/>
        <pc:sldMkLst>
          <pc:docMk/>
          <pc:sldMk cId="1851503618" sldId="258"/>
        </pc:sldMkLst>
        <pc:spChg chg="mod">
          <ac:chgData name="GARCIA Luka" userId="4ac2f341-662b-4321-bed2-d8f99b1b9045" providerId="ADAL" clId="{E08E9B67-AA0D-4491-8A23-71978D034174}" dt="2023-09-27T07:44:51.452" v="168" actId="1076"/>
          <ac:spMkLst>
            <pc:docMk/>
            <pc:sldMk cId="1851503618" sldId="258"/>
            <ac:spMk id="4" creationId="{EA9D41B3-B791-3D0C-82BD-23F9E9BA705E}"/>
          </ac:spMkLst>
        </pc:spChg>
        <pc:spChg chg="mod">
          <ac:chgData name="GARCIA Luka" userId="4ac2f341-662b-4321-bed2-d8f99b1b9045" providerId="ADAL" clId="{E08E9B67-AA0D-4491-8A23-71978D034174}" dt="2023-09-27T07:43:55.438" v="92" actId="20577"/>
          <ac:spMkLst>
            <pc:docMk/>
            <pc:sldMk cId="1851503618" sldId="258"/>
            <ac:spMk id="12" creationId="{9353D7D5-D83F-802C-493A-544276261233}"/>
          </ac:spMkLst>
        </pc:spChg>
        <pc:spChg chg="mod">
          <ac:chgData name="GARCIA Luka" userId="4ac2f341-662b-4321-bed2-d8f99b1b9045" providerId="ADAL" clId="{E08E9B67-AA0D-4491-8A23-71978D034174}" dt="2023-09-27T07:43:44.771" v="66" actId="20577"/>
          <ac:spMkLst>
            <pc:docMk/>
            <pc:sldMk cId="1851503618" sldId="258"/>
            <ac:spMk id="13" creationId="{D01FB30D-7E96-A1E6-64E4-646F56038794}"/>
          </ac:spMkLst>
        </pc:spChg>
        <pc:spChg chg="mod">
          <ac:chgData name="GARCIA Luka" userId="4ac2f341-662b-4321-bed2-d8f99b1b9045" providerId="ADAL" clId="{E08E9B67-AA0D-4491-8A23-71978D034174}" dt="2023-09-27T07:44:02.878" v="110" actId="20577"/>
          <ac:spMkLst>
            <pc:docMk/>
            <pc:sldMk cId="1851503618" sldId="258"/>
            <ac:spMk id="14" creationId="{938335BA-39A4-B64C-99A9-BDDD7FBE279C}"/>
          </ac:spMkLst>
        </pc:spChg>
        <pc:spChg chg="mod">
          <ac:chgData name="GARCIA Luka" userId="4ac2f341-662b-4321-bed2-d8f99b1b9045" providerId="ADAL" clId="{E08E9B67-AA0D-4491-8A23-71978D034174}" dt="2023-09-27T07:44:12.814" v="127" actId="20577"/>
          <ac:spMkLst>
            <pc:docMk/>
            <pc:sldMk cId="1851503618" sldId="258"/>
            <ac:spMk id="17" creationId="{8B05DFE9-1004-43F7-8EEF-491A5FCC2410}"/>
          </ac:spMkLst>
        </pc:spChg>
        <pc:spChg chg="mod">
          <ac:chgData name="GARCIA Luka" userId="4ac2f341-662b-4321-bed2-d8f99b1b9045" providerId="ADAL" clId="{E08E9B67-AA0D-4491-8A23-71978D034174}" dt="2023-09-27T07:44:19.996" v="146" actId="20577"/>
          <ac:spMkLst>
            <pc:docMk/>
            <pc:sldMk cId="1851503618" sldId="258"/>
            <ac:spMk id="18" creationId="{2BFE28C7-D2DB-0538-C7D9-47F382A59BB6}"/>
          </ac:spMkLst>
        </pc:spChg>
        <pc:spChg chg="mod">
          <ac:chgData name="GARCIA Luka" userId="4ac2f341-662b-4321-bed2-d8f99b1b9045" providerId="ADAL" clId="{E08E9B67-AA0D-4491-8A23-71978D034174}" dt="2023-09-27T07:44:26.897" v="163" actId="20577"/>
          <ac:spMkLst>
            <pc:docMk/>
            <pc:sldMk cId="1851503618" sldId="258"/>
            <ac:spMk id="19" creationId="{00B33539-F850-2F77-21A0-8116621B181A}"/>
          </ac:spMkLst>
        </pc:spChg>
        <pc:spChg chg="mod">
          <ac:chgData name="GARCIA Luka" userId="4ac2f341-662b-4321-bed2-d8f99b1b9045" providerId="ADAL" clId="{E08E9B67-AA0D-4491-8A23-71978D034174}" dt="2023-09-27T07:45:31.430" v="188" actId="14100"/>
          <ac:spMkLst>
            <pc:docMk/>
            <pc:sldMk cId="1851503618" sldId="258"/>
            <ac:spMk id="30" creationId="{E73534C6-6818-863F-9447-EE967C41F3C6}"/>
          </ac:spMkLst>
        </pc:spChg>
        <pc:picChg chg="add mod">
          <ac:chgData name="GARCIA Luka" userId="4ac2f341-662b-4321-bed2-d8f99b1b9045" providerId="ADAL" clId="{E08E9B67-AA0D-4491-8A23-71978D034174}" dt="2023-09-27T07:44:43.560" v="167" actId="1076"/>
          <ac:picMkLst>
            <pc:docMk/>
            <pc:sldMk cId="1851503618" sldId="258"/>
            <ac:picMk id="6" creationId="{4C26880E-26BF-EB0F-69BA-CF23C379DF60}"/>
          </ac:picMkLst>
        </pc:picChg>
        <pc:picChg chg="del">
          <ac:chgData name="GARCIA Luka" userId="4ac2f341-662b-4321-bed2-d8f99b1b9045" providerId="ADAL" clId="{E08E9B67-AA0D-4491-8A23-71978D034174}" dt="2023-09-27T07:44:36.211" v="165" actId="478"/>
          <ac:picMkLst>
            <pc:docMk/>
            <pc:sldMk cId="1851503618" sldId="258"/>
            <ac:picMk id="3076" creationId="{CBA73668-F50A-7A3D-BD51-46C6E6B88527}"/>
          </ac:picMkLst>
        </pc:picChg>
      </pc:sldChg>
      <pc:sldChg chg="modSp mod">
        <pc:chgData name="GARCIA Luka" userId="4ac2f341-662b-4321-bed2-d8f99b1b9045" providerId="ADAL" clId="{E08E9B67-AA0D-4491-8A23-71978D034174}" dt="2023-09-27T07:48:45.993" v="254" actId="1076"/>
        <pc:sldMkLst>
          <pc:docMk/>
          <pc:sldMk cId="2439111209" sldId="262"/>
        </pc:sldMkLst>
        <pc:spChg chg="mod">
          <ac:chgData name="GARCIA Luka" userId="4ac2f341-662b-4321-bed2-d8f99b1b9045" providerId="ADAL" clId="{E08E9B67-AA0D-4491-8A23-71978D034174}" dt="2023-09-27T07:48:23.940" v="247" actId="1076"/>
          <ac:spMkLst>
            <pc:docMk/>
            <pc:sldMk cId="2439111209" sldId="262"/>
            <ac:spMk id="13" creationId="{D01FB30D-7E96-A1E6-64E4-646F56038794}"/>
          </ac:spMkLst>
        </pc:spChg>
        <pc:graphicFrameChg chg="mod modGraphic">
          <ac:chgData name="GARCIA Luka" userId="4ac2f341-662b-4321-bed2-d8f99b1b9045" providerId="ADAL" clId="{E08E9B67-AA0D-4491-8A23-71978D034174}" dt="2023-09-27T07:48:45.993" v="254" actId="1076"/>
          <ac:graphicFrameMkLst>
            <pc:docMk/>
            <pc:sldMk cId="2439111209" sldId="262"/>
            <ac:graphicFrameMk id="6" creationId="{55D6ABF2-8182-1108-8C90-032F5244DF9C}"/>
          </ac:graphicFrameMkLst>
        </pc:graphicFrameChg>
      </pc:sldChg>
      <pc:sldChg chg="modSp mod">
        <pc:chgData name="GARCIA Luka" userId="4ac2f341-662b-4321-bed2-d8f99b1b9045" providerId="ADAL" clId="{E08E9B67-AA0D-4491-8A23-71978D034174}" dt="2023-09-27T07:42:56.325" v="17" actId="14100"/>
        <pc:sldMkLst>
          <pc:docMk/>
          <pc:sldMk cId="148791968" sldId="264"/>
        </pc:sldMkLst>
        <pc:spChg chg="mod">
          <ac:chgData name="GARCIA Luka" userId="4ac2f341-662b-4321-bed2-d8f99b1b9045" providerId="ADAL" clId="{E08E9B67-AA0D-4491-8A23-71978D034174}" dt="2023-09-27T07:42:56.325" v="17" actId="14100"/>
          <ac:spMkLst>
            <pc:docMk/>
            <pc:sldMk cId="148791968" sldId="264"/>
            <ac:spMk id="5" creationId="{27FAB41B-1399-4A6B-9759-9C43058A7C98}"/>
          </ac:spMkLst>
        </pc:spChg>
      </pc:sldChg>
      <pc:sldChg chg="addSp delSp modSp mod">
        <pc:chgData name="GARCIA Luka" userId="4ac2f341-662b-4321-bed2-d8f99b1b9045" providerId="ADAL" clId="{E08E9B67-AA0D-4491-8A23-71978D034174}" dt="2023-09-27T07:43:11.631" v="19"/>
        <pc:sldMkLst>
          <pc:docMk/>
          <pc:sldMk cId="3011667752" sldId="265"/>
        </pc:sldMkLst>
        <pc:spChg chg="add mod">
          <ac:chgData name="GARCIA Luka" userId="4ac2f341-662b-4321-bed2-d8f99b1b9045" providerId="ADAL" clId="{E08E9B67-AA0D-4491-8A23-71978D034174}" dt="2023-09-27T07:43:11.631" v="19"/>
          <ac:spMkLst>
            <pc:docMk/>
            <pc:sldMk cId="3011667752" sldId="265"/>
            <ac:spMk id="3" creationId="{625D522B-1C92-AC36-14B6-E5ABC7517716}"/>
          </ac:spMkLst>
        </pc:spChg>
        <pc:spChg chg="del">
          <ac:chgData name="GARCIA Luka" userId="4ac2f341-662b-4321-bed2-d8f99b1b9045" providerId="ADAL" clId="{E08E9B67-AA0D-4491-8A23-71978D034174}" dt="2023-09-27T07:43:11.381" v="18" actId="478"/>
          <ac:spMkLst>
            <pc:docMk/>
            <pc:sldMk cId="3011667752" sldId="265"/>
            <ac:spMk id="5" creationId="{27FAB41B-1399-4A6B-9759-9C43058A7C98}"/>
          </ac:spMkLst>
        </pc:spChg>
      </pc:sldChg>
      <pc:sldChg chg="addSp delSp modSp mod">
        <pc:chgData name="GARCIA Luka" userId="4ac2f341-662b-4321-bed2-d8f99b1b9045" providerId="ADAL" clId="{E08E9B67-AA0D-4491-8A23-71978D034174}" dt="2023-09-27T07:43:15.087" v="21"/>
        <pc:sldMkLst>
          <pc:docMk/>
          <pc:sldMk cId="2311786511" sldId="266"/>
        </pc:sldMkLst>
        <pc:spChg chg="del">
          <ac:chgData name="GARCIA Luka" userId="4ac2f341-662b-4321-bed2-d8f99b1b9045" providerId="ADAL" clId="{E08E9B67-AA0D-4491-8A23-71978D034174}" dt="2023-09-27T07:43:14.813" v="20" actId="478"/>
          <ac:spMkLst>
            <pc:docMk/>
            <pc:sldMk cId="2311786511" sldId="266"/>
            <ac:spMk id="5" creationId="{27FAB41B-1399-4A6B-9759-9C43058A7C98}"/>
          </ac:spMkLst>
        </pc:spChg>
        <pc:spChg chg="add mod">
          <ac:chgData name="GARCIA Luka" userId="4ac2f341-662b-4321-bed2-d8f99b1b9045" providerId="ADAL" clId="{E08E9B67-AA0D-4491-8A23-71978D034174}" dt="2023-09-27T07:43:15.087" v="21"/>
          <ac:spMkLst>
            <pc:docMk/>
            <pc:sldMk cId="2311786511" sldId="266"/>
            <ac:spMk id="16" creationId="{66ABA1EC-D4B7-99EF-D218-F0CD0B338E85}"/>
          </ac:spMkLst>
        </pc:spChg>
      </pc:sldChg>
    </pc:docChg>
  </pc:docChgLst>
  <pc:docChgLst>
    <pc:chgData name="CHARREAU Léo" userId="S::leo.charreau34@ynov.com::b06d3399-dcbd-4a19-a5f3-b70fab2f11f0" providerId="AD" clId="Web-{78D133CE-C9C9-8E96-1AB9-3DA31C5066BF}"/>
    <pc:docChg chg="delSld modSld">
      <pc:chgData name="CHARREAU Léo" userId="S::leo.charreau34@ynov.com::b06d3399-dcbd-4a19-a5f3-b70fab2f11f0" providerId="AD" clId="Web-{78D133CE-C9C9-8E96-1AB9-3DA31C5066BF}" dt="2024-10-10T07:27:01.865" v="58" actId="20577"/>
      <pc:docMkLst>
        <pc:docMk/>
      </pc:docMkLst>
      <pc:sldChg chg="addSp delSp modSp">
        <pc:chgData name="CHARREAU Léo" userId="S::leo.charreau34@ynov.com::b06d3399-dcbd-4a19-a5f3-b70fab2f11f0" providerId="AD" clId="Web-{78D133CE-C9C9-8E96-1AB9-3DA31C5066BF}" dt="2024-10-10T07:24:32.457" v="31" actId="1076"/>
        <pc:sldMkLst>
          <pc:docMk/>
          <pc:sldMk cId="1966348387" sldId="257"/>
        </pc:sldMkLst>
        <pc:spChg chg="add mod">
          <ac:chgData name="CHARREAU Léo" userId="S::leo.charreau34@ynov.com::b06d3399-dcbd-4a19-a5f3-b70fab2f11f0" providerId="AD" clId="Web-{78D133CE-C9C9-8E96-1AB9-3DA31C5066BF}" dt="2024-10-10T07:24:26.519" v="29" actId="20577"/>
          <ac:spMkLst>
            <pc:docMk/>
            <pc:sldMk cId="1966348387" sldId="257"/>
            <ac:spMk id="2" creationId="{E8071751-35C9-C7DC-6D59-8D68E255EBB4}"/>
          </ac:spMkLst>
        </pc:spChg>
        <pc:spChg chg="mod">
          <ac:chgData name="CHARREAU Léo" userId="S::leo.charreau34@ynov.com::b06d3399-dcbd-4a19-a5f3-b70fab2f11f0" providerId="AD" clId="Web-{78D133CE-C9C9-8E96-1AB9-3DA31C5066BF}" dt="2024-10-10T07:23:49.862" v="13" actId="1076"/>
          <ac:spMkLst>
            <pc:docMk/>
            <pc:sldMk cId="1966348387" sldId="257"/>
            <ac:spMk id="25" creationId="{926B00F8-8E21-0A53-B86E-BEFEB3999744}"/>
          </ac:spMkLst>
        </pc:spChg>
        <pc:spChg chg="mod">
          <ac:chgData name="CHARREAU Léo" userId="S::leo.charreau34@ynov.com::b06d3399-dcbd-4a19-a5f3-b70fab2f11f0" providerId="AD" clId="Web-{78D133CE-C9C9-8E96-1AB9-3DA31C5066BF}" dt="2024-10-10T07:23:10.268" v="1" actId="20577"/>
          <ac:spMkLst>
            <pc:docMk/>
            <pc:sldMk cId="1966348387" sldId="257"/>
            <ac:spMk id="26" creationId="{4547DCDE-035A-C218-15B8-FE817D439D38}"/>
          </ac:spMkLst>
        </pc:spChg>
        <pc:spChg chg="mod">
          <ac:chgData name="CHARREAU Léo" userId="S::leo.charreau34@ynov.com::b06d3399-dcbd-4a19-a5f3-b70fab2f11f0" providerId="AD" clId="Web-{78D133CE-C9C9-8E96-1AB9-3DA31C5066BF}" dt="2024-10-10T07:24:09.238" v="16" actId="1076"/>
          <ac:spMkLst>
            <pc:docMk/>
            <pc:sldMk cId="1966348387" sldId="257"/>
            <ac:spMk id="27" creationId="{E44BD079-B757-84BE-A496-619BF1FA2056}"/>
          </ac:spMkLst>
        </pc:spChg>
        <pc:spChg chg="mod">
          <ac:chgData name="CHARREAU Léo" userId="S::leo.charreau34@ynov.com::b06d3399-dcbd-4a19-a5f3-b70fab2f11f0" providerId="AD" clId="Web-{78D133CE-C9C9-8E96-1AB9-3DA31C5066BF}" dt="2024-10-10T07:23:28.565" v="10" actId="20577"/>
          <ac:spMkLst>
            <pc:docMk/>
            <pc:sldMk cId="1966348387" sldId="257"/>
            <ac:spMk id="28" creationId="{3C9BFE67-0644-1A09-36D9-2C267530C7F1}"/>
          </ac:spMkLst>
        </pc:spChg>
        <pc:picChg chg="add del">
          <ac:chgData name="CHARREAU Léo" userId="S::leo.charreau34@ynov.com::b06d3399-dcbd-4a19-a5f3-b70fab2f11f0" providerId="AD" clId="Web-{78D133CE-C9C9-8E96-1AB9-3DA31C5066BF}" dt="2024-10-10T07:24:28.910" v="30"/>
          <ac:picMkLst>
            <pc:docMk/>
            <pc:sldMk cId="1966348387" sldId="257"/>
            <ac:picMk id="3" creationId="{77482E31-1B7F-A172-8754-AA673D4A0B64}"/>
          </ac:picMkLst>
        </pc:picChg>
        <pc:picChg chg="mod">
          <ac:chgData name="CHARREAU Léo" userId="S::leo.charreau34@ynov.com::b06d3399-dcbd-4a19-a5f3-b70fab2f11f0" providerId="AD" clId="Web-{78D133CE-C9C9-8E96-1AB9-3DA31C5066BF}" dt="2024-10-10T07:24:32.457" v="31" actId="1076"/>
          <ac:picMkLst>
            <pc:docMk/>
            <pc:sldMk cId="1966348387" sldId="257"/>
            <ac:picMk id="24" creationId="{B5B4EA75-E870-96E5-EFE7-2A3157D95B3C}"/>
          </ac:picMkLst>
        </pc:picChg>
        <pc:picChg chg="del">
          <ac:chgData name="CHARREAU Léo" userId="S::leo.charreau34@ynov.com::b06d3399-dcbd-4a19-a5f3-b70fab2f11f0" providerId="AD" clId="Web-{78D133CE-C9C9-8E96-1AB9-3DA31C5066BF}" dt="2024-10-10T07:23:31.518" v="11"/>
          <ac:picMkLst>
            <pc:docMk/>
            <pc:sldMk cId="1966348387" sldId="257"/>
            <ac:picMk id="31" creationId="{53DAE690-1B66-14D7-A95C-E4E813E9AC4D}"/>
          </ac:picMkLst>
        </pc:picChg>
        <pc:picChg chg="mod">
          <ac:chgData name="CHARREAU Léo" userId="S::leo.charreau34@ynov.com::b06d3399-dcbd-4a19-a5f3-b70fab2f11f0" providerId="AD" clId="Web-{78D133CE-C9C9-8E96-1AB9-3DA31C5066BF}" dt="2024-10-10T07:24:09.253" v="17" actId="1076"/>
          <ac:picMkLst>
            <pc:docMk/>
            <pc:sldMk cId="1966348387" sldId="257"/>
            <ac:picMk id="32" creationId="{3A85AD80-0B82-ADE0-E416-2BB2FB003E87}"/>
          </ac:picMkLst>
        </pc:picChg>
        <pc:picChg chg="mod">
          <ac:chgData name="CHARREAU Léo" userId="S::leo.charreau34@ynov.com::b06d3399-dcbd-4a19-a5f3-b70fab2f11f0" providerId="AD" clId="Web-{78D133CE-C9C9-8E96-1AB9-3DA31C5066BF}" dt="2024-10-10T07:23:49.862" v="12" actId="1076"/>
          <ac:picMkLst>
            <pc:docMk/>
            <pc:sldMk cId="1966348387" sldId="257"/>
            <ac:picMk id="2050" creationId="{8082A297-33BD-DA6F-84F2-2A835EAA05E5}"/>
          </ac:picMkLst>
        </pc:picChg>
      </pc:sldChg>
      <pc:sldChg chg="delSp modSp">
        <pc:chgData name="CHARREAU Léo" userId="S::leo.charreau34@ynov.com::b06d3399-dcbd-4a19-a5f3-b70fab2f11f0" providerId="AD" clId="Web-{78D133CE-C9C9-8E96-1AB9-3DA31C5066BF}" dt="2024-10-10T07:27:01.865" v="58" actId="20577"/>
        <pc:sldMkLst>
          <pc:docMk/>
          <pc:sldMk cId="1851503618" sldId="258"/>
        </pc:sldMkLst>
        <pc:spChg chg="mod">
          <ac:chgData name="CHARREAU Léo" userId="S::leo.charreau34@ynov.com::b06d3399-dcbd-4a19-a5f3-b70fab2f11f0" providerId="AD" clId="Web-{78D133CE-C9C9-8E96-1AB9-3DA31C5066BF}" dt="2024-10-10T07:26:56.756" v="51" actId="20577"/>
          <ac:spMkLst>
            <pc:docMk/>
            <pc:sldMk cId="1851503618" sldId="258"/>
            <ac:spMk id="11" creationId="{CA9A9C0E-073E-0546-ABEF-41EC92022A46}"/>
          </ac:spMkLst>
        </pc:spChg>
        <pc:spChg chg="del">
          <ac:chgData name="CHARREAU Léo" userId="S::leo.charreau34@ynov.com::b06d3399-dcbd-4a19-a5f3-b70fab2f11f0" providerId="AD" clId="Web-{78D133CE-C9C9-8E96-1AB9-3DA31C5066BF}" dt="2024-10-10T07:25:46.661" v="34"/>
          <ac:spMkLst>
            <pc:docMk/>
            <pc:sldMk cId="1851503618" sldId="258"/>
            <ac:spMk id="12" creationId="{9353D7D5-D83F-802C-493A-544276261233}"/>
          </ac:spMkLst>
        </pc:spChg>
        <pc:spChg chg="del mod">
          <ac:chgData name="CHARREAU Léo" userId="S::leo.charreau34@ynov.com::b06d3399-dcbd-4a19-a5f3-b70fab2f11f0" providerId="AD" clId="Web-{78D133CE-C9C9-8E96-1AB9-3DA31C5066BF}" dt="2024-10-10T07:25:53.099" v="37"/>
          <ac:spMkLst>
            <pc:docMk/>
            <pc:sldMk cId="1851503618" sldId="258"/>
            <ac:spMk id="14" creationId="{938335BA-39A4-B64C-99A9-BDDD7FBE279C}"/>
          </ac:spMkLst>
        </pc:spChg>
        <pc:spChg chg="del">
          <ac:chgData name="CHARREAU Léo" userId="S::leo.charreau34@ynov.com::b06d3399-dcbd-4a19-a5f3-b70fab2f11f0" providerId="AD" clId="Web-{78D133CE-C9C9-8E96-1AB9-3DA31C5066BF}" dt="2024-10-10T07:25:55.786" v="39"/>
          <ac:spMkLst>
            <pc:docMk/>
            <pc:sldMk cId="1851503618" sldId="258"/>
            <ac:spMk id="17" creationId="{8B05DFE9-1004-43F7-8EEF-491A5FCC2410}"/>
          </ac:spMkLst>
        </pc:spChg>
        <pc:spChg chg="del">
          <ac:chgData name="CHARREAU Léo" userId="S::leo.charreau34@ynov.com::b06d3399-dcbd-4a19-a5f3-b70fab2f11f0" providerId="AD" clId="Web-{78D133CE-C9C9-8E96-1AB9-3DA31C5066BF}" dt="2024-10-10T07:25:54.474" v="38"/>
          <ac:spMkLst>
            <pc:docMk/>
            <pc:sldMk cId="1851503618" sldId="258"/>
            <ac:spMk id="18" creationId="{2BFE28C7-D2DB-0538-C7D9-47F382A59BB6}"/>
          </ac:spMkLst>
        </pc:spChg>
        <pc:spChg chg="del">
          <ac:chgData name="CHARREAU Léo" userId="S::leo.charreau34@ynov.com::b06d3399-dcbd-4a19-a5f3-b70fab2f11f0" providerId="AD" clId="Web-{78D133CE-C9C9-8E96-1AB9-3DA31C5066BF}" dt="2024-10-10T07:26:03.896" v="41"/>
          <ac:spMkLst>
            <pc:docMk/>
            <pc:sldMk cId="1851503618" sldId="258"/>
            <ac:spMk id="19" creationId="{00B33539-F850-2F77-21A0-8116621B181A}"/>
          </ac:spMkLst>
        </pc:spChg>
        <pc:spChg chg="mod">
          <ac:chgData name="CHARREAU Léo" userId="S::leo.charreau34@ynov.com::b06d3399-dcbd-4a19-a5f3-b70fab2f11f0" providerId="AD" clId="Web-{78D133CE-C9C9-8E96-1AB9-3DA31C5066BF}" dt="2024-10-10T07:27:01.865" v="58" actId="20577"/>
          <ac:spMkLst>
            <pc:docMk/>
            <pc:sldMk cId="1851503618" sldId="258"/>
            <ac:spMk id="30" creationId="{E73534C6-6818-863F-9447-EE967C41F3C6}"/>
          </ac:spMkLst>
        </pc:spChg>
        <pc:cxnChg chg="del">
          <ac:chgData name="CHARREAU Léo" userId="S::leo.charreau34@ynov.com::b06d3399-dcbd-4a19-a5f3-b70fab2f11f0" providerId="AD" clId="Web-{78D133CE-C9C9-8E96-1AB9-3DA31C5066BF}" dt="2024-10-10T07:25:49.708" v="36"/>
          <ac:cxnSpMkLst>
            <pc:docMk/>
            <pc:sldMk cId="1851503618" sldId="258"/>
            <ac:cxnSpMk id="20" creationId="{AB097DDF-91F9-4559-45D8-81EC571E4E5E}"/>
          </ac:cxnSpMkLst>
        </pc:cxnChg>
        <pc:cxnChg chg="del">
          <ac:chgData name="CHARREAU Léo" userId="S::leo.charreau34@ynov.com::b06d3399-dcbd-4a19-a5f3-b70fab2f11f0" providerId="AD" clId="Web-{78D133CE-C9C9-8E96-1AB9-3DA31C5066BF}" dt="2024-10-10T07:25:57.364" v="40"/>
          <ac:cxnSpMkLst>
            <pc:docMk/>
            <pc:sldMk cId="1851503618" sldId="258"/>
            <ac:cxnSpMk id="22" creationId="{294B0181-29C6-D057-C9DD-E6CB187E82DC}"/>
          </ac:cxnSpMkLst>
        </pc:cxnChg>
      </pc:sldChg>
      <pc:sldChg chg="del">
        <pc:chgData name="CHARREAU Léo" userId="S::leo.charreau34@ynov.com::b06d3399-dcbd-4a19-a5f3-b70fab2f11f0" providerId="AD" clId="Web-{78D133CE-C9C9-8E96-1AB9-3DA31C5066BF}" dt="2024-10-10T07:25:07.879" v="32"/>
        <pc:sldMkLst>
          <pc:docMk/>
          <pc:sldMk cId="2439111209" sldId="262"/>
        </pc:sldMkLst>
      </pc:sldChg>
      <pc:sldChg chg="del">
        <pc:chgData name="CHARREAU Léo" userId="S::leo.charreau34@ynov.com::b06d3399-dcbd-4a19-a5f3-b70fab2f11f0" providerId="AD" clId="Web-{78D133CE-C9C9-8E96-1AB9-3DA31C5066BF}" dt="2024-10-10T07:25:38.630" v="33"/>
        <pc:sldMkLst>
          <pc:docMk/>
          <pc:sldMk cId="14879196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7BC62-14A3-DCA3-F52E-9984B0870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89802A-B99A-4A29-87C0-D9CB6E71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F8235-BA40-7DDC-7EB1-0B9F647A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C2689-C728-34DC-FEA1-D35CA8F9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7DBA-0221-83E6-76B7-F4168C6C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DC1A0-1C80-29D6-00E5-1B505D32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3E567-2961-6D42-5B90-7557A71E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08282-6B5C-5E56-6D12-28ECC5D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D328-8D4B-E0A8-FDAD-59AC08D3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C5ADC-56FD-A9CD-055E-BAEDA1DC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7A7F78-02EC-478B-14FB-59D6E8E8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B1CD4-56FA-D7BE-25F5-1C5DAA73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C2EF6-CB6C-810A-A768-73D50EA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B330B-B3B5-B17F-1798-C97DF1AF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FA858-661E-5E02-5401-C1C4A0A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D4F2C-FD6B-D414-2839-7489BCF1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7DF32-E5AB-001C-68F9-812810A5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B4DD1-11BF-5AAE-8B50-BB8D59DB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6EFB1-1921-4F9B-540D-2917D4A9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16355-FDB0-3FC8-AE03-29BD9E25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1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3FAEF-4F21-8693-2B49-D2D94B0E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6C1C06-FDA4-07AE-BA4A-EC9F3252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5FBEB-37F6-75A8-DEFC-6882C527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919E2-A22D-3E4F-6C96-CF303B1D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055164-9567-08CB-4DC9-2A518F1A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3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AF647-26F9-15B6-3DE5-26AC99F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83293-C8E9-0B30-DBE9-EC1C91A3A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8786E-EEF5-157E-B33A-8C240F78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303082-3A19-D812-0BBF-76C1A326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87388-9FDD-8497-6FB6-6941700E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5A9A94-836F-80C1-39AF-F68A6C86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28E6C-0AAE-0867-2ED4-AFDA2F2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3CE3C-2AA0-D339-BDFB-FAEBB1F7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3BDDD-B588-8639-F1BB-8AFB1CAB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E326D0-0BA1-4954-25EE-80214F44F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93AC63-4E90-4377-FABE-82E872B97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E0D231-E92E-E52F-1D62-B256477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EE52B7-8027-5B5C-3164-0FEBF693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DA6CE2-E293-3E32-79A8-ABC6AE7B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D498F-7F27-D1E9-4F7E-69C5BDA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391D47-59EA-42E4-7AFC-25412532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BD94CB-B535-6B6D-ACB2-17290959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BE16EC-4CA3-A721-A8E1-B70B0980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983298-94E0-0A65-94B3-27FC59D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6F444F-0EB1-5D28-FF61-11707DA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CB4071-DE37-CA79-7A21-216CA74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A292-D372-6133-DCC4-475ABCE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6A1E8-C571-A1E8-5F9E-691773F1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791222-38DF-E20D-8990-8984E8691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61EE4-B7ED-CB35-CF47-F52BE8BC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EE4982-D158-1674-E6CE-556C6E95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8E1F05-9457-3958-D3A4-51E4EBF3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5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0DDD-890D-F363-7AA3-DC760CAC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BA5347-A899-F96C-EE15-F24625A0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E56E52-E33E-49F9-9D8D-7A562E7D8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F1F566-B066-79DA-B479-625D7918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75D61-CC2D-7C7A-831E-E80450FF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21DF61-FF17-7160-96BA-274894D2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66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E0B23-5A79-F142-A0F9-B52E7FE3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7F9DA-193C-0724-3CA9-1FC04ACF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2A937-872E-686A-5661-95F10093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BFC8-2FA2-42C6-BBD7-4CFF0D74A50C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5CE20-4908-9475-0D52-43BC66EC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0248-E6C2-D12F-31FF-42497D52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5F6D-D64D-4C2A-AB3E-2D10DD485D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9.svg"/><Relationship Id="rId10" Type="http://schemas.openxmlformats.org/officeDocument/2006/relationships/image" Target="../media/image10.jpeg"/><Relationship Id="rId4" Type="http://schemas.openxmlformats.org/officeDocument/2006/relationships/image" Target="../media/image8.png"/><Relationship Id="rId9" Type="http://schemas.openxmlformats.org/officeDocument/2006/relationships/image" Target="../media/image5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17" Type="http://schemas.openxmlformats.org/officeDocument/2006/relationships/image" Target="../media/image13.svg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9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5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10" Type="http://schemas.openxmlformats.org/officeDocument/2006/relationships/hyperlink" Target="https://ynov-mentors-bordeaux.notion.site/HANGMAN-WEB-Supports-Docs-e8926ee966874dc8afebf1f535a0e755?pvs=4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svg"/><Relationship Id="rId5" Type="http://schemas.openxmlformats.org/officeDocument/2006/relationships/image" Target="../media/image9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C5B996D5-EB07-0188-1CAC-5C763D409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468" t="8109" r="-1" b="529"/>
          <a:stretch/>
        </p:blipFill>
        <p:spPr>
          <a:xfrm>
            <a:off x="0" y="-1"/>
            <a:ext cx="2560864" cy="64574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27DF7DF-FF02-700B-F330-C94F3A91D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/>
        </p:blipFill>
        <p:spPr>
          <a:xfrm>
            <a:off x="6740324" y="0"/>
            <a:ext cx="5451676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B44BC99-15A5-E4A1-9967-2D9F51E1BB9D}"/>
              </a:ext>
            </a:extLst>
          </p:cNvPr>
          <p:cNvSpPr txBox="1"/>
          <p:nvPr/>
        </p:nvSpPr>
        <p:spPr>
          <a:xfrm>
            <a:off x="636305" y="766827"/>
            <a:ext cx="5445572" cy="15909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4800" b="1" kern="0">
                <a:solidFill>
                  <a:srgbClr val="1D1D1E"/>
                </a:solidFill>
                <a:latin typeface="Montserrat"/>
              </a:rPr>
              <a:t>PROJET</a:t>
            </a:r>
            <a:br>
              <a:rPr lang="fr-FR" sz="4800" b="1" kern="0">
                <a:latin typeface="Montserrat" panose="00000500000000000000" pitchFamily="2" charset="0"/>
              </a:rPr>
            </a:br>
            <a:r>
              <a:rPr lang="fr-FR" sz="4800" b="1" kern="0">
                <a:solidFill>
                  <a:srgbClr val="1D1D1E"/>
                </a:solidFill>
                <a:latin typeface="Montserrat"/>
              </a:rPr>
              <a:t>HANGMAN WEB</a:t>
            </a:r>
            <a:endParaRPr lang="fr-FR" sz="4000" b="1" kern="0">
              <a:solidFill>
                <a:srgbClr val="1D1D1E"/>
              </a:solidFill>
              <a:latin typeface="Montserrat" panose="00000500000000000000" pitchFamily="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F647CA0-D312-7D70-F5CC-837189FA57C8}"/>
              </a:ext>
            </a:extLst>
          </p:cNvPr>
          <p:cNvCxnSpPr>
            <a:cxnSpLocks/>
          </p:cNvCxnSpPr>
          <p:nvPr/>
        </p:nvCxnSpPr>
        <p:spPr>
          <a:xfrm>
            <a:off x="427673" y="2696285"/>
            <a:ext cx="2133191" cy="19050"/>
          </a:xfrm>
          <a:prstGeom prst="line">
            <a:avLst/>
          </a:prstGeom>
          <a:ln w="57150">
            <a:solidFill>
              <a:srgbClr val="23B2A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CE8DC62-DCA9-E86F-CC60-DE4EBEE72FDC}"/>
              </a:ext>
            </a:extLst>
          </p:cNvPr>
          <p:cNvSpPr txBox="1"/>
          <p:nvPr/>
        </p:nvSpPr>
        <p:spPr>
          <a:xfrm rot="16200000">
            <a:off x="8828100" y="3474913"/>
            <a:ext cx="63487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0" i="0" u="none" strike="noStrike">
                <a:solidFill>
                  <a:srgbClr val="23B2A4"/>
                </a:solidFill>
                <a:effectLst/>
                <a:latin typeface="Montserrat" panose="00000500000000000000" pitchFamily="2" charset="0"/>
              </a:rPr>
              <a:t>ANNÉE 2023 / 2024 – YNOV Campus</a:t>
            </a:r>
            <a:endParaRPr lang="fr-FR" sz="1600">
              <a:solidFill>
                <a:srgbClr val="23B2A4"/>
              </a:solidFill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3C1D2D8-BC19-5598-35C0-70AE8B8E6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8189" y="5919641"/>
            <a:ext cx="1435640" cy="563213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D4D9224-0512-4738-4E37-04319E565EFA}"/>
              </a:ext>
            </a:extLst>
          </p:cNvPr>
          <p:cNvCxnSpPr>
            <a:cxnSpLocks/>
          </p:cNvCxnSpPr>
          <p:nvPr/>
        </p:nvCxnSpPr>
        <p:spPr>
          <a:xfrm flipV="1">
            <a:off x="456248" y="410743"/>
            <a:ext cx="0" cy="2304592"/>
          </a:xfrm>
          <a:prstGeom prst="line">
            <a:avLst/>
          </a:prstGeom>
          <a:ln w="57150">
            <a:solidFill>
              <a:srgbClr val="23B2A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4AB0F-FA12-EFD2-A2D9-94E009FF4EC7}"/>
              </a:ext>
            </a:extLst>
          </p:cNvPr>
          <p:cNvCxnSpPr>
            <a:cxnSpLocks/>
          </p:cNvCxnSpPr>
          <p:nvPr/>
        </p:nvCxnSpPr>
        <p:spPr>
          <a:xfrm>
            <a:off x="4114695" y="409365"/>
            <a:ext cx="2133191" cy="19050"/>
          </a:xfrm>
          <a:prstGeom prst="line">
            <a:avLst/>
          </a:prstGeom>
          <a:ln w="57150">
            <a:solidFill>
              <a:srgbClr val="23B2A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7EC8ECC-CCAD-B4E6-E8D2-57197EE3A731}"/>
              </a:ext>
            </a:extLst>
          </p:cNvPr>
          <p:cNvCxnSpPr>
            <a:cxnSpLocks/>
          </p:cNvCxnSpPr>
          <p:nvPr/>
        </p:nvCxnSpPr>
        <p:spPr>
          <a:xfrm flipV="1">
            <a:off x="6247886" y="402955"/>
            <a:ext cx="0" cy="2304592"/>
          </a:xfrm>
          <a:prstGeom prst="line">
            <a:avLst/>
          </a:prstGeom>
          <a:ln w="57150">
            <a:solidFill>
              <a:srgbClr val="23B2A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arallélogramme 20">
            <a:extLst>
              <a:ext uri="{FF2B5EF4-FFF2-40B4-BE49-F238E27FC236}">
                <a16:creationId xmlns:a16="http://schemas.microsoft.com/office/drawing/2014/main" id="{6E7A5757-E50C-5EB1-079F-509221969870}"/>
              </a:ext>
            </a:extLst>
          </p:cNvPr>
          <p:cNvSpPr>
            <a:spLocks/>
          </p:cNvSpPr>
          <p:nvPr/>
        </p:nvSpPr>
        <p:spPr>
          <a:xfrm>
            <a:off x="1206728" y="3347251"/>
            <a:ext cx="4403800" cy="52814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1D1D1E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OBJECTIFS</a:t>
            </a:r>
          </a:p>
        </p:txBody>
      </p:sp>
      <p:sp>
        <p:nvSpPr>
          <p:cNvPr id="22" name="Parallélogramme 21">
            <a:extLst>
              <a:ext uri="{FF2B5EF4-FFF2-40B4-BE49-F238E27FC236}">
                <a16:creationId xmlns:a16="http://schemas.microsoft.com/office/drawing/2014/main" id="{AB95E1AC-FFEA-CDF4-519A-9F17CC09981D}"/>
              </a:ext>
            </a:extLst>
          </p:cNvPr>
          <p:cNvSpPr>
            <a:spLocks/>
          </p:cNvSpPr>
          <p:nvPr/>
        </p:nvSpPr>
        <p:spPr>
          <a:xfrm>
            <a:off x="1206727" y="4057443"/>
            <a:ext cx="4427919" cy="52814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1D1D1E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DÉROULEMENT DU MODULE</a:t>
            </a:r>
          </a:p>
        </p:txBody>
      </p:sp>
      <p:sp>
        <p:nvSpPr>
          <p:cNvPr id="23" name="Parallélogramme 22">
            <a:extLst>
              <a:ext uri="{FF2B5EF4-FFF2-40B4-BE49-F238E27FC236}">
                <a16:creationId xmlns:a16="http://schemas.microsoft.com/office/drawing/2014/main" id="{07F9DBA8-68E8-8EB5-F4FB-D086BA4731C0}"/>
              </a:ext>
            </a:extLst>
          </p:cNvPr>
          <p:cNvSpPr>
            <a:spLocks/>
          </p:cNvSpPr>
          <p:nvPr/>
        </p:nvSpPr>
        <p:spPr>
          <a:xfrm>
            <a:off x="1194668" y="4767635"/>
            <a:ext cx="4427919" cy="52814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1D1D1E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MODALITÉS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8700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3118A9A4-57FD-797B-172C-46DE0B4D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818" y="1403008"/>
            <a:ext cx="2165182" cy="4051983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A52BD2E9-BDDB-3098-E82E-88F1D7DD6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873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46BADD78-6DE2-DC83-3952-5EE9331003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41" b="530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148D74F3-7D6B-2E98-836C-2F2147563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67" y="6010942"/>
            <a:ext cx="1541159" cy="604609"/>
          </a:xfrm>
          <a:prstGeom prst="rect">
            <a:avLst/>
          </a:prstGeom>
        </p:spPr>
      </p:pic>
      <p:pic>
        <p:nvPicPr>
          <p:cNvPr id="2050" name="Picture 2" descr="Learning Golang in 24 hours | Kislay Verma">
            <a:extLst>
              <a:ext uri="{FF2B5EF4-FFF2-40B4-BE49-F238E27FC236}">
                <a16:creationId xmlns:a16="http://schemas.microsoft.com/office/drawing/2014/main" id="{8082A297-33BD-DA6F-84F2-2A835EAA0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5824" r="19177" b="16263"/>
          <a:stretch/>
        </p:blipFill>
        <p:spPr bwMode="auto">
          <a:xfrm rot="426453">
            <a:off x="702010" y="3814412"/>
            <a:ext cx="396992" cy="5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ABC9F5-72D4-BCBD-3A3C-F8D4CCB82F96}"/>
              </a:ext>
            </a:extLst>
          </p:cNvPr>
          <p:cNvSpPr/>
          <p:nvPr/>
        </p:nvSpPr>
        <p:spPr>
          <a:xfrm>
            <a:off x="520861" y="358815"/>
            <a:ext cx="6234502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kern="0">
                <a:solidFill>
                  <a:schemeClr val="bg1"/>
                </a:solidFill>
                <a:latin typeface="Montserrat"/>
              </a:rPr>
              <a:t>OBJECTIFS &amp; CONSIGNES</a:t>
            </a:r>
            <a:endParaRPr lang="fr-FR" sz="3200" b="1" i="1" kern="0">
              <a:solidFill>
                <a:schemeClr val="bg1"/>
              </a:solidFill>
            </a:endParaRPr>
          </a:p>
        </p:txBody>
      </p:sp>
      <p:pic>
        <p:nvPicPr>
          <p:cNvPr id="23" name="Picture 6" descr="35 Hangman Icons - Free in SVG, PNG, ICO - IconScout">
            <a:extLst>
              <a:ext uri="{FF2B5EF4-FFF2-40B4-BE49-F238E27FC236}">
                <a16:creationId xmlns:a16="http://schemas.microsoft.com/office/drawing/2014/main" id="{70271B5A-C247-1DB8-8E9C-2460E50A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432">
            <a:off x="596012" y="2519847"/>
            <a:ext cx="412071" cy="4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A20852CD-7164-892C-2176-8E20B2EEEBDE}"/>
              </a:ext>
            </a:extLst>
          </p:cNvPr>
          <p:cNvSpPr>
            <a:spLocks/>
          </p:cNvSpPr>
          <p:nvPr/>
        </p:nvSpPr>
        <p:spPr>
          <a:xfrm>
            <a:off x="2466348" y="1027942"/>
            <a:ext cx="4018485" cy="376670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kern="0">
                <a:solidFill>
                  <a:schemeClr val="bg1"/>
                </a:solidFill>
                <a:latin typeface="Montserrat"/>
              </a:rPr>
              <a:t>PROJET HANGMAN WEB</a:t>
            </a:r>
            <a:endParaRPr lang="fr-FR" b="1" i="1" kern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E5CFF9-5990-CCD4-87FC-8AFE3ACD6E3A}"/>
              </a:ext>
            </a:extLst>
          </p:cNvPr>
          <p:cNvSpPr txBox="1"/>
          <p:nvPr/>
        </p:nvSpPr>
        <p:spPr>
          <a:xfrm>
            <a:off x="668988" y="2820188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Montserrat" panose="00000500000000000000" pitchFamily="2" charset="0"/>
              </a:rPr>
              <a:t>Jeu du pendu en web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79BE0E-D590-3C24-4E4E-27246731B479}"/>
              </a:ext>
            </a:extLst>
          </p:cNvPr>
          <p:cNvSpPr txBox="1"/>
          <p:nvPr/>
        </p:nvSpPr>
        <p:spPr>
          <a:xfrm>
            <a:off x="4032871" y="1967946"/>
            <a:ext cx="4126258" cy="369332"/>
          </a:xfrm>
          <a:prstGeom prst="rect">
            <a:avLst/>
          </a:prstGeom>
          <a:solidFill>
            <a:srgbClr val="23B2A4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Montserrat"/>
              </a:rPr>
              <a:t>LE PROJET HANGMAN WEB …</a:t>
            </a:r>
          </a:p>
        </p:txBody>
      </p:sp>
      <p:pic>
        <p:nvPicPr>
          <p:cNvPr id="24" name="Picture 4" descr="Conception web avec un remplissage uni">
            <a:extLst>
              <a:ext uri="{FF2B5EF4-FFF2-40B4-BE49-F238E27FC236}">
                <a16:creationId xmlns:a16="http://schemas.microsoft.com/office/drawing/2014/main" id="{B5B4EA75-E870-96E5-EFE7-2A3157D9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rot="21219613">
            <a:off x="11505513" y="3028359"/>
            <a:ext cx="343078" cy="3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26B00F8-8E21-0A53-B86E-BEFEB3999744}"/>
              </a:ext>
            </a:extLst>
          </p:cNvPr>
          <p:cNvSpPr txBox="1"/>
          <p:nvPr/>
        </p:nvSpPr>
        <p:spPr>
          <a:xfrm>
            <a:off x="650532" y="4124673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Montserrat" panose="00000500000000000000" pitchFamily="2" charset="0"/>
              </a:rPr>
              <a:t>100% en </a:t>
            </a:r>
            <a:r>
              <a:rPr lang="fr-FR" err="1">
                <a:latin typeface="Montserrat" panose="00000500000000000000" pitchFamily="2" charset="0"/>
              </a:rPr>
              <a:t>Golang</a:t>
            </a:r>
            <a:endParaRPr lang="fr-FR">
              <a:latin typeface="Montserrat" panose="00000500000000000000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547DCDE-035A-C218-15B8-FE817D439D38}"/>
              </a:ext>
            </a:extLst>
          </p:cNvPr>
          <p:cNvSpPr txBox="1"/>
          <p:nvPr/>
        </p:nvSpPr>
        <p:spPr>
          <a:xfrm>
            <a:off x="4676040" y="2814372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Montserrat"/>
              </a:rPr>
              <a:t>Groupes de 3 à 4 pers.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4BD079-B757-84BE-A496-619BF1FA2056}"/>
              </a:ext>
            </a:extLst>
          </p:cNvPr>
          <p:cNvSpPr txBox="1"/>
          <p:nvPr/>
        </p:nvSpPr>
        <p:spPr>
          <a:xfrm>
            <a:off x="4625774" y="4163689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Montserrat"/>
              </a:rPr>
              <a:t>??? séances de travail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9BFE67-0644-1A09-36D9-2C267530C7F1}"/>
              </a:ext>
            </a:extLst>
          </p:cNvPr>
          <p:cNvSpPr txBox="1"/>
          <p:nvPr/>
        </p:nvSpPr>
        <p:spPr>
          <a:xfrm>
            <a:off x="8597281" y="2814372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Montserrat"/>
              </a:rPr>
              <a:t>Rendu sur </a:t>
            </a:r>
            <a:r>
              <a:rPr lang="fr-FR" dirty="0" err="1">
                <a:latin typeface="Montserrat"/>
              </a:rPr>
              <a:t>Github</a:t>
            </a:r>
            <a:endParaRPr lang="fr-FR" dirty="0" err="1">
              <a:latin typeface="Montserrat" panose="00000500000000000000" pitchFamily="2" charset="0"/>
            </a:endParaRPr>
          </a:p>
        </p:txBody>
      </p:sp>
      <p:pic>
        <p:nvPicPr>
          <p:cNvPr id="32" name="Picture 8" descr="File - Free icons">
            <a:extLst>
              <a:ext uri="{FF2B5EF4-FFF2-40B4-BE49-F238E27FC236}">
                <a16:creationId xmlns:a16="http://schemas.microsoft.com/office/drawing/2014/main" id="{3A85AD80-0B82-ADE0-E416-2BB2FB00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772">
            <a:off x="7302676" y="4328021"/>
            <a:ext cx="294954" cy="2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26">
            <a:extLst>
              <a:ext uri="{FF2B5EF4-FFF2-40B4-BE49-F238E27FC236}">
                <a16:creationId xmlns:a16="http://schemas.microsoft.com/office/drawing/2014/main" id="{E8071751-35C9-C7DC-6D59-8D68E255EBB4}"/>
              </a:ext>
            </a:extLst>
          </p:cNvPr>
          <p:cNvSpPr txBox="1"/>
          <p:nvPr/>
        </p:nvSpPr>
        <p:spPr>
          <a:xfrm>
            <a:off x="8565170" y="4134934"/>
            <a:ext cx="292573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Montserrat"/>
              </a:rPr>
              <a:t>Soutenance Orale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15856CA-2B4C-C56A-8651-73DB6F0D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818" y="1403008"/>
            <a:ext cx="2165182" cy="4051983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0D0604AC-B16A-429C-4731-E9BF0183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873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6CA4281-FB9C-87E6-6C7B-5A97553FE0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41" b="530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A679AF9-DEE7-D270-C845-5E6F3E814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67" y="6010942"/>
            <a:ext cx="1541159" cy="6046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F069E8C-92CD-04FB-6C3F-67219CA3A79E}"/>
              </a:ext>
            </a:extLst>
          </p:cNvPr>
          <p:cNvCxnSpPr>
            <a:cxnSpLocks/>
          </p:cNvCxnSpPr>
          <p:nvPr/>
        </p:nvCxnSpPr>
        <p:spPr>
          <a:xfrm>
            <a:off x="1293213" y="2811566"/>
            <a:ext cx="9622564" cy="0"/>
          </a:xfrm>
          <a:prstGeom prst="straightConnector1">
            <a:avLst/>
          </a:prstGeom>
          <a:ln w="38100">
            <a:solidFill>
              <a:srgbClr val="23B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5C96699-F274-BF77-0C40-ACE7A305CD0B}"/>
              </a:ext>
            </a:extLst>
          </p:cNvPr>
          <p:cNvSpPr txBox="1"/>
          <p:nvPr/>
        </p:nvSpPr>
        <p:spPr>
          <a:xfrm>
            <a:off x="10989841" y="2626900"/>
            <a:ext cx="86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ontserrat" panose="00000500000000000000" pitchFamily="2" charset="0"/>
              </a:rPr>
              <a:t>Oral</a:t>
            </a:r>
            <a:endParaRPr lang="fr-FR" b="1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1FB30D-7E96-A1E6-64E4-646F56038794}"/>
              </a:ext>
            </a:extLst>
          </p:cNvPr>
          <p:cNvSpPr txBox="1"/>
          <p:nvPr/>
        </p:nvSpPr>
        <p:spPr>
          <a:xfrm>
            <a:off x="228016" y="2407403"/>
            <a:ext cx="2170631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Montserrat" panose="00000500000000000000" pitchFamily="2" charset="0"/>
              </a:rPr>
              <a:t>Vend. 1</a:t>
            </a:r>
            <a:r>
              <a:rPr lang="fr-FR" sz="1400" baseline="30000">
                <a:latin typeface="Montserrat" panose="00000500000000000000" pitchFamily="2" charset="0"/>
              </a:rPr>
              <a:t>er</a:t>
            </a:r>
            <a:r>
              <a:rPr lang="fr-FR" sz="1400">
                <a:latin typeface="Montserrat" panose="00000500000000000000" pitchFamily="2" charset="0"/>
              </a:rPr>
              <a:t> </a:t>
            </a:r>
            <a:r>
              <a:rPr lang="fr-FR" sz="1400" err="1">
                <a:latin typeface="Montserrat" panose="00000500000000000000" pitchFamily="2" charset="0"/>
              </a:rPr>
              <a:t>decembre</a:t>
            </a:r>
            <a:endParaRPr lang="fr-FR" sz="1400">
              <a:latin typeface="Montserrat" panose="00000500000000000000" pitchFamily="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65262A3-62BE-3D20-68C7-611D949BB602}"/>
              </a:ext>
            </a:extLst>
          </p:cNvPr>
          <p:cNvCxnSpPr>
            <a:cxnSpLocks/>
          </p:cNvCxnSpPr>
          <p:nvPr/>
        </p:nvCxnSpPr>
        <p:spPr>
          <a:xfrm flipV="1">
            <a:off x="1295788" y="2715753"/>
            <a:ext cx="0" cy="115200"/>
          </a:xfrm>
          <a:prstGeom prst="line">
            <a:avLst/>
          </a:prstGeom>
          <a:ln w="38100">
            <a:solidFill>
              <a:srgbClr val="23B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Avertissement avec un remplissage uni">
            <a:extLst>
              <a:ext uri="{FF2B5EF4-FFF2-40B4-BE49-F238E27FC236}">
                <a16:creationId xmlns:a16="http://schemas.microsoft.com/office/drawing/2014/main" id="{2A33CF45-2756-56CF-39D4-54A9B3EDF2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104" y="4946848"/>
            <a:ext cx="615553" cy="615553"/>
          </a:xfrm>
          <a:prstGeom prst="rect">
            <a:avLst/>
          </a:prstGeom>
        </p:spPr>
      </p:pic>
      <p:pic>
        <p:nvPicPr>
          <p:cNvPr id="3074" name="Picture 2" descr="Go (programming language) - Wikipedia">
            <a:extLst>
              <a:ext uri="{FF2B5EF4-FFF2-40B4-BE49-F238E27FC236}">
                <a16:creationId xmlns:a16="http://schemas.microsoft.com/office/drawing/2014/main" id="{0F1F95AE-CD19-A56F-46EF-1145EDAF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1517">
            <a:off x="531215" y="2801516"/>
            <a:ext cx="504000" cy="1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35 Hangman Icons - Free in SVG, PNG, ICO - IconScout">
            <a:extLst>
              <a:ext uri="{FF2B5EF4-FFF2-40B4-BE49-F238E27FC236}">
                <a16:creationId xmlns:a16="http://schemas.microsoft.com/office/drawing/2014/main" id="{EA198951-9924-C89F-5FC4-25D5FB00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432">
            <a:off x="3710514" y="2887003"/>
            <a:ext cx="412071" cy="4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 - Free icons">
            <a:extLst>
              <a:ext uri="{FF2B5EF4-FFF2-40B4-BE49-F238E27FC236}">
                <a16:creationId xmlns:a16="http://schemas.microsoft.com/office/drawing/2014/main" id="{3DC132BF-3295-6A43-996E-DA18002D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3772">
            <a:off x="6302084" y="2397954"/>
            <a:ext cx="294954" cy="2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5788CE9-656D-B6F4-93B9-A8AD7513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1532">
            <a:off x="10310696" y="2407048"/>
            <a:ext cx="298824" cy="2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1CD32-2319-3889-2661-1432D6B3A89F}"/>
              </a:ext>
            </a:extLst>
          </p:cNvPr>
          <p:cNvSpPr/>
          <p:nvPr/>
        </p:nvSpPr>
        <p:spPr>
          <a:xfrm>
            <a:off x="520860" y="358815"/>
            <a:ext cx="7092919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kern="0">
                <a:solidFill>
                  <a:schemeClr val="bg1"/>
                </a:solidFill>
                <a:latin typeface="Montserrat"/>
              </a:rPr>
              <a:t>DÉROULEMENT DU MODULE</a:t>
            </a:r>
            <a:endParaRPr lang="fr-FR" sz="3200" b="1" i="1" kern="0">
              <a:solidFill>
                <a:schemeClr val="bg1"/>
              </a:solidFill>
            </a:endParaRPr>
          </a:p>
        </p:txBody>
      </p:sp>
      <p:pic>
        <p:nvPicPr>
          <p:cNvPr id="23" name="Picture 2" descr="Go (programming language) - Wikipedia">
            <a:extLst>
              <a:ext uri="{FF2B5EF4-FFF2-40B4-BE49-F238E27FC236}">
                <a16:creationId xmlns:a16="http://schemas.microsoft.com/office/drawing/2014/main" id="{54B51036-2D66-8F48-078C-742B007BA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1517">
            <a:off x="7254890" y="2970137"/>
            <a:ext cx="504000" cy="1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3534C6-6818-863F-9447-EE967C41F3C6}"/>
              </a:ext>
            </a:extLst>
          </p:cNvPr>
          <p:cNvSpPr txBox="1"/>
          <p:nvPr/>
        </p:nvSpPr>
        <p:spPr>
          <a:xfrm>
            <a:off x="3797067" y="4946849"/>
            <a:ext cx="4685958" cy="615553"/>
          </a:xfrm>
          <a:prstGeom prst="rect">
            <a:avLst/>
          </a:prstGeom>
          <a:solidFill>
            <a:schemeClr val="bg1"/>
          </a:solidFill>
          <a:ln w="1270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400" b="1" dirty="0">
                <a:solidFill>
                  <a:srgbClr val="23B2A4"/>
                </a:solidFill>
                <a:latin typeface="Montserrat"/>
              </a:rPr>
              <a:t>DERNIER COMMIT AUTORISÉ</a:t>
            </a:r>
            <a:br>
              <a:rPr lang="fr-FR" sz="2000" b="1" dirty="0">
                <a:latin typeface="Montserrat" panose="00000500000000000000" pitchFamily="2" charset="0"/>
              </a:rPr>
            </a:br>
            <a:r>
              <a:rPr lang="fr-FR" sz="2000" b="1" dirty="0">
                <a:latin typeface="Montserrat"/>
              </a:rPr>
              <a:t>??? À 23h59</a:t>
            </a:r>
          </a:p>
        </p:txBody>
      </p:sp>
      <p:pic>
        <p:nvPicPr>
          <p:cNvPr id="33" name="Graphique 32" descr="Avertissement avec un remplissage uni">
            <a:extLst>
              <a:ext uri="{FF2B5EF4-FFF2-40B4-BE49-F238E27FC236}">
                <a16:creationId xmlns:a16="http://schemas.microsoft.com/office/drawing/2014/main" id="{33D8CAC1-8153-7AE4-568E-2FC83B18F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7107" y="4907194"/>
            <a:ext cx="615553" cy="615553"/>
          </a:xfrm>
          <a:prstGeom prst="rect">
            <a:avLst/>
          </a:prstGeom>
        </p:spPr>
      </p:pic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EA9D41B3-B791-3D0C-82BD-23F9E9BA705E}"/>
              </a:ext>
            </a:extLst>
          </p:cNvPr>
          <p:cNvSpPr>
            <a:spLocks/>
          </p:cNvSpPr>
          <p:nvPr/>
        </p:nvSpPr>
        <p:spPr>
          <a:xfrm>
            <a:off x="8846757" y="2263246"/>
            <a:ext cx="699169" cy="161340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000" b="1" i="1" kern="0">
                <a:solidFill>
                  <a:schemeClr val="bg1"/>
                </a:solidFill>
                <a:latin typeface="Montserrat"/>
              </a:rPr>
              <a:t>QCM</a:t>
            </a:r>
            <a:endParaRPr lang="fr-FR" sz="1000" b="1" i="1" kern="0">
              <a:solidFill>
                <a:schemeClr val="bg1"/>
              </a:solidFill>
            </a:endParaRPr>
          </a:p>
        </p:txBody>
      </p:sp>
      <p:sp>
        <p:nvSpPr>
          <p:cNvPr id="25" name="Parallélogramme 15">
            <a:extLst>
              <a:ext uri="{FF2B5EF4-FFF2-40B4-BE49-F238E27FC236}">
                <a16:creationId xmlns:a16="http://schemas.microsoft.com/office/drawing/2014/main" id="{54E72FFB-D2D5-7C99-B8EC-DACC0DC965C0}"/>
              </a:ext>
            </a:extLst>
          </p:cNvPr>
          <p:cNvSpPr>
            <a:spLocks/>
          </p:cNvSpPr>
          <p:nvPr/>
        </p:nvSpPr>
        <p:spPr>
          <a:xfrm>
            <a:off x="3361894" y="1027942"/>
            <a:ext cx="4018485" cy="376670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kern="0">
                <a:solidFill>
                  <a:schemeClr val="bg1"/>
                </a:solidFill>
                <a:latin typeface="Montserrat"/>
              </a:rPr>
              <a:t>PROJET HANGMAN WEB</a:t>
            </a:r>
            <a:endParaRPr lang="fr-FR" b="1" i="1" kern="0">
              <a:solidFill>
                <a:schemeClr val="bg1"/>
              </a:solidFill>
            </a:endParaRPr>
          </a:p>
        </p:txBody>
      </p:sp>
      <p:pic>
        <p:nvPicPr>
          <p:cNvPr id="6" name="Picture 4" descr="Conception web avec un remplissage uni">
            <a:extLst>
              <a:ext uri="{FF2B5EF4-FFF2-40B4-BE49-F238E27FC236}">
                <a16:creationId xmlns:a16="http://schemas.microsoft.com/office/drawing/2014/main" id="{4C26880E-26BF-EB0F-69BA-CF23C379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 rot="21219613">
            <a:off x="2745289" y="2400621"/>
            <a:ext cx="343078" cy="3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A9A9C0E-073E-0546-ABEF-41EC92022A46}"/>
              </a:ext>
            </a:extLst>
          </p:cNvPr>
          <p:cNvSpPr txBox="1"/>
          <p:nvPr/>
        </p:nvSpPr>
        <p:spPr>
          <a:xfrm>
            <a:off x="4502577" y="4278355"/>
            <a:ext cx="3274938" cy="507831"/>
          </a:xfrm>
          <a:prstGeom prst="rect">
            <a:avLst/>
          </a:prstGeom>
          <a:solidFill>
            <a:schemeClr val="bg1"/>
          </a:solidFill>
          <a:ln w="1270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100" b="1" dirty="0">
                <a:solidFill>
                  <a:srgbClr val="23B2A4"/>
                </a:solidFill>
                <a:latin typeface="Montserrat"/>
              </a:rPr>
              <a:t>SOUTENANCES</a:t>
            </a:r>
            <a:br>
              <a:rPr lang="fr-FR" sz="1600" b="1" dirty="0">
                <a:latin typeface="Montserrat" panose="00000500000000000000" pitchFamily="2" charset="0"/>
              </a:rPr>
            </a:br>
            <a:r>
              <a:rPr lang="fr-FR" sz="1600" b="1" dirty="0">
                <a:latin typeface="Montserrat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5150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15856CA-2B4C-C56A-8651-73DB6F0D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818" y="1403008"/>
            <a:ext cx="2165182" cy="4051983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0D0604AC-B16A-429C-4731-E9BF0183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873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6CA4281-FB9C-87E6-6C7B-5A97553FE0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41" b="530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A679AF9-DEE7-D270-C845-5E6F3E814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67" y="6010942"/>
            <a:ext cx="1541159" cy="6046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1CD32-2319-3889-2661-1432D6B3A89F}"/>
              </a:ext>
            </a:extLst>
          </p:cNvPr>
          <p:cNvSpPr/>
          <p:nvPr/>
        </p:nvSpPr>
        <p:spPr>
          <a:xfrm>
            <a:off x="520860" y="358815"/>
            <a:ext cx="7092919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kern="0">
                <a:solidFill>
                  <a:schemeClr val="bg1"/>
                </a:solidFill>
                <a:latin typeface="Montserrat"/>
              </a:rPr>
              <a:t>SUPPORTS &amp; DOCS</a:t>
            </a:r>
            <a:endParaRPr lang="fr-FR" sz="3200" b="1" i="1" kern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03625C-19E0-0BCB-BC81-B3DCF9113820}"/>
              </a:ext>
            </a:extLst>
          </p:cNvPr>
          <p:cNvSpPr txBox="1"/>
          <p:nvPr/>
        </p:nvSpPr>
        <p:spPr>
          <a:xfrm>
            <a:off x="664595" y="2427975"/>
            <a:ext cx="4800827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endParaRPr lang="fr-FR" sz="1600" b="1">
              <a:latin typeface="Montserrat" panose="00000500000000000000" pitchFamily="2" charset="0"/>
            </a:endParaRPr>
          </a:p>
          <a:p>
            <a:r>
              <a:rPr lang="fr-FR" sz="1600" b="1">
                <a:latin typeface="Montserrat" panose="00000500000000000000" pitchFamily="2" charset="0"/>
              </a:rPr>
              <a:t>- Support de cours </a:t>
            </a:r>
            <a:r>
              <a:rPr lang="fr-FR" sz="1600" b="1" err="1">
                <a:latin typeface="Montserrat" panose="00000500000000000000" pitchFamily="2" charset="0"/>
              </a:rPr>
              <a:t>Golang</a:t>
            </a:r>
            <a:endParaRPr lang="fr-FR" sz="1600" b="1">
              <a:latin typeface="Montserrat" panose="00000500000000000000" pitchFamily="2" charset="0"/>
            </a:endParaRPr>
          </a:p>
          <a:p>
            <a:r>
              <a:rPr lang="fr-FR" sz="1600" b="1">
                <a:latin typeface="Montserrat" panose="00000500000000000000" pitchFamily="2" charset="0"/>
              </a:rPr>
              <a:t>- DIAPO : Typages &amp; Variables</a:t>
            </a:r>
          </a:p>
          <a:p>
            <a:r>
              <a:rPr lang="fr-FR" sz="1600" b="1">
                <a:latin typeface="Montserrat" panose="00000500000000000000" pitchFamily="2" charset="0"/>
              </a:rPr>
              <a:t>- DIAPO : Algorithmie &amp; Fonctions</a:t>
            </a:r>
          </a:p>
          <a:p>
            <a:r>
              <a:rPr lang="fr-FR" sz="1600" b="1">
                <a:latin typeface="Montserrat" panose="00000500000000000000" pitchFamily="2" charset="0"/>
              </a:rPr>
              <a:t>- DIAPO : Pointeurs</a:t>
            </a:r>
          </a:p>
          <a:p>
            <a:r>
              <a:rPr lang="fr-FR" sz="1600" b="1">
                <a:latin typeface="Montserrat" panose="00000500000000000000" pitchFamily="2" charset="0"/>
              </a:rPr>
              <a:t>- DIAPO : Package, Typage &amp; Déclarations</a:t>
            </a:r>
          </a:p>
          <a:p>
            <a:r>
              <a:rPr lang="fr-FR" sz="1600" b="1">
                <a:latin typeface="Montserrat" panose="00000500000000000000" pitchFamily="2" charset="0"/>
              </a:rPr>
              <a:t>- DIAPO : Récursivité</a:t>
            </a:r>
          </a:p>
          <a:p>
            <a:endParaRPr lang="fr-FR" sz="1600" b="1">
              <a:latin typeface="Montserrat" panose="00000500000000000000" pitchFamily="2" charset="0"/>
            </a:endParaRPr>
          </a:p>
          <a:p>
            <a:pPr algn="ctr"/>
            <a:r>
              <a:rPr lang="fr-FR" sz="1600" b="1">
                <a:solidFill>
                  <a:srgbClr val="23B2A4"/>
                </a:solidFill>
                <a:latin typeface="Montserrat" panose="000005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Tous les supports en cliquant ici !</a:t>
            </a:r>
            <a:endParaRPr lang="fr-FR" sz="1600" b="1">
              <a:solidFill>
                <a:srgbClr val="23B2A4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B08097-4B08-C2F1-32A1-160963E6E79E}"/>
              </a:ext>
            </a:extLst>
          </p:cNvPr>
          <p:cNvSpPr txBox="1"/>
          <p:nvPr/>
        </p:nvSpPr>
        <p:spPr>
          <a:xfrm>
            <a:off x="1004731" y="2183128"/>
            <a:ext cx="4120555" cy="369332"/>
          </a:xfrm>
          <a:prstGeom prst="rect">
            <a:avLst/>
          </a:prstGeom>
          <a:solidFill>
            <a:srgbClr val="23B2A4"/>
          </a:solidFill>
          <a:ln w="1905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Montserrat" panose="00000500000000000000" pitchFamily="2" charset="0"/>
              </a:rPr>
              <a:t>SUPPORTS &amp; DOCS GOLANG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8C8A76-332A-04C4-B27A-21931E61C04F}"/>
              </a:ext>
            </a:extLst>
          </p:cNvPr>
          <p:cNvSpPr txBox="1"/>
          <p:nvPr/>
        </p:nvSpPr>
        <p:spPr>
          <a:xfrm>
            <a:off x="6745238" y="2427975"/>
            <a:ext cx="4800827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1600" b="1">
              <a:latin typeface="Montserrat" panose="00000500000000000000" pitchFamily="2" charset="0"/>
            </a:endParaRPr>
          </a:p>
          <a:p>
            <a:r>
              <a:rPr lang="fr-FR" sz="1600" b="1">
                <a:latin typeface="Montserrat"/>
              </a:rPr>
              <a:t>- Setup du projet : Hangman</a:t>
            </a:r>
            <a:endParaRPr lang="fr-FR" sz="1600" b="1">
              <a:latin typeface="Montserrat" panose="00000500000000000000" pitchFamily="2" charset="0"/>
            </a:endParaRPr>
          </a:p>
          <a:p>
            <a:r>
              <a:rPr lang="fr-FR" sz="1600" b="1">
                <a:latin typeface="Montserrat"/>
              </a:rPr>
              <a:t>- Tips en </a:t>
            </a:r>
            <a:r>
              <a:rPr lang="fr-FR" sz="1600" b="1" err="1">
                <a:latin typeface="Montserrat"/>
              </a:rPr>
              <a:t>Golang</a:t>
            </a:r>
            <a:r>
              <a:rPr lang="fr-FR" sz="1600" b="1">
                <a:latin typeface="Montserrat"/>
              </a:rPr>
              <a:t> pour le web</a:t>
            </a:r>
          </a:p>
          <a:p>
            <a:endParaRPr lang="fr-FR" sz="1600" b="1">
              <a:latin typeface="Montserrat" panose="00000500000000000000" pitchFamily="2" charset="0"/>
            </a:endParaRPr>
          </a:p>
          <a:p>
            <a:pPr algn="ctr"/>
            <a:r>
              <a:rPr lang="fr-FR" sz="1600" b="1">
                <a:solidFill>
                  <a:srgbClr val="23B2A4"/>
                </a:solidFill>
                <a:latin typeface="Montserrat" panose="000005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Tous les supports en cliquant ici !</a:t>
            </a:r>
            <a:endParaRPr lang="fr-FR" sz="1600" b="1">
              <a:solidFill>
                <a:srgbClr val="23B2A4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9A3D3-F6EA-8FD3-F262-583D9C4C0FA4}"/>
              </a:ext>
            </a:extLst>
          </p:cNvPr>
          <p:cNvSpPr txBox="1"/>
          <p:nvPr/>
        </p:nvSpPr>
        <p:spPr>
          <a:xfrm>
            <a:off x="7085374" y="2183128"/>
            <a:ext cx="4120555" cy="369332"/>
          </a:xfrm>
          <a:prstGeom prst="rect">
            <a:avLst/>
          </a:prstGeom>
          <a:solidFill>
            <a:srgbClr val="23B2A4"/>
          </a:solidFill>
          <a:ln w="19050">
            <a:solidFill>
              <a:srgbClr val="23B2A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  <a:latin typeface="Montserrat" panose="00000500000000000000" pitchFamily="2" charset="0"/>
              </a:rPr>
              <a:t>SUPPORTS SUPPLÉMENTAIRES</a:t>
            </a:r>
          </a:p>
        </p:txBody>
      </p:sp>
      <p:sp>
        <p:nvSpPr>
          <p:cNvPr id="6" name="Parallélogramme 15">
            <a:extLst>
              <a:ext uri="{FF2B5EF4-FFF2-40B4-BE49-F238E27FC236}">
                <a16:creationId xmlns:a16="http://schemas.microsoft.com/office/drawing/2014/main" id="{A8BDF411-6361-BD92-87C0-6458DE5CFE7C}"/>
              </a:ext>
            </a:extLst>
          </p:cNvPr>
          <p:cNvSpPr>
            <a:spLocks/>
          </p:cNvSpPr>
          <p:nvPr/>
        </p:nvSpPr>
        <p:spPr>
          <a:xfrm>
            <a:off x="3361894" y="1027942"/>
            <a:ext cx="4018485" cy="376670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kern="0">
                <a:solidFill>
                  <a:schemeClr val="bg1"/>
                </a:solidFill>
                <a:latin typeface="Montserrat"/>
              </a:rPr>
              <a:t>PROJET HANGMAN WEB</a:t>
            </a:r>
            <a:endParaRPr lang="fr-FR" b="1" i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9775B356-60A8-AC74-8B37-D21521A8C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818" y="1403008"/>
            <a:ext cx="2165182" cy="4051983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EED80411-753F-CD99-E59B-D1FB736273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873"/>
          <a:stretch/>
        </p:blipFill>
        <p:spPr>
          <a:xfrm>
            <a:off x="12561" y="1643026"/>
            <a:ext cx="2252592" cy="357194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A85F8DFC-1699-FCC8-D764-DCDADD588D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41" b="530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3160CACF-D1E9-5AF8-0F59-F173772E4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67" y="6010942"/>
            <a:ext cx="1541159" cy="6046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9EBB0B-D2E4-D339-3E5D-D3F2D1721BA0}"/>
              </a:ext>
            </a:extLst>
          </p:cNvPr>
          <p:cNvSpPr/>
          <p:nvPr/>
        </p:nvSpPr>
        <p:spPr>
          <a:xfrm>
            <a:off x="3478232" y="3295630"/>
            <a:ext cx="2298819" cy="771258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711D0-338B-DF3E-A174-D25F05566275}"/>
              </a:ext>
            </a:extLst>
          </p:cNvPr>
          <p:cNvSpPr/>
          <p:nvPr/>
        </p:nvSpPr>
        <p:spPr>
          <a:xfrm>
            <a:off x="3478232" y="2824187"/>
            <a:ext cx="2298819" cy="471443"/>
          </a:xfrm>
          <a:prstGeom prst="rect">
            <a:avLst/>
          </a:prstGeom>
          <a:solidFill>
            <a:srgbClr val="23B2A4"/>
          </a:solidFill>
          <a:ln w="1905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latin typeface="Montserrat" panose="00000500000000000000" pitchFamily="2" charset="0"/>
              </a:rPr>
              <a:t>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B5D58-50F1-3592-5244-ABAD9CD05EBC}"/>
              </a:ext>
            </a:extLst>
          </p:cNvPr>
          <p:cNvSpPr txBox="1"/>
          <p:nvPr/>
        </p:nvSpPr>
        <p:spPr>
          <a:xfrm>
            <a:off x="3478232" y="3467093"/>
            <a:ext cx="229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Montserrat" panose="00000500000000000000" pitchFamily="2" charset="0"/>
              </a:rPr>
              <a:t>Coefficient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3D717-FEC5-376E-9B1D-AE1CD3DCFB01}"/>
              </a:ext>
            </a:extLst>
          </p:cNvPr>
          <p:cNvSpPr/>
          <p:nvPr/>
        </p:nvSpPr>
        <p:spPr>
          <a:xfrm>
            <a:off x="520860" y="358815"/>
            <a:ext cx="7092919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kern="0">
                <a:solidFill>
                  <a:schemeClr val="bg1"/>
                </a:solidFill>
                <a:latin typeface="Montserrat"/>
              </a:rPr>
              <a:t>MODALITÉS D’ÉVALUATION</a:t>
            </a:r>
            <a:endParaRPr lang="fr-FR" sz="3200" b="1" i="1" kern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F18DE-9809-F267-4858-BE7A7A7720CE}"/>
              </a:ext>
            </a:extLst>
          </p:cNvPr>
          <p:cNvSpPr/>
          <p:nvPr/>
        </p:nvSpPr>
        <p:spPr>
          <a:xfrm>
            <a:off x="6489675" y="3295630"/>
            <a:ext cx="2298819" cy="771258"/>
          </a:xfrm>
          <a:prstGeom prst="rect">
            <a:avLst/>
          </a:prstGeom>
          <a:solidFill>
            <a:schemeClr val="bg1"/>
          </a:solidFill>
          <a:ln w="1905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94EAA-D953-DEAD-8B2B-FB0CC5653BB6}"/>
              </a:ext>
            </a:extLst>
          </p:cNvPr>
          <p:cNvSpPr/>
          <p:nvPr/>
        </p:nvSpPr>
        <p:spPr>
          <a:xfrm>
            <a:off x="6489675" y="2824187"/>
            <a:ext cx="2298819" cy="471443"/>
          </a:xfrm>
          <a:prstGeom prst="rect">
            <a:avLst/>
          </a:prstGeom>
          <a:solidFill>
            <a:srgbClr val="23B2A4"/>
          </a:solidFill>
          <a:ln w="19050"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latin typeface="Montserrat" panose="00000500000000000000" pitchFamily="2" charset="0"/>
              </a:rPr>
              <a:t>SOUTENANCE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F4E1ABE-79AE-A043-46ED-038324386878}"/>
              </a:ext>
            </a:extLst>
          </p:cNvPr>
          <p:cNvSpPr txBox="1"/>
          <p:nvPr/>
        </p:nvSpPr>
        <p:spPr>
          <a:xfrm>
            <a:off x="6489675" y="3467093"/>
            <a:ext cx="229881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000" dirty="0">
                <a:latin typeface="Montserrat"/>
              </a:rPr>
              <a:t>Coefficient 1</a:t>
            </a:r>
          </a:p>
        </p:txBody>
      </p:sp>
      <p:pic>
        <p:nvPicPr>
          <p:cNvPr id="22" name="Graphique 21" descr="Enseignant avec un remplissage uni">
            <a:extLst>
              <a:ext uri="{FF2B5EF4-FFF2-40B4-BE49-F238E27FC236}">
                <a16:creationId xmlns:a16="http://schemas.microsoft.com/office/drawing/2014/main" id="{EF901D21-5960-7FA5-4C87-AF2064EE7C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6225" y="4057910"/>
            <a:ext cx="584718" cy="584718"/>
          </a:xfrm>
          <a:prstGeom prst="rect">
            <a:avLst/>
          </a:prstGeom>
        </p:spPr>
      </p:pic>
      <p:sp>
        <p:nvSpPr>
          <p:cNvPr id="6" name="Parallélogramme 15">
            <a:extLst>
              <a:ext uri="{FF2B5EF4-FFF2-40B4-BE49-F238E27FC236}">
                <a16:creationId xmlns:a16="http://schemas.microsoft.com/office/drawing/2014/main" id="{39CDDE9B-D025-63DA-BB69-64643590B897}"/>
              </a:ext>
            </a:extLst>
          </p:cNvPr>
          <p:cNvSpPr>
            <a:spLocks/>
          </p:cNvSpPr>
          <p:nvPr/>
        </p:nvSpPr>
        <p:spPr>
          <a:xfrm>
            <a:off x="3361894" y="1027942"/>
            <a:ext cx="4018485" cy="376670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kern="0">
                <a:solidFill>
                  <a:schemeClr val="bg1"/>
                </a:solidFill>
                <a:latin typeface="Montserrat"/>
              </a:rPr>
              <a:t>PROJET HANGMAN WEB</a:t>
            </a:r>
            <a:endParaRPr lang="fr-FR" b="1" i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5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B118E44A-554C-401B-3899-6EB280868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818" y="1403008"/>
            <a:ext cx="2165182" cy="4051983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8F66E512-67A1-E9DC-02D1-1FF31FB053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873"/>
          <a:stretch/>
        </p:blipFill>
        <p:spPr>
          <a:xfrm>
            <a:off x="685" y="1643025"/>
            <a:ext cx="2252592" cy="357194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31DA0E1-0B22-A03B-D729-BE69B99534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41" b="530"/>
          <a:stretch/>
        </p:blipFill>
        <p:spPr>
          <a:xfrm>
            <a:off x="3834327" y="1"/>
            <a:ext cx="46114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95224-96E3-3124-490E-2A451AB36A9C}"/>
              </a:ext>
            </a:extLst>
          </p:cNvPr>
          <p:cNvSpPr/>
          <p:nvPr/>
        </p:nvSpPr>
        <p:spPr>
          <a:xfrm>
            <a:off x="4002833" y="2711367"/>
            <a:ext cx="4274428" cy="717631"/>
          </a:xfrm>
          <a:prstGeom prst="rect">
            <a:avLst/>
          </a:prstGeom>
          <a:solidFill>
            <a:srgbClr val="1D1D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kern="0">
                <a:solidFill>
                  <a:schemeClr val="bg1"/>
                </a:solidFill>
                <a:latin typeface="Montserrat"/>
              </a:rPr>
              <a:t>BONNE CHANCE !</a:t>
            </a:r>
            <a:endParaRPr lang="fr-FR" sz="3200" b="1" i="1" kern="0">
              <a:solidFill>
                <a:schemeClr val="bg1"/>
              </a:solidFill>
            </a:endParaRPr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68189594-61EA-0315-0A0A-28A683F67E96}"/>
              </a:ext>
            </a:extLst>
          </p:cNvPr>
          <p:cNvSpPr>
            <a:spLocks/>
          </p:cNvSpPr>
          <p:nvPr/>
        </p:nvSpPr>
        <p:spPr>
          <a:xfrm>
            <a:off x="3688897" y="3428998"/>
            <a:ext cx="4814206" cy="359153"/>
          </a:xfrm>
          <a:prstGeom prst="parallelogram">
            <a:avLst>
              <a:gd name="adj" fmla="val 39938"/>
            </a:avLst>
          </a:prstGeom>
          <a:solidFill>
            <a:srgbClr val="23B2A4"/>
          </a:solidFill>
          <a:ln w="38100">
            <a:solidFill>
              <a:srgbClr val="23B2A4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1" kern="0">
                <a:solidFill>
                  <a:schemeClr val="bg1"/>
                </a:solidFill>
                <a:latin typeface="Montserrat"/>
              </a:rPr>
              <a:t>AVEZ-VOUS DES QUESTIONS ?</a:t>
            </a:r>
            <a:endParaRPr lang="fr-FR" b="1" i="1" kern="0">
              <a:solidFill>
                <a:schemeClr val="bg1"/>
              </a:solidFill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16FB992F-889A-147B-17E4-B3D554616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67" y="6010942"/>
            <a:ext cx="1541159" cy="6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6A415062AD84095B875A0E511DBA8" ma:contentTypeVersion="14" ma:contentTypeDescription="Crée un document." ma:contentTypeScope="" ma:versionID="77325e12889bfbb86e60985ace0d23c9">
  <xsd:schema xmlns:xsd="http://www.w3.org/2001/XMLSchema" xmlns:xs="http://www.w3.org/2001/XMLSchema" xmlns:p="http://schemas.microsoft.com/office/2006/metadata/properties" xmlns:ns2="f2c841d9-878d-400c-bac0-4e58b9c15a46" xmlns:ns3="d068e648-32f8-481f-a8f5-3ea019f54b7d" targetNamespace="http://schemas.microsoft.com/office/2006/metadata/properties" ma:root="true" ma:fieldsID="ad0d31d37c483d8e23a05a17325bf449" ns2:_="" ns3:_="">
    <xsd:import namespace="f2c841d9-878d-400c-bac0-4e58b9c15a46"/>
    <xsd:import namespace="d068e648-32f8-481f-a8f5-3ea019f54b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841d9-878d-400c-bac0-4e58b9c15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8e648-32f8-481f-a8f5-3ea019f54b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26530a-08a8-46d7-894e-e7e00c862040}" ma:internalName="TaxCatchAll" ma:showField="CatchAllData" ma:web="d068e648-32f8-481f-a8f5-3ea019f54b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c841d9-878d-400c-bac0-4e58b9c15a46">
      <Terms xmlns="http://schemas.microsoft.com/office/infopath/2007/PartnerControls"/>
    </lcf76f155ced4ddcb4097134ff3c332f>
    <TaxCatchAll xmlns="d068e648-32f8-481f-a8f5-3ea019f54b7d" xsi:nil="true"/>
  </documentManagement>
</p:properties>
</file>

<file path=customXml/itemProps1.xml><?xml version="1.0" encoding="utf-8"?>
<ds:datastoreItem xmlns:ds="http://schemas.openxmlformats.org/officeDocument/2006/customXml" ds:itemID="{6D92AF21-F6B8-4E83-9529-81DB9CE33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93D19-CCB2-4E72-A93E-EF2F8C07E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c841d9-878d-400c-bac0-4e58b9c15a46"/>
    <ds:schemaRef ds:uri="d068e648-32f8-481f-a8f5-3ea019f54b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6A566-7CC5-4166-95F6-C69DD30C4C3E}">
  <ds:schemaRefs>
    <ds:schemaRef ds:uri="f37a14aa-e9ec-48bf-a43e-a674d4472f07"/>
    <ds:schemaRef ds:uri="f5b02508-6896-4cc7-86c7-eebd02538c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f2c841d9-878d-400c-bac0-4e58b9c15a46"/>
    <ds:schemaRef ds:uri="d068e648-32f8-481f-a8f5-3ea019f54b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Mourgues</dc:creator>
  <cp:revision>32</cp:revision>
  <dcterms:created xsi:type="dcterms:W3CDTF">2022-10-11T16:32:48Z</dcterms:created>
  <dcterms:modified xsi:type="dcterms:W3CDTF">2024-10-10T08:01:42Z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0x01010096C6A415062AD84095B875A0E511DBA8</vt:lpwstr>
  </property>
  <property fmtid="{D5CDD505-2E9C-101B-9397-08002B2CF9AE}" pid="3" name="MediaServiceImageTags">
    <vt:lpwstr/>
  </property>
</Properties>
</file>