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7" r:id="rId2"/>
    <p:sldId id="266" r:id="rId3"/>
    <p:sldId id="307" r:id="rId4"/>
    <p:sldId id="308" r:id="rId5"/>
    <p:sldId id="300" r:id="rId6"/>
    <p:sldId id="302" r:id="rId7"/>
    <p:sldId id="303" r:id="rId8"/>
    <p:sldId id="305" r:id="rId9"/>
    <p:sldId id="309" r:id="rId10"/>
    <p:sldId id="293" r:id="rId11"/>
    <p:sldId id="30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8A0983-10AD-4145-B1CB-9F5CD7321C56}" v="543" dt="2023-09-05T04:27:13.6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58" autoAdjust="0"/>
    <p:restoredTop sz="93810" autoAdjust="0"/>
  </p:normalViewPr>
  <p:slideViewPr>
    <p:cSldViewPr snapToGrid="0" showGuides="1">
      <p:cViewPr varScale="1">
        <p:scale>
          <a:sx n="114" d="100"/>
          <a:sy n="114" d="100"/>
        </p:scale>
        <p:origin x="360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24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di Clarke" userId="035ffc6ecef66f1a" providerId="LiveId" clId="{698A0983-10AD-4145-B1CB-9F5CD7321C56}"/>
    <pc:docChg chg="undo redo custSel addSld delSld modSld sldOrd">
      <pc:chgData name="Jodi Clarke" userId="035ffc6ecef66f1a" providerId="LiveId" clId="{698A0983-10AD-4145-B1CB-9F5CD7321C56}" dt="2023-09-05T04:35:39.913" v="7320" actId="207"/>
      <pc:docMkLst>
        <pc:docMk/>
      </pc:docMkLst>
      <pc:sldChg chg="modSp mod">
        <pc:chgData name="Jodi Clarke" userId="035ffc6ecef66f1a" providerId="LiveId" clId="{698A0983-10AD-4145-B1CB-9F5CD7321C56}" dt="2023-09-05T04:19:15.394" v="5992" actId="20577"/>
        <pc:sldMkLst>
          <pc:docMk/>
          <pc:sldMk cId="1495496538" sldId="257"/>
        </pc:sldMkLst>
        <pc:spChg chg="mod">
          <ac:chgData name="Jodi Clarke" userId="035ffc6ecef66f1a" providerId="LiveId" clId="{698A0983-10AD-4145-B1CB-9F5CD7321C56}" dt="2023-08-27T20:09:02.801" v="2449" actId="20577"/>
          <ac:spMkLst>
            <pc:docMk/>
            <pc:sldMk cId="1495496538" sldId="257"/>
            <ac:spMk id="3" creationId="{3D71C9CD-CAE8-4AC8-936D-333769D479E5}"/>
          </ac:spMkLst>
        </pc:spChg>
        <pc:spChg chg="mod">
          <ac:chgData name="Jodi Clarke" userId="035ffc6ecef66f1a" providerId="LiveId" clId="{698A0983-10AD-4145-B1CB-9F5CD7321C56}" dt="2023-09-05T04:19:15.394" v="5992" actId="20577"/>
          <ac:spMkLst>
            <pc:docMk/>
            <pc:sldMk cId="1495496538" sldId="257"/>
            <ac:spMk id="4" creationId="{C6D24F99-E026-485A-96CD-AEC98137262A}"/>
          </ac:spMkLst>
        </pc:spChg>
      </pc:sldChg>
      <pc:sldChg chg="addSp delSp modSp mod modClrScheme chgLayout">
        <pc:chgData name="Jodi Clarke" userId="035ffc6ecef66f1a" providerId="LiveId" clId="{698A0983-10AD-4145-B1CB-9F5CD7321C56}" dt="2023-08-27T23:04:22.268" v="5673" actId="20577"/>
        <pc:sldMkLst>
          <pc:docMk/>
          <pc:sldMk cId="1300311978" sldId="266"/>
        </pc:sldMkLst>
        <pc:spChg chg="mod">
          <ac:chgData name="Jodi Clarke" userId="035ffc6ecef66f1a" providerId="LiveId" clId="{698A0983-10AD-4145-B1CB-9F5CD7321C56}" dt="2023-08-27T19:22:00.034" v="1354" actId="26606"/>
          <ac:spMkLst>
            <pc:docMk/>
            <pc:sldMk cId="1300311978" sldId="266"/>
            <ac:spMk id="4" creationId="{D4C183CA-19AD-485E-AEC5-FC032D453828}"/>
          </ac:spMkLst>
        </pc:spChg>
        <pc:spChg chg="mod">
          <ac:chgData name="Jodi Clarke" userId="035ffc6ecef66f1a" providerId="LiveId" clId="{698A0983-10AD-4145-B1CB-9F5CD7321C56}" dt="2023-08-27T19:22:00.034" v="1354" actId="26606"/>
          <ac:spMkLst>
            <pc:docMk/>
            <pc:sldMk cId="1300311978" sldId="266"/>
            <ac:spMk id="6" creationId="{DE253D32-8B7B-47D0-BB63-402C3DB9B549}"/>
          </ac:spMkLst>
        </pc:spChg>
        <pc:spChg chg="del mod">
          <ac:chgData name="Jodi Clarke" userId="035ffc6ecef66f1a" providerId="LiveId" clId="{698A0983-10AD-4145-B1CB-9F5CD7321C56}" dt="2023-08-27T18:33:44.590" v="1221" actId="26606"/>
          <ac:spMkLst>
            <pc:docMk/>
            <pc:sldMk cId="1300311978" sldId="266"/>
            <ac:spMk id="7" creationId="{1D6EB617-E017-4B26-9576-8578E948979A}"/>
          </ac:spMkLst>
        </pc:spChg>
        <pc:graphicFrameChg chg="add mod modGraphic">
          <ac:chgData name="Jodi Clarke" userId="035ffc6ecef66f1a" providerId="LiveId" clId="{698A0983-10AD-4145-B1CB-9F5CD7321C56}" dt="2023-08-27T23:04:22.268" v="5673" actId="20577"/>
          <ac:graphicFrameMkLst>
            <pc:docMk/>
            <pc:sldMk cId="1300311978" sldId="266"/>
            <ac:graphicFrameMk id="9" creationId="{77A37F81-9E42-946E-D85A-C8A19D0DCF9C}"/>
          </ac:graphicFrameMkLst>
        </pc:graphicFrameChg>
      </pc:sldChg>
      <pc:sldChg chg="addSp delSp modSp del mod">
        <pc:chgData name="Jodi Clarke" userId="035ffc6ecef66f1a" providerId="LiveId" clId="{698A0983-10AD-4145-B1CB-9F5CD7321C56}" dt="2023-08-26T04:33:27.188" v="47" actId="2696"/>
        <pc:sldMkLst>
          <pc:docMk/>
          <pc:sldMk cId="3462884272" sldId="272"/>
        </pc:sldMkLst>
        <pc:spChg chg="add mod">
          <ac:chgData name="Jodi Clarke" userId="035ffc6ecef66f1a" providerId="LiveId" clId="{698A0983-10AD-4145-B1CB-9F5CD7321C56}" dt="2023-08-26T04:33:19.433" v="46" actId="478"/>
          <ac:spMkLst>
            <pc:docMk/>
            <pc:sldMk cId="3462884272" sldId="272"/>
            <ac:spMk id="4" creationId="{3650D940-4706-ED0F-990F-9465D03BF905}"/>
          </ac:spMkLst>
        </pc:spChg>
        <pc:picChg chg="del">
          <ac:chgData name="Jodi Clarke" userId="035ffc6ecef66f1a" providerId="LiveId" clId="{698A0983-10AD-4145-B1CB-9F5CD7321C56}" dt="2023-08-26T04:33:19.433" v="46" actId="478"/>
          <ac:picMkLst>
            <pc:docMk/>
            <pc:sldMk cId="3462884272" sldId="272"/>
            <ac:picMk id="8" creationId="{2DE860BC-070C-49AE-AF30-7F05D59402B6}"/>
          </ac:picMkLst>
        </pc:picChg>
      </pc:sldChg>
      <pc:sldChg chg="addSp delSp modSp del mod">
        <pc:chgData name="Jodi Clarke" userId="035ffc6ecef66f1a" providerId="LiveId" clId="{698A0983-10AD-4145-B1CB-9F5CD7321C56}" dt="2023-08-27T18:22:42.608" v="874" actId="2696"/>
        <pc:sldMkLst>
          <pc:docMk/>
          <pc:sldMk cId="1154969311" sldId="286"/>
        </pc:sldMkLst>
        <pc:spChg chg="add mod">
          <ac:chgData name="Jodi Clarke" userId="035ffc6ecef66f1a" providerId="LiveId" clId="{698A0983-10AD-4145-B1CB-9F5CD7321C56}" dt="2023-08-26T04:51:46.572" v="63" actId="20577"/>
          <ac:spMkLst>
            <pc:docMk/>
            <pc:sldMk cId="1154969311" sldId="286"/>
            <ac:spMk id="4" creationId="{A9D8A836-79EE-0F32-8143-750CBBF76BC2}"/>
          </ac:spMkLst>
        </pc:spChg>
        <pc:spChg chg="add del mod">
          <ac:chgData name="Jodi Clarke" userId="035ffc6ecef66f1a" providerId="LiveId" clId="{698A0983-10AD-4145-B1CB-9F5CD7321C56}" dt="2023-08-26T04:51:53.800" v="65"/>
          <ac:spMkLst>
            <pc:docMk/>
            <pc:sldMk cId="1154969311" sldId="286"/>
            <ac:spMk id="6" creationId="{8FA33B1C-C847-750A-9E45-1251F006A59D}"/>
          </ac:spMkLst>
        </pc:spChg>
        <pc:spChg chg="add del mod">
          <ac:chgData name="Jodi Clarke" userId="035ffc6ecef66f1a" providerId="LiveId" clId="{698A0983-10AD-4145-B1CB-9F5CD7321C56}" dt="2023-08-26T04:50:50.732" v="53" actId="478"/>
          <ac:spMkLst>
            <pc:docMk/>
            <pc:sldMk cId="1154969311" sldId="286"/>
            <ac:spMk id="8" creationId="{3ECF6F33-D979-623D-F63F-6DCECDA27E1A}"/>
          </ac:spMkLst>
        </pc:spChg>
        <pc:spChg chg="mod">
          <ac:chgData name="Jodi Clarke" userId="035ffc6ecef66f1a" providerId="LiveId" clId="{698A0983-10AD-4145-B1CB-9F5CD7321C56}" dt="2023-08-26T04:51:00.962" v="57" actId="1076"/>
          <ac:spMkLst>
            <pc:docMk/>
            <pc:sldMk cId="1154969311" sldId="286"/>
            <ac:spMk id="10" creationId="{41B8DC8C-1FD7-4773-B07E-7E4432766A4E}"/>
          </ac:spMkLst>
        </pc:spChg>
        <pc:spChg chg="del">
          <ac:chgData name="Jodi Clarke" userId="035ffc6ecef66f1a" providerId="LiveId" clId="{698A0983-10AD-4145-B1CB-9F5CD7321C56}" dt="2023-08-26T04:50:42.068" v="48" actId="478"/>
          <ac:spMkLst>
            <pc:docMk/>
            <pc:sldMk cId="1154969311" sldId="286"/>
            <ac:spMk id="11" creationId="{2B253683-524F-46CF-BFCD-BFF6A7A920A7}"/>
          </ac:spMkLst>
        </pc:spChg>
        <pc:spChg chg="add del mod">
          <ac:chgData name="Jodi Clarke" userId="035ffc6ecef66f1a" providerId="LiveId" clId="{698A0983-10AD-4145-B1CB-9F5CD7321C56}" dt="2023-08-26T04:50:53.660" v="55" actId="478"/>
          <ac:spMkLst>
            <pc:docMk/>
            <pc:sldMk cId="1154969311" sldId="286"/>
            <ac:spMk id="15" creationId="{C79D82B2-83E1-A411-E6B7-E3B67655948A}"/>
          </ac:spMkLst>
        </pc:spChg>
        <pc:picChg chg="del">
          <ac:chgData name="Jodi Clarke" userId="035ffc6ecef66f1a" providerId="LiveId" clId="{698A0983-10AD-4145-B1CB-9F5CD7321C56}" dt="2023-08-26T04:50:49.750" v="51" actId="478"/>
          <ac:picMkLst>
            <pc:docMk/>
            <pc:sldMk cId="1154969311" sldId="286"/>
            <ac:picMk id="17" creationId="{38B0024B-0AD8-4DDB-8486-A9BD3A8E9FAC}"/>
          </ac:picMkLst>
        </pc:picChg>
        <pc:picChg chg="del">
          <ac:chgData name="Jodi Clarke" userId="035ffc6ecef66f1a" providerId="LiveId" clId="{698A0983-10AD-4145-B1CB-9F5CD7321C56}" dt="2023-08-26T04:50:51.700" v="54" actId="478"/>
          <ac:picMkLst>
            <pc:docMk/>
            <pc:sldMk cId="1154969311" sldId="286"/>
            <ac:picMk id="19" creationId="{18D1195C-D9D4-4994-BAD9-68AA2C2BD35A}"/>
          </ac:picMkLst>
        </pc:picChg>
      </pc:sldChg>
      <pc:sldChg chg="addSp delSp modSp mod modClrScheme modAnim chgLayout">
        <pc:chgData name="Jodi Clarke" userId="035ffc6ecef66f1a" providerId="LiveId" clId="{698A0983-10AD-4145-B1CB-9F5CD7321C56}" dt="2023-08-27T23:02:05.158" v="5659"/>
        <pc:sldMkLst>
          <pc:docMk/>
          <pc:sldMk cId="1163063007" sldId="293"/>
        </pc:sldMkLst>
        <pc:spChg chg="mod ord">
          <ac:chgData name="Jodi Clarke" userId="035ffc6ecef66f1a" providerId="LiveId" clId="{698A0983-10AD-4145-B1CB-9F5CD7321C56}" dt="2023-08-27T18:12:02.335" v="786" actId="26606"/>
          <ac:spMkLst>
            <pc:docMk/>
            <pc:sldMk cId="1163063007" sldId="293"/>
            <ac:spMk id="2" creationId="{7EAB17F8-59B5-4C93-9884-D30446299CA5}"/>
          </ac:spMkLst>
        </pc:spChg>
        <pc:spChg chg="add del mod">
          <ac:chgData name="Jodi Clarke" userId="035ffc6ecef66f1a" providerId="LiveId" clId="{698A0983-10AD-4145-B1CB-9F5CD7321C56}" dt="2023-08-26T04:53:27.901" v="122" actId="478"/>
          <ac:spMkLst>
            <pc:docMk/>
            <pc:sldMk cId="1163063007" sldId="293"/>
            <ac:spMk id="4" creationId="{A98A0555-1CD0-2008-39A1-0F210633832C}"/>
          </ac:spMkLst>
        </pc:spChg>
        <pc:spChg chg="mod">
          <ac:chgData name="Jodi Clarke" userId="035ffc6ecef66f1a" providerId="LiveId" clId="{698A0983-10AD-4145-B1CB-9F5CD7321C56}" dt="2023-08-27T20:43:20.540" v="3823" actId="20577"/>
          <ac:spMkLst>
            <pc:docMk/>
            <pc:sldMk cId="1163063007" sldId="293"/>
            <ac:spMk id="6" creationId="{E1768246-2496-4F97-8FCA-02252116FF87}"/>
          </ac:spMkLst>
        </pc:spChg>
        <pc:spChg chg="mod ord">
          <ac:chgData name="Jodi Clarke" userId="035ffc6ecef66f1a" providerId="LiveId" clId="{698A0983-10AD-4145-B1CB-9F5CD7321C56}" dt="2023-08-27T22:58:47.193" v="5651" actId="20577"/>
          <ac:spMkLst>
            <pc:docMk/>
            <pc:sldMk cId="1163063007" sldId="293"/>
            <ac:spMk id="11" creationId="{901B6E4D-6942-45C5-99A9-6B769E8902BD}"/>
          </ac:spMkLst>
        </pc:spChg>
        <pc:spChg chg="mod">
          <ac:chgData name="Jodi Clarke" userId="035ffc6ecef66f1a" providerId="LiveId" clId="{698A0983-10AD-4145-B1CB-9F5CD7321C56}" dt="2023-08-27T22:57:38.196" v="5631" actId="948"/>
          <ac:spMkLst>
            <pc:docMk/>
            <pc:sldMk cId="1163063007" sldId="293"/>
            <ac:spMk id="12" creationId="{7D269992-EA9D-41F6-85C3-B78921847100}"/>
          </ac:spMkLst>
        </pc:spChg>
        <pc:spChg chg="mod ord">
          <ac:chgData name="Jodi Clarke" userId="035ffc6ecef66f1a" providerId="LiveId" clId="{698A0983-10AD-4145-B1CB-9F5CD7321C56}" dt="2023-08-27T22:10:08.063" v="5336" actId="255"/>
          <ac:spMkLst>
            <pc:docMk/>
            <pc:sldMk cId="1163063007" sldId="293"/>
            <ac:spMk id="13" creationId="{6DFAA7E0-5467-48C2-A0A1-08FFCDD0AB29}"/>
          </ac:spMkLst>
        </pc:spChg>
        <pc:spChg chg="mod">
          <ac:chgData name="Jodi Clarke" userId="035ffc6ecef66f1a" providerId="LiveId" clId="{698A0983-10AD-4145-B1CB-9F5CD7321C56}" dt="2023-08-27T20:47:11.157" v="3942" actId="27636"/>
          <ac:spMkLst>
            <pc:docMk/>
            <pc:sldMk cId="1163063007" sldId="293"/>
            <ac:spMk id="14" creationId="{26CD0F95-69FE-4CD4-B47D-11711D394220}"/>
          </ac:spMkLst>
        </pc:spChg>
        <pc:spChg chg="add mod">
          <ac:chgData name="Jodi Clarke" userId="035ffc6ecef66f1a" providerId="LiveId" clId="{698A0983-10AD-4145-B1CB-9F5CD7321C56}" dt="2023-08-27T22:51:11.381" v="5517" actId="255"/>
          <ac:spMkLst>
            <pc:docMk/>
            <pc:sldMk cId="1163063007" sldId="293"/>
            <ac:spMk id="33" creationId="{91CE980E-5615-08FF-B73D-ADEDFA9E6BE6}"/>
          </ac:spMkLst>
        </pc:spChg>
        <pc:spChg chg="add mod">
          <ac:chgData name="Jodi Clarke" userId="035ffc6ecef66f1a" providerId="LiveId" clId="{698A0983-10AD-4145-B1CB-9F5CD7321C56}" dt="2023-08-27T22:56:25.278" v="5630" actId="20577"/>
          <ac:spMkLst>
            <pc:docMk/>
            <pc:sldMk cId="1163063007" sldId="293"/>
            <ac:spMk id="35" creationId="{12E3109E-CA5A-31B9-BDB0-80633FE3E400}"/>
          </ac:spMkLst>
        </pc:spChg>
        <pc:spChg chg="add mod">
          <ac:chgData name="Jodi Clarke" userId="035ffc6ecef66f1a" providerId="LiveId" clId="{698A0983-10AD-4145-B1CB-9F5CD7321C56}" dt="2023-08-27T20:46:49.529" v="3927" actId="255"/>
          <ac:spMkLst>
            <pc:docMk/>
            <pc:sldMk cId="1163063007" sldId="293"/>
            <ac:spMk id="37" creationId="{9D34D4C9-9ED5-F248-AC0E-4E85957A55EC}"/>
          </ac:spMkLst>
        </pc:spChg>
        <pc:spChg chg="add mod">
          <ac:chgData name="Jodi Clarke" userId="035ffc6ecef66f1a" providerId="LiveId" clId="{698A0983-10AD-4145-B1CB-9F5CD7321C56}" dt="2023-08-27T20:44:07.779" v="3850" actId="255"/>
          <ac:spMkLst>
            <pc:docMk/>
            <pc:sldMk cId="1163063007" sldId="293"/>
            <ac:spMk id="39" creationId="{6F3D4E40-5AC8-E35B-E98F-3E9D4BFC7C3B}"/>
          </ac:spMkLst>
        </pc:spChg>
        <pc:picChg chg="mod">
          <ac:chgData name="Jodi Clarke" userId="035ffc6ecef66f1a" providerId="LiveId" clId="{698A0983-10AD-4145-B1CB-9F5CD7321C56}" dt="2023-08-27T18:12:02.335" v="786" actId="26606"/>
          <ac:picMkLst>
            <pc:docMk/>
            <pc:sldMk cId="1163063007" sldId="293"/>
            <ac:picMk id="22" creationId="{0F5C8F58-81B2-4162-9563-70C679CF85F2}"/>
          </ac:picMkLst>
        </pc:picChg>
        <pc:picChg chg="add del mod ord">
          <ac:chgData name="Jodi Clarke" userId="035ffc6ecef66f1a" providerId="LiveId" clId="{698A0983-10AD-4145-B1CB-9F5CD7321C56}" dt="2023-08-27T18:12:02.335" v="786" actId="26606"/>
          <ac:picMkLst>
            <pc:docMk/>
            <pc:sldMk cId="1163063007" sldId="293"/>
            <ac:picMk id="24" creationId="{F1E0AF3E-867C-4F0D-8325-9DC9A985B427}"/>
          </ac:picMkLst>
        </pc:picChg>
        <pc:picChg chg="mod">
          <ac:chgData name="Jodi Clarke" userId="035ffc6ecef66f1a" providerId="LiveId" clId="{698A0983-10AD-4145-B1CB-9F5CD7321C56}" dt="2023-08-27T20:13:51.073" v="2461" actId="1076"/>
          <ac:picMkLst>
            <pc:docMk/>
            <pc:sldMk cId="1163063007" sldId="293"/>
            <ac:picMk id="26" creationId="{2AD0E03E-80ED-4CBF-B567-3E1EAB01FD41}"/>
          </ac:picMkLst>
        </pc:picChg>
        <pc:picChg chg="mod">
          <ac:chgData name="Jodi Clarke" userId="035ffc6ecef66f1a" providerId="LiveId" clId="{698A0983-10AD-4145-B1CB-9F5CD7321C56}" dt="2023-08-27T20:13:47.284" v="2460" actId="1076"/>
          <ac:picMkLst>
            <pc:docMk/>
            <pc:sldMk cId="1163063007" sldId="293"/>
            <ac:picMk id="28" creationId="{43BC7054-E269-4210-98F5-65D485066725}"/>
          </ac:picMkLst>
        </pc:picChg>
      </pc:sldChg>
      <pc:sldChg chg="addSp delSp modSp mod modAnim">
        <pc:chgData name="Jodi Clarke" userId="035ffc6ecef66f1a" providerId="LiveId" clId="{698A0983-10AD-4145-B1CB-9F5CD7321C56}" dt="2023-09-05T03:56:15.651" v="5824" actId="20577"/>
        <pc:sldMkLst>
          <pc:docMk/>
          <pc:sldMk cId="2900026269" sldId="300"/>
        </pc:sldMkLst>
        <pc:spChg chg="add del mod">
          <ac:chgData name="Jodi Clarke" userId="035ffc6ecef66f1a" providerId="LiveId" clId="{698A0983-10AD-4145-B1CB-9F5CD7321C56}" dt="2023-09-05T03:41:39.263" v="5682"/>
          <ac:spMkLst>
            <pc:docMk/>
            <pc:sldMk cId="2900026269" sldId="300"/>
            <ac:spMk id="7" creationId="{E9E5DA1D-5DA8-20ED-EFA0-B1FF1A3750F6}"/>
          </ac:spMkLst>
        </pc:spChg>
        <pc:spChg chg="mod">
          <ac:chgData name="Jodi Clarke" userId="035ffc6ecef66f1a" providerId="LiveId" clId="{698A0983-10AD-4145-B1CB-9F5CD7321C56}" dt="2023-08-27T19:53:19.076" v="2300" actId="255"/>
          <ac:spMkLst>
            <pc:docMk/>
            <pc:sldMk cId="2900026269" sldId="300"/>
            <ac:spMk id="16" creationId="{2C00B059-8249-401E-BECD-DC838B36F9FB}"/>
          </ac:spMkLst>
        </pc:spChg>
        <pc:spChg chg="mod">
          <ac:chgData name="Jodi Clarke" userId="035ffc6ecef66f1a" providerId="LiveId" clId="{698A0983-10AD-4145-B1CB-9F5CD7321C56}" dt="2023-09-05T03:56:15.651" v="5824" actId="20577"/>
          <ac:spMkLst>
            <pc:docMk/>
            <pc:sldMk cId="2900026269" sldId="300"/>
            <ac:spMk id="18" creationId="{ED42596E-DB09-43F7-A053-18CEB2DDE639}"/>
          </ac:spMkLst>
        </pc:spChg>
        <pc:graphicFrameChg chg="del mod">
          <ac:chgData name="Jodi Clarke" userId="035ffc6ecef66f1a" providerId="LiveId" clId="{698A0983-10AD-4145-B1CB-9F5CD7321C56}" dt="2023-09-05T03:41:23.466" v="5676" actId="478"/>
          <ac:graphicFrameMkLst>
            <pc:docMk/>
            <pc:sldMk cId="2900026269" sldId="300"/>
            <ac:graphicFrameMk id="2" creationId="{BF968079-8A1F-B047-4CA0-F8548D657583}"/>
          </ac:graphicFrameMkLst>
        </pc:graphicFrameChg>
        <pc:graphicFrameChg chg="add mod">
          <ac:chgData name="Jodi Clarke" userId="035ffc6ecef66f1a" providerId="LiveId" clId="{698A0983-10AD-4145-B1CB-9F5CD7321C56}" dt="2023-09-05T03:41:20.624" v="5675"/>
          <ac:graphicFrameMkLst>
            <pc:docMk/>
            <pc:sldMk cId="2900026269" sldId="300"/>
            <ac:graphicFrameMk id="4" creationId="{52E125CF-4AEE-3364-786A-7AA39A74CE63}"/>
          </ac:graphicFrameMkLst>
        </pc:graphicFrameChg>
        <pc:graphicFrameChg chg="add mod">
          <ac:chgData name="Jodi Clarke" userId="035ffc6ecef66f1a" providerId="LiveId" clId="{698A0983-10AD-4145-B1CB-9F5CD7321C56}" dt="2023-09-05T03:41:33.191" v="5680"/>
          <ac:graphicFrameMkLst>
            <pc:docMk/>
            <pc:sldMk cId="2900026269" sldId="300"/>
            <ac:graphicFrameMk id="5" creationId="{52E125CF-4AEE-3364-786A-7AA39A74CE63}"/>
          </ac:graphicFrameMkLst>
        </pc:graphicFrameChg>
        <pc:graphicFrameChg chg="add mod">
          <ac:chgData name="Jodi Clarke" userId="035ffc6ecef66f1a" providerId="LiveId" clId="{698A0983-10AD-4145-B1CB-9F5CD7321C56}" dt="2023-09-05T03:52:17.766" v="5720" actId="15174"/>
          <ac:graphicFrameMkLst>
            <pc:docMk/>
            <pc:sldMk cId="2900026269" sldId="300"/>
            <ac:graphicFrameMk id="8" creationId="{52E125CF-4AEE-3364-786A-7AA39A74CE63}"/>
          </ac:graphicFrameMkLst>
        </pc:graphicFrameChg>
        <pc:graphicFrameChg chg="del">
          <ac:chgData name="Jodi Clarke" userId="035ffc6ecef66f1a" providerId="LiveId" clId="{698A0983-10AD-4145-B1CB-9F5CD7321C56}" dt="2023-09-05T03:41:35.811" v="5681" actId="478"/>
          <ac:graphicFrameMkLst>
            <pc:docMk/>
            <pc:sldMk cId="2900026269" sldId="300"/>
            <ac:graphicFrameMk id="21" creationId="{D8DD12A5-FE18-4970-8B30-E368D9BD860D}"/>
          </ac:graphicFrameMkLst>
        </pc:graphicFrameChg>
      </pc:sldChg>
      <pc:sldChg chg="del">
        <pc:chgData name="Jodi Clarke" userId="035ffc6ecef66f1a" providerId="LiveId" clId="{698A0983-10AD-4145-B1CB-9F5CD7321C56}" dt="2023-08-26T04:59:54.201" v="584" actId="2696"/>
        <pc:sldMkLst>
          <pc:docMk/>
          <pc:sldMk cId="2810899221" sldId="301"/>
        </pc:sldMkLst>
      </pc:sldChg>
      <pc:sldChg chg="addSp delSp modSp mod modAnim">
        <pc:chgData name="Jodi Clarke" userId="035ffc6ecef66f1a" providerId="LiveId" clId="{698A0983-10AD-4145-B1CB-9F5CD7321C56}" dt="2023-09-05T03:56:48.554" v="5844" actId="20577"/>
        <pc:sldMkLst>
          <pc:docMk/>
          <pc:sldMk cId="2453212754" sldId="302"/>
        </pc:sldMkLst>
        <pc:spChg chg="mod">
          <ac:chgData name="Jodi Clarke" userId="035ffc6ecef66f1a" providerId="LiveId" clId="{698A0983-10AD-4145-B1CB-9F5CD7321C56}" dt="2023-08-27T19:53:13.149" v="2299" actId="255"/>
          <ac:spMkLst>
            <pc:docMk/>
            <pc:sldMk cId="2453212754" sldId="302"/>
            <ac:spMk id="2" creationId="{55313E65-7FDE-B6D7-6BE9-DEEDE3CB89C5}"/>
          </ac:spMkLst>
        </pc:spChg>
        <pc:spChg chg="mod">
          <ac:chgData name="Jodi Clarke" userId="035ffc6ecef66f1a" providerId="LiveId" clId="{698A0983-10AD-4145-B1CB-9F5CD7321C56}" dt="2023-09-05T03:56:48.554" v="5844" actId="20577"/>
          <ac:spMkLst>
            <pc:docMk/>
            <pc:sldMk cId="2453212754" sldId="302"/>
            <ac:spMk id="5" creationId="{DF4F5EC8-7C6A-C20E-6A33-6717C41890C9}"/>
          </ac:spMkLst>
        </pc:spChg>
        <pc:spChg chg="add del mod">
          <ac:chgData name="Jodi Clarke" userId="035ffc6ecef66f1a" providerId="LiveId" clId="{698A0983-10AD-4145-B1CB-9F5CD7321C56}" dt="2023-09-05T03:42:00.314" v="5685"/>
          <ac:spMkLst>
            <pc:docMk/>
            <pc:sldMk cId="2453212754" sldId="302"/>
            <ac:spMk id="7" creationId="{E7F2AB64-EE9B-3697-D44A-9AE4C73085B8}"/>
          </ac:spMkLst>
        </pc:spChg>
        <pc:graphicFrameChg chg="del mod">
          <ac:chgData name="Jodi Clarke" userId="035ffc6ecef66f1a" providerId="LiveId" clId="{698A0983-10AD-4145-B1CB-9F5CD7321C56}" dt="2023-09-05T03:41:57.914" v="5684" actId="478"/>
          <ac:graphicFrameMkLst>
            <pc:docMk/>
            <pc:sldMk cId="2453212754" sldId="302"/>
            <ac:graphicFrameMk id="6" creationId="{8690692D-E6B4-09E2-B223-7EBF217CE08D}"/>
          </ac:graphicFrameMkLst>
        </pc:graphicFrameChg>
        <pc:graphicFrameChg chg="add mod">
          <ac:chgData name="Jodi Clarke" userId="035ffc6ecef66f1a" providerId="LiveId" clId="{698A0983-10AD-4145-B1CB-9F5CD7321C56}" dt="2023-09-05T03:51:52.723" v="5718" actId="15174"/>
          <ac:graphicFrameMkLst>
            <pc:docMk/>
            <pc:sldMk cId="2453212754" sldId="302"/>
            <ac:graphicFrameMk id="8" creationId="{1A067F47-F247-468D-92CD-D7FF197AA8CF}"/>
          </ac:graphicFrameMkLst>
        </pc:graphicFrameChg>
      </pc:sldChg>
      <pc:sldChg chg="addSp delSp modSp mod modAnim">
        <pc:chgData name="Jodi Clarke" userId="035ffc6ecef66f1a" providerId="LiveId" clId="{698A0983-10AD-4145-B1CB-9F5CD7321C56}" dt="2023-09-05T03:53:04.732" v="5725"/>
        <pc:sldMkLst>
          <pc:docMk/>
          <pc:sldMk cId="2504269598" sldId="303"/>
        </pc:sldMkLst>
        <pc:spChg chg="mod">
          <ac:chgData name="Jodi Clarke" userId="035ffc6ecef66f1a" providerId="LiveId" clId="{698A0983-10AD-4145-B1CB-9F5CD7321C56}" dt="2023-08-27T19:54:16.646" v="2324" actId="27636"/>
          <ac:spMkLst>
            <pc:docMk/>
            <pc:sldMk cId="2504269598" sldId="303"/>
            <ac:spMk id="2" creationId="{98E502AC-3198-36AC-6FA6-528B6EED8502}"/>
          </ac:spMkLst>
        </pc:spChg>
        <pc:spChg chg="mod">
          <ac:chgData name="Jodi Clarke" userId="035ffc6ecef66f1a" providerId="LiveId" clId="{698A0983-10AD-4145-B1CB-9F5CD7321C56}" dt="2023-08-27T20:33:00.721" v="3544" actId="20577"/>
          <ac:spMkLst>
            <pc:docMk/>
            <pc:sldMk cId="2504269598" sldId="303"/>
            <ac:spMk id="5" creationId="{DF7161F1-3797-5A3A-485A-9EBBBB231B6E}"/>
          </ac:spMkLst>
        </pc:spChg>
        <pc:spChg chg="add del mod">
          <ac:chgData name="Jodi Clarke" userId="035ffc6ecef66f1a" providerId="LiveId" clId="{698A0983-10AD-4145-B1CB-9F5CD7321C56}" dt="2023-09-05T03:42:21.559" v="5687"/>
          <ac:spMkLst>
            <pc:docMk/>
            <pc:sldMk cId="2504269598" sldId="303"/>
            <ac:spMk id="6" creationId="{9048BEAE-E14B-4C1A-543A-4F467CCFCCDA}"/>
          </ac:spMkLst>
        </pc:spChg>
        <pc:spChg chg="add del mod">
          <ac:chgData name="Jodi Clarke" userId="035ffc6ecef66f1a" providerId="LiveId" clId="{698A0983-10AD-4145-B1CB-9F5CD7321C56}" dt="2023-08-27T18:07:04.570" v="779" actId="478"/>
          <ac:spMkLst>
            <pc:docMk/>
            <pc:sldMk cId="2504269598" sldId="303"/>
            <ac:spMk id="9" creationId="{3DD44FED-6FB5-F62B-CC96-90FFEC860EB1}"/>
          </ac:spMkLst>
        </pc:spChg>
        <pc:spChg chg="add del mod">
          <ac:chgData name="Jodi Clarke" userId="035ffc6ecef66f1a" providerId="LiveId" clId="{698A0983-10AD-4145-B1CB-9F5CD7321C56}" dt="2023-08-27T18:07:14.150" v="782"/>
          <ac:spMkLst>
            <pc:docMk/>
            <pc:sldMk cId="2504269598" sldId="303"/>
            <ac:spMk id="11" creationId="{96EA5835-47B4-68EC-9537-0D205A110452}"/>
          </ac:spMkLst>
        </pc:spChg>
        <pc:spChg chg="add del mod">
          <ac:chgData name="Jodi Clarke" userId="035ffc6ecef66f1a" providerId="LiveId" clId="{698A0983-10AD-4145-B1CB-9F5CD7321C56}" dt="2023-08-27T19:56:34.516" v="2352"/>
          <ac:spMkLst>
            <pc:docMk/>
            <pc:sldMk cId="2504269598" sldId="303"/>
            <ac:spMk id="16" creationId="{39F273D8-74C7-5D9B-674B-391D4A1A5F96}"/>
          </ac:spMkLst>
        </pc:spChg>
        <pc:graphicFrameChg chg="add del mod">
          <ac:chgData name="Jodi Clarke" userId="035ffc6ecef66f1a" providerId="LiveId" clId="{698A0983-10AD-4145-B1CB-9F5CD7321C56}" dt="2023-08-27T18:07:07.588" v="781" actId="478"/>
          <ac:graphicFrameMkLst>
            <pc:docMk/>
            <pc:sldMk cId="2504269598" sldId="303"/>
            <ac:graphicFrameMk id="6" creationId="{891E2BEF-6E71-6C0E-68FD-E4A4647E391F}"/>
          </ac:graphicFrameMkLst>
        </pc:graphicFrameChg>
        <pc:graphicFrameChg chg="add mod">
          <ac:chgData name="Jodi Clarke" userId="035ffc6ecef66f1a" providerId="LiveId" clId="{698A0983-10AD-4145-B1CB-9F5CD7321C56}" dt="2023-09-05T03:53:04.732" v="5725"/>
          <ac:graphicFrameMkLst>
            <pc:docMk/>
            <pc:sldMk cId="2504269598" sldId="303"/>
            <ac:graphicFrameMk id="7" creationId="{891E2BEF-6E71-6C0E-68FD-E4A4647E391F}"/>
          </ac:graphicFrameMkLst>
        </pc:graphicFrameChg>
        <pc:graphicFrameChg chg="add del mod">
          <ac:chgData name="Jodi Clarke" userId="035ffc6ecef66f1a" providerId="LiveId" clId="{698A0983-10AD-4145-B1CB-9F5CD7321C56}" dt="2023-08-27T19:56:29.521" v="2351" actId="478"/>
          <ac:graphicFrameMkLst>
            <pc:docMk/>
            <pc:sldMk cId="2504269598" sldId="303"/>
            <ac:graphicFrameMk id="14" creationId="{891E2BEF-6E71-6C0E-68FD-E4A4647E391F}"/>
          </ac:graphicFrameMkLst>
        </pc:graphicFrameChg>
        <pc:graphicFrameChg chg="add del mod">
          <ac:chgData name="Jodi Clarke" userId="035ffc6ecef66f1a" providerId="LiveId" clId="{698A0983-10AD-4145-B1CB-9F5CD7321C56}" dt="2023-09-05T03:42:19.045" v="5686" actId="478"/>
          <ac:graphicFrameMkLst>
            <pc:docMk/>
            <pc:sldMk cId="2504269598" sldId="303"/>
            <ac:graphicFrameMk id="17" creationId="{891E2BEF-6E71-6C0E-68FD-E4A4647E391F}"/>
          </ac:graphicFrameMkLst>
        </pc:graphicFrameChg>
      </pc:sldChg>
      <pc:sldChg chg="addSp delSp modSp mod">
        <pc:chgData name="Jodi Clarke" userId="035ffc6ecef66f1a" providerId="LiveId" clId="{698A0983-10AD-4145-B1CB-9F5CD7321C56}" dt="2023-09-05T04:27:47.759" v="7224" actId="1076"/>
        <pc:sldMkLst>
          <pc:docMk/>
          <pc:sldMk cId="4069290783" sldId="304"/>
        </pc:sldMkLst>
        <pc:spChg chg="mod">
          <ac:chgData name="Jodi Clarke" userId="035ffc6ecef66f1a" providerId="LiveId" clId="{698A0983-10AD-4145-B1CB-9F5CD7321C56}" dt="2023-08-27T21:50:25.794" v="4647" actId="1076"/>
          <ac:spMkLst>
            <pc:docMk/>
            <pc:sldMk cId="4069290783" sldId="304"/>
            <ac:spMk id="2" creationId="{7E2DB215-9526-8BA2-AD59-572F3F1EC489}"/>
          </ac:spMkLst>
        </pc:spChg>
        <pc:spChg chg="mod">
          <ac:chgData name="Jodi Clarke" userId="035ffc6ecef66f1a" providerId="LiveId" clId="{698A0983-10AD-4145-B1CB-9F5CD7321C56}" dt="2023-09-05T04:17:55.886" v="5984" actId="20577"/>
          <ac:spMkLst>
            <pc:docMk/>
            <pc:sldMk cId="4069290783" sldId="304"/>
            <ac:spMk id="3" creationId="{6A5FEA38-3923-0884-134C-F691D7516425}"/>
          </ac:spMkLst>
        </pc:spChg>
        <pc:spChg chg="add mod">
          <ac:chgData name="Jodi Clarke" userId="035ffc6ecef66f1a" providerId="LiveId" clId="{698A0983-10AD-4145-B1CB-9F5CD7321C56}" dt="2023-08-27T17:53:35.143" v="705" actId="1076"/>
          <ac:spMkLst>
            <pc:docMk/>
            <pc:sldMk cId="4069290783" sldId="304"/>
            <ac:spMk id="6" creationId="{4A9B6310-4498-A380-FEDC-0DCCC5AC44B9}"/>
          </ac:spMkLst>
        </pc:spChg>
        <pc:spChg chg="add del mod">
          <ac:chgData name="Jodi Clarke" userId="035ffc6ecef66f1a" providerId="LiveId" clId="{698A0983-10AD-4145-B1CB-9F5CD7321C56}" dt="2023-08-27T17:43:46.303" v="684"/>
          <ac:spMkLst>
            <pc:docMk/>
            <pc:sldMk cId="4069290783" sldId="304"/>
            <ac:spMk id="7" creationId="{2AAD0E6A-0A8F-613F-37BA-61C46C17CAB5}"/>
          </ac:spMkLst>
        </pc:spChg>
        <pc:spChg chg="add del mod">
          <ac:chgData name="Jodi Clarke" userId="035ffc6ecef66f1a" providerId="LiveId" clId="{698A0983-10AD-4145-B1CB-9F5CD7321C56}" dt="2023-08-25T15:44:56.927" v="45"/>
          <ac:spMkLst>
            <pc:docMk/>
            <pc:sldMk cId="4069290783" sldId="304"/>
            <ac:spMk id="8" creationId="{0F7C57D0-44AE-E681-19EA-7E4DD3336798}"/>
          </ac:spMkLst>
        </pc:spChg>
        <pc:spChg chg="add del mod">
          <ac:chgData name="Jodi Clarke" userId="035ffc6ecef66f1a" providerId="LiveId" clId="{698A0983-10AD-4145-B1CB-9F5CD7321C56}" dt="2023-08-27T17:43:32.981" v="676" actId="478"/>
          <ac:spMkLst>
            <pc:docMk/>
            <pc:sldMk cId="4069290783" sldId="304"/>
            <ac:spMk id="9" creationId="{0299F1DE-FA41-22F0-57D7-AD9F0DE06BB9}"/>
          </ac:spMkLst>
        </pc:spChg>
        <pc:spChg chg="add mod">
          <ac:chgData name="Jodi Clarke" userId="035ffc6ecef66f1a" providerId="LiveId" clId="{698A0983-10AD-4145-B1CB-9F5CD7321C56}" dt="2023-08-27T17:59:17.649" v="770" actId="1076"/>
          <ac:spMkLst>
            <pc:docMk/>
            <pc:sldMk cId="4069290783" sldId="304"/>
            <ac:spMk id="10" creationId="{168CD71C-5C0E-8C81-BEFF-2D52B2514708}"/>
          </ac:spMkLst>
        </pc:spChg>
        <pc:spChg chg="add mod">
          <ac:chgData name="Jodi Clarke" userId="035ffc6ecef66f1a" providerId="LiveId" clId="{698A0983-10AD-4145-B1CB-9F5CD7321C56}" dt="2023-09-05T04:27:47.759" v="7224" actId="1076"/>
          <ac:spMkLst>
            <pc:docMk/>
            <pc:sldMk cId="4069290783" sldId="304"/>
            <ac:spMk id="11" creationId="{9CBDBA03-B466-0EA5-FEBA-128E678004B5}"/>
          </ac:spMkLst>
        </pc:spChg>
      </pc:sldChg>
      <pc:sldChg chg="addSp delSp modSp new del mod modClrScheme chgLayout">
        <pc:chgData name="Jodi Clarke" userId="035ffc6ecef66f1a" providerId="LiveId" clId="{698A0983-10AD-4145-B1CB-9F5CD7321C56}" dt="2023-08-26T05:00:07.564" v="585" actId="2696"/>
        <pc:sldMkLst>
          <pc:docMk/>
          <pc:sldMk cId="618494724" sldId="305"/>
        </pc:sldMkLst>
        <pc:spChg chg="del mod ord">
          <ac:chgData name="Jodi Clarke" userId="035ffc6ecef66f1a" providerId="LiveId" clId="{698A0983-10AD-4145-B1CB-9F5CD7321C56}" dt="2023-08-26T04:59:44.941" v="583" actId="700"/>
          <ac:spMkLst>
            <pc:docMk/>
            <pc:sldMk cId="618494724" sldId="305"/>
            <ac:spMk id="2" creationId="{9E5F26BB-19DC-0054-1010-A1DDB1B897CD}"/>
          </ac:spMkLst>
        </pc:spChg>
        <pc:spChg chg="mod ord">
          <ac:chgData name="Jodi Clarke" userId="035ffc6ecef66f1a" providerId="LiveId" clId="{698A0983-10AD-4145-B1CB-9F5CD7321C56}" dt="2023-08-26T04:59:44.941" v="583" actId="700"/>
          <ac:spMkLst>
            <pc:docMk/>
            <pc:sldMk cId="618494724" sldId="305"/>
            <ac:spMk id="3" creationId="{DE825D83-734B-D9A1-F105-0CBEE7D603AA}"/>
          </ac:spMkLst>
        </pc:spChg>
        <pc:spChg chg="del mod ord">
          <ac:chgData name="Jodi Clarke" userId="035ffc6ecef66f1a" providerId="LiveId" clId="{698A0983-10AD-4145-B1CB-9F5CD7321C56}" dt="2023-08-26T04:59:44.941" v="583" actId="700"/>
          <ac:spMkLst>
            <pc:docMk/>
            <pc:sldMk cId="618494724" sldId="305"/>
            <ac:spMk id="4" creationId="{5E652651-3C94-B93F-D554-20F09F1DBAE8}"/>
          </ac:spMkLst>
        </pc:spChg>
        <pc:spChg chg="del mod ord">
          <ac:chgData name="Jodi Clarke" userId="035ffc6ecef66f1a" providerId="LiveId" clId="{698A0983-10AD-4145-B1CB-9F5CD7321C56}" dt="2023-08-26T04:59:44.941" v="583" actId="700"/>
          <ac:spMkLst>
            <pc:docMk/>
            <pc:sldMk cId="618494724" sldId="305"/>
            <ac:spMk id="5" creationId="{E89C763D-2C30-DDE2-1D0F-91DA6416C475}"/>
          </ac:spMkLst>
        </pc:spChg>
        <pc:spChg chg="del mod ord">
          <ac:chgData name="Jodi Clarke" userId="035ffc6ecef66f1a" providerId="LiveId" clId="{698A0983-10AD-4145-B1CB-9F5CD7321C56}" dt="2023-08-26T04:59:44.941" v="583" actId="700"/>
          <ac:spMkLst>
            <pc:docMk/>
            <pc:sldMk cId="618494724" sldId="305"/>
            <ac:spMk id="6" creationId="{6637F8C1-86B3-BD96-E774-7C1C7F91C903}"/>
          </ac:spMkLst>
        </pc:spChg>
        <pc:spChg chg="del mod ord">
          <ac:chgData name="Jodi Clarke" userId="035ffc6ecef66f1a" providerId="LiveId" clId="{698A0983-10AD-4145-B1CB-9F5CD7321C56}" dt="2023-08-26T04:59:44.941" v="583" actId="700"/>
          <ac:spMkLst>
            <pc:docMk/>
            <pc:sldMk cId="618494724" sldId="305"/>
            <ac:spMk id="7" creationId="{82218F07-285D-2C84-3CF0-D80FFC0C8AB5}"/>
          </ac:spMkLst>
        </pc:spChg>
        <pc:spChg chg="del mod ord">
          <ac:chgData name="Jodi Clarke" userId="035ffc6ecef66f1a" providerId="LiveId" clId="{698A0983-10AD-4145-B1CB-9F5CD7321C56}" dt="2023-08-26T04:59:44.941" v="583" actId="700"/>
          <ac:spMkLst>
            <pc:docMk/>
            <pc:sldMk cId="618494724" sldId="305"/>
            <ac:spMk id="8" creationId="{4909E289-0E11-6A9A-6EC4-029D07E91AAD}"/>
          </ac:spMkLst>
        </pc:spChg>
        <pc:spChg chg="del mod ord">
          <ac:chgData name="Jodi Clarke" userId="035ffc6ecef66f1a" providerId="LiveId" clId="{698A0983-10AD-4145-B1CB-9F5CD7321C56}" dt="2023-08-26T04:59:44.941" v="583" actId="700"/>
          <ac:spMkLst>
            <pc:docMk/>
            <pc:sldMk cId="618494724" sldId="305"/>
            <ac:spMk id="9" creationId="{0EDB5A53-47DA-2906-43E5-026C88D7D2A8}"/>
          </ac:spMkLst>
        </pc:spChg>
        <pc:spChg chg="add mod ord">
          <ac:chgData name="Jodi Clarke" userId="035ffc6ecef66f1a" providerId="LiveId" clId="{698A0983-10AD-4145-B1CB-9F5CD7321C56}" dt="2023-08-26T04:59:44.941" v="583" actId="700"/>
          <ac:spMkLst>
            <pc:docMk/>
            <pc:sldMk cId="618494724" sldId="305"/>
            <ac:spMk id="10" creationId="{850C7E50-66AF-B18F-6E72-49E1CF6879A0}"/>
          </ac:spMkLst>
        </pc:spChg>
        <pc:spChg chg="add mod ord">
          <ac:chgData name="Jodi Clarke" userId="035ffc6ecef66f1a" providerId="LiveId" clId="{698A0983-10AD-4145-B1CB-9F5CD7321C56}" dt="2023-08-26T04:59:44.941" v="583" actId="700"/>
          <ac:spMkLst>
            <pc:docMk/>
            <pc:sldMk cId="618494724" sldId="305"/>
            <ac:spMk id="11" creationId="{5A213872-D1A2-EFCA-E6C9-AAFEEA1A549C}"/>
          </ac:spMkLst>
        </pc:spChg>
        <pc:spChg chg="add mod ord">
          <ac:chgData name="Jodi Clarke" userId="035ffc6ecef66f1a" providerId="LiveId" clId="{698A0983-10AD-4145-B1CB-9F5CD7321C56}" dt="2023-08-26T04:59:44.941" v="583" actId="700"/>
          <ac:spMkLst>
            <pc:docMk/>
            <pc:sldMk cId="618494724" sldId="305"/>
            <ac:spMk id="12" creationId="{5CA2139C-7B36-DB68-FD00-A9819DC22269}"/>
          </ac:spMkLst>
        </pc:spChg>
        <pc:spChg chg="add mod ord">
          <ac:chgData name="Jodi Clarke" userId="035ffc6ecef66f1a" providerId="LiveId" clId="{698A0983-10AD-4145-B1CB-9F5CD7321C56}" dt="2023-08-26T04:59:44.941" v="583" actId="700"/>
          <ac:spMkLst>
            <pc:docMk/>
            <pc:sldMk cId="618494724" sldId="305"/>
            <ac:spMk id="13" creationId="{3EAE893E-EFC0-64BD-E44A-AC1FB4982E5E}"/>
          </ac:spMkLst>
        </pc:spChg>
        <pc:spChg chg="add mod ord">
          <ac:chgData name="Jodi Clarke" userId="035ffc6ecef66f1a" providerId="LiveId" clId="{698A0983-10AD-4145-B1CB-9F5CD7321C56}" dt="2023-08-26T04:59:44.941" v="583" actId="700"/>
          <ac:spMkLst>
            <pc:docMk/>
            <pc:sldMk cId="618494724" sldId="305"/>
            <ac:spMk id="14" creationId="{A770D70C-2AF6-4CEF-EFAC-DE52116399D5}"/>
          </ac:spMkLst>
        </pc:spChg>
        <pc:spChg chg="add mod ord">
          <ac:chgData name="Jodi Clarke" userId="035ffc6ecef66f1a" providerId="LiveId" clId="{698A0983-10AD-4145-B1CB-9F5CD7321C56}" dt="2023-08-26T04:59:44.941" v="583" actId="700"/>
          <ac:spMkLst>
            <pc:docMk/>
            <pc:sldMk cId="618494724" sldId="305"/>
            <ac:spMk id="15" creationId="{42A5490E-BCA7-101A-0ED1-BFA18AED7007}"/>
          </ac:spMkLst>
        </pc:spChg>
        <pc:spChg chg="add mod ord">
          <ac:chgData name="Jodi Clarke" userId="035ffc6ecef66f1a" providerId="LiveId" clId="{698A0983-10AD-4145-B1CB-9F5CD7321C56}" dt="2023-08-26T04:59:44.941" v="583" actId="700"/>
          <ac:spMkLst>
            <pc:docMk/>
            <pc:sldMk cId="618494724" sldId="305"/>
            <ac:spMk id="16" creationId="{E911D7DD-E342-5688-8424-78299541E3F1}"/>
          </ac:spMkLst>
        </pc:spChg>
      </pc:sldChg>
      <pc:sldChg chg="addSp delSp modSp new mod modAnim">
        <pc:chgData name="Jodi Clarke" userId="035ffc6ecef66f1a" providerId="LiveId" clId="{698A0983-10AD-4145-B1CB-9F5CD7321C56}" dt="2023-09-05T03:53:39.657" v="5729" actId="15174"/>
        <pc:sldMkLst>
          <pc:docMk/>
          <pc:sldMk cId="3050283186" sldId="305"/>
        </pc:sldMkLst>
        <pc:spChg chg="mod">
          <ac:chgData name="Jodi Clarke" userId="035ffc6ecef66f1a" providerId="LiveId" clId="{698A0983-10AD-4145-B1CB-9F5CD7321C56}" dt="2023-08-27T19:54:51.761" v="2350" actId="27636"/>
          <ac:spMkLst>
            <pc:docMk/>
            <pc:sldMk cId="3050283186" sldId="305"/>
            <ac:spMk id="2" creationId="{3C363857-416E-4DDA-20CD-0627ADF09A62}"/>
          </ac:spMkLst>
        </pc:spChg>
        <pc:spChg chg="del">
          <ac:chgData name="Jodi Clarke" userId="035ffc6ecef66f1a" providerId="LiveId" clId="{698A0983-10AD-4145-B1CB-9F5CD7321C56}" dt="2023-08-27T18:07:33.808" v="783"/>
          <ac:spMkLst>
            <pc:docMk/>
            <pc:sldMk cId="3050283186" sldId="305"/>
            <ac:spMk id="4" creationId="{1336EB3E-DD4C-FA2B-605A-B9D0F738F0CD}"/>
          </ac:spMkLst>
        </pc:spChg>
        <pc:spChg chg="mod">
          <ac:chgData name="Jodi Clarke" userId="035ffc6ecef66f1a" providerId="LiveId" clId="{698A0983-10AD-4145-B1CB-9F5CD7321C56}" dt="2023-08-27T20:38:59.974" v="3742" actId="20577"/>
          <ac:spMkLst>
            <pc:docMk/>
            <pc:sldMk cId="3050283186" sldId="305"/>
            <ac:spMk id="5" creationId="{AEA6F590-8503-FD87-BF17-AC1761390DCA}"/>
          </ac:spMkLst>
        </pc:spChg>
        <pc:spChg chg="add del mod">
          <ac:chgData name="Jodi Clarke" userId="035ffc6ecef66f1a" providerId="LiveId" clId="{698A0983-10AD-4145-B1CB-9F5CD7321C56}" dt="2023-09-05T03:42:37.426" v="5690"/>
          <ac:spMkLst>
            <pc:docMk/>
            <pc:sldMk cId="3050283186" sldId="305"/>
            <ac:spMk id="7" creationId="{00C256FC-DDEB-579A-03B5-FF3F9FE62B9D}"/>
          </ac:spMkLst>
        </pc:spChg>
        <pc:graphicFrameChg chg="add del mod">
          <ac:chgData name="Jodi Clarke" userId="035ffc6ecef66f1a" providerId="LiveId" clId="{698A0983-10AD-4145-B1CB-9F5CD7321C56}" dt="2023-09-05T03:42:28.225" v="5689" actId="478"/>
          <ac:graphicFrameMkLst>
            <pc:docMk/>
            <pc:sldMk cId="3050283186" sldId="305"/>
            <ac:graphicFrameMk id="6" creationId="{0186EA5B-7052-9AEB-7317-3333DFDA0B65}"/>
          </ac:graphicFrameMkLst>
        </pc:graphicFrameChg>
        <pc:graphicFrameChg chg="add mod">
          <ac:chgData name="Jodi Clarke" userId="035ffc6ecef66f1a" providerId="LiveId" clId="{698A0983-10AD-4145-B1CB-9F5CD7321C56}" dt="2023-09-05T03:53:39.657" v="5729" actId="15174"/>
          <ac:graphicFrameMkLst>
            <pc:docMk/>
            <pc:sldMk cId="3050283186" sldId="305"/>
            <ac:graphicFrameMk id="8" creationId="{0186EA5B-7052-9AEB-7317-3333DFDA0B65}"/>
          </ac:graphicFrameMkLst>
        </pc:graphicFrameChg>
      </pc:sldChg>
      <pc:sldChg chg="new del">
        <pc:chgData name="Jodi Clarke" userId="035ffc6ecef66f1a" providerId="LiveId" clId="{698A0983-10AD-4145-B1CB-9F5CD7321C56}" dt="2023-08-27T18:10:59.234" v="785" actId="2696"/>
        <pc:sldMkLst>
          <pc:docMk/>
          <pc:sldMk cId="176726482" sldId="306"/>
        </pc:sldMkLst>
      </pc:sldChg>
      <pc:sldChg chg="addSp delSp modSp new del mod ord modClrScheme chgLayout">
        <pc:chgData name="Jodi Clarke" userId="035ffc6ecef66f1a" providerId="LiveId" clId="{698A0983-10AD-4145-B1CB-9F5CD7321C56}" dt="2023-08-27T18:26:07.731" v="875" actId="2696"/>
        <pc:sldMkLst>
          <pc:docMk/>
          <pc:sldMk cId="674080494" sldId="306"/>
        </pc:sldMkLst>
        <pc:spChg chg="del">
          <ac:chgData name="Jodi Clarke" userId="035ffc6ecef66f1a" providerId="LiveId" clId="{698A0983-10AD-4145-B1CB-9F5CD7321C56}" dt="2023-08-27T18:12:53.456" v="788" actId="26606"/>
          <ac:spMkLst>
            <pc:docMk/>
            <pc:sldMk cId="674080494" sldId="306"/>
            <ac:spMk id="2" creationId="{566F579F-DBF1-4399-E491-CD269821C841}"/>
          </ac:spMkLst>
        </pc:spChg>
        <pc:spChg chg="del">
          <ac:chgData name="Jodi Clarke" userId="035ffc6ecef66f1a" providerId="LiveId" clId="{698A0983-10AD-4145-B1CB-9F5CD7321C56}" dt="2023-08-27T18:12:53.456" v="788" actId="26606"/>
          <ac:spMkLst>
            <pc:docMk/>
            <pc:sldMk cId="674080494" sldId="306"/>
            <ac:spMk id="3" creationId="{4A0FB2AC-03EE-DB80-9315-D4CAF28FDB81}"/>
          </ac:spMkLst>
        </pc:spChg>
        <pc:spChg chg="mod">
          <ac:chgData name="Jodi Clarke" userId="035ffc6ecef66f1a" providerId="LiveId" clId="{698A0983-10AD-4145-B1CB-9F5CD7321C56}" dt="2023-08-27T18:12:53.456" v="788" actId="26606"/>
          <ac:spMkLst>
            <pc:docMk/>
            <pc:sldMk cId="674080494" sldId="306"/>
            <ac:spMk id="4" creationId="{438B42CB-94FA-841D-9D38-D8744C4E4291}"/>
          </ac:spMkLst>
        </pc:spChg>
        <pc:spChg chg="del">
          <ac:chgData name="Jodi Clarke" userId="035ffc6ecef66f1a" providerId="LiveId" clId="{698A0983-10AD-4145-B1CB-9F5CD7321C56}" dt="2023-08-27T18:12:53.456" v="788" actId="26606"/>
          <ac:spMkLst>
            <pc:docMk/>
            <pc:sldMk cId="674080494" sldId="306"/>
            <ac:spMk id="5" creationId="{8B992B3B-DFF5-A07E-8D34-D5FDF713FC16}"/>
          </ac:spMkLst>
        </pc:spChg>
        <pc:spChg chg="add mod">
          <ac:chgData name="Jodi Clarke" userId="035ffc6ecef66f1a" providerId="LiveId" clId="{698A0983-10AD-4145-B1CB-9F5CD7321C56}" dt="2023-08-27T18:13:12.905" v="806" actId="20577"/>
          <ac:spMkLst>
            <pc:docMk/>
            <pc:sldMk cId="674080494" sldId="306"/>
            <ac:spMk id="10" creationId="{B56801B3-1315-7B97-E5AA-158B5B9295F7}"/>
          </ac:spMkLst>
        </pc:spChg>
        <pc:spChg chg="add mod">
          <ac:chgData name="Jodi Clarke" userId="035ffc6ecef66f1a" providerId="LiveId" clId="{698A0983-10AD-4145-B1CB-9F5CD7321C56}" dt="2023-08-27T18:12:53.456" v="788" actId="26606"/>
          <ac:spMkLst>
            <pc:docMk/>
            <pc:sldMk cId="674080494" sldId="306"/>
            <ac:spMk id="12" creationId="{5CC7D144-F90F-732B-0A99-3060C6E9DC5C}"/>
          </ac:spMkLst>
        </pc:spChg>
      </pc:sldChg>
      <pc:sldChg chg="modSp new mod ord">
        <pc:chgData name="Jodi Clarke" userId="035ffc6ecef66f1a" providerId="LiveId" clId="{698A0983-10AD-4145-B1CB-9F5CD7321C56}" dt="2023-08-27T22:04:21.616" v="5255" actId="207"/>
        <pc:sldMkLst>
          <pc:docMk/>
          <pc:sldMk cId="2756098069" sldId="307"/>
        </pc:sldMkLst>
        <pc:spChg chg="mod">
          <ac:chgData name="Jodi Clarke" userId="035ffc6ecef66f1a" providerId="LiveId" clId="{698A0983-10AD-4145-B1CB-9F5CD7321C56}" dt="2023-08-27T19:30:41.334" v="1421" actId="20577"/>
          <ac:spMkLst>
            <pc:docMk/>
            <pc:sldMk cId="2756098069" sldId="307"/>
            <ac:spMk id="2" creationId="{5E8AF832-5505-7509-BC9A-74908B690D9E}"/>
          </ac:spMkLst>
        </pc:spChg>
        <pc:spChg chg="mod">
          <ac:chgData name="Jodi Clarke" userId="035ffc6ecef66f1a" providerId="LiveId" clId="{698A0983-10AD-4145-B1CB-9F5CD7321C56}" dt="2023-08-27T22:04:21.616" v="5255" actId="207"/>
          <ac:spMkLst>
            <pc:docMk/>
            <pc:sldMk cId="2756098069" sldId="307"/>
            <ac:spMk id="3" creationId="{9B8B6F7A-579D-4E82-62AC-2B020291E808}"/>
          </ac:spMkLst>
        </pc:spChg>
      </pc:sldChg>
      <pc:sldChg chg="modSp new mod ord">
        <pc:chgData name="Jodi Clarke" userId="035ffc6ecef66f1a" providerId="LiveId" clId="{698A0983-10AD-4145-B1CB-9F5CD7321C56}" dt="2023-09-05T03:55:31.712" v="5811" actId="20577"/>
        <pc:sldMkLst>
          <pc:docMk/>
          <pc:sldMk cId="101374216" sldId="308"/>
        </pc:sldMkLst>
        <pc:spChg chg="mod">
          <ac:chgData name="Jodi Clarke" userId="035ffc6ecef66f1a" providerId="LiveId" clId="{698A0983-10AD-4145-B1CB-9F5CD7321C56}" dt="2023-08-27T18:18:20.745" v="871" actId="20577"/>
          <ac:spMkLst>
            <pc:docMk/>
            <pc:sldMk cId="101374216" sldId="308"/>
            <ac:spMk id="2" creationId="{884893A5-4960-D450-0769-C225CF0CB427}"/>
          </ac:spMkLst>
        </pc:spChg>
        <pc:spChg chg="mod">
          <ac:chgData name="Jodi Clarke" userId="035ffc6ecef66f1a" providerId="LiveId" clId="{698A0983-10AD-4145-B1CB-9F5CD7321C56}" dt="2023-09-05T03:55:31.712" v="5811" actId="20577"/>
          <ac:spMkLst>
            <pc:docMk/>
            <pc:sldMk cId="101374216" sldId="308"/>
            <ac:spMk id="3" creationId="{7888A777-C717-6062-F74B-6CD3A867BFA9}"/>
          </ac:spMkLst>
        </pc:spChg>
      </pc:sldChg>
      <pc:sldChg chg="modSp new mod ord">
        <pc:chgData name="Jodi Clarke" userId="035ffc6ecef66f1a" providerId="LiveId" clId="{698A0983-10AD-4145-B1CB-9F5CD7321C56}" dt="2023-09-05T04:35:39.913" v="7320" actId="207"/>
        <pc:sldMkLst>
          <pc:docMk/>
          <pc:sldMk cId="2673425595" sldId="309"/>
        </pc:sldMkLst>
        <pc:spChg chg="mod">
          <ac:chgData name="Jodi Clarke" userId="035ffc6ecef66f1a" providerId="LiveId" clId="{698A0983-10AD-4145-B1CB-9F5CD7321C56}" dt="2023-09-05T04:29:42.531" v="7236" actId="20577"/>
          <ac:spMkLst>
            <pc:docMk/>
            <pc:sldMk cId="2673425595" sldId="309"/>
            <ac:spMk id="2" creationId="{6B886BB5-5AB7-BFF3-C7BD-2D080B977A5C}"/>
          </ac:spMkLst>
        </pc:spChg>
        <pc:spChg chg="mod">
          <ac:chgData name="Jodi Clarke" userId="035ffc6ecef66f1a" providerId="LiveId" clId="{698A0983-10AD-4145-B1CB-9F5CD7321C56}" dt="2023-09-05T04:35:39.913" v="7320" actId="207"/>
          <ac:spMkLst>
            <pc:docMk/>
            <pc:sldMk cId="2673425595" sldId="309"/>
            <ac:spMk id="3" creationId="{70A2646C-9450-8E99-3D06-2A8F80F6BFC9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The average ride length between casuals and members over the past 12 months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'[summary case study.xlsx]RideAverage_RideCount_year'!$A$1</c:f>
              <c:strCache>
                <c:ptCount val="1"/>
                <c:pt idx="0">
                  <c:v>mean_rl_for_casuals_12_months</c:v>
                </c:pt>
              </c:strCache>
            </c:strRef>
          </c:tx>
          <c:spPr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CC6600">
                      <a:shade val="30000"/>
                      <a:satMod val="115000"/>
                    </a:srgbClr>
                  </a:gs>
                  <a:gs pos="50000">
                    <a:srgbClr val="CC6600">
                      <a:shade val="67500"/>
                      <a:satMod val="115000"/>
                    </a:srgbClr>
                  </a:gs>
                  <a:gs pos="100000">
                    <a:srgbClr val="CC66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2E4-41F1-AB6E-8377B9CA758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'[summary case study.xlsx]RideAverage_RideCount_year'!$A$2</c:f>
              <c:numCache>
                <c:formatCode>h:mm:ss</c:formatCode>
                <c:ptCount val="1"/>
                <c:pt idx="0">
                  <c:v>1.2746913580246917E-2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E4-41F1-AB6E-8377B9CA7582}"/>
            </c:ext>
          </c:extLst>
        </c:ser>
        <c:ser>
          <c:idx val="1"/>
          <c:order val="1"/>
          <c:tx>
            <c:strRef>
              <c:f>'[summary case study.xlsx]RideAverage_RideCount_year'!$B$1</c:f>
              <c:strCache>
                <c:ptCount val="1"/>
                <c:pt idx="0">
                  <c:v>mean_rl_for_members_12_months</c:v>
                </c:pt>
              </c:strCache>
            </c:strRef>
          </c:tx>
          <c:spPr>
            <a:gradFill flip="none" rotWithShape="1">
              <a:gsLst>
                <a:gs pos="0">
                  <a:schemeClr val="accent2">
                    <a:shade val="30000"/>
                    <a:satMod val="115000"/>
                  </a:schemeClr>
                </a:gs>
                <a:gs pos="50000">
                  <a:schemeClr val="accent2">
                    <a:shade val="67500"/>
                    <a:satMod val="115000"/>
                  </a:schemeClr>
                </a:gs>
                <a:gs pos="100000">
                  <a:schemeClr val="accent2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'[summary case study.xlsx]RideAverage_RideCount_year'!$B$2</c:f>
              <c:numCache>
                <c:formatCode>h:mm:ss</c:formatCode>
                <c:ptCount val="1"/>
                <c:pt idx="0">
                  <c:v>8.0652006172839512E-3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2E4-41F1-AB6E-8377B9CA75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50361455"/>
        <c:axId val="947479535"/>
      </c:barChart>
      <c:catAx>
        <c:axId val="450361455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RIDER 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crossAx val="947479535"/>
        <c:crosses val="autoZero"/>
        <c:auto val="1"/>
        <c:lblAlgn val="ctr"/>
        <c:lblOffset val="100"/>
        <c:noMultiLvlLbl val="0"/>
      </c:catAx>
      <c:valAx>
        <c:axId val="9474795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(DURATION)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h:mm:ss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03614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The total number of rides between casuals and members over the past 12 months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'[summary case study.xlsx]RideAverage_RideCount_year'!$D$1</c:f>
              <c:strCache>
                <c:ptCount val="1"/>
                <c:pt idx="0">
                  <c:v>total_casual_rides_12_months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CC6600">
                      <a:shade val="30000"/>
                      <a:satMod val="115000"/>
                    </a:srgbClr>
                  </a:gs>
                  <a:gs pos="50000">
                    <a:srgbClr val="CC6600">
                      <a:shade val="67500"/>
                      <a:satMod val="115000"/>
                    </a:srgbClr>
                  </a:gs>
                  <a:gs pos="100000">
                    <a:srgbClr val="CC66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6DE8-48BD-BFDF-ABC3B3270A8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'[summary case study.xlsx]RideAverage_RideCount_year'!$D$2</c:f>
              <c:numCache>
                <c:formatCode>General</c:formatCode>
                <c:ptCount val="1"/>
                <c:pt idx="0">
                  <c:v>2164356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E8-48BD-BFDF-ABC3B3270A81}"/>
            </c:ext>
          </c:extLst>
        </c:ser>
        <c:ser>
          <c:idx val="1"/>
          <c:order val="1"/>
          <c:tx>
            <c:strRef>
              <c:f>'[summary case study.xlsx]RideAverage_RideCount_year'!$E$1</c:f>
              <c:strCache>
                <c:ptCount val="1"/>
                <c:pt idx="0">
                  <c:v>total_member_rides_12_months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chemeClr val="accent2">
                      <a:shade val="30000"/>
                      <a:satMod val="115000"/>
                    </a:schemeClr>
                  </a:gs>
                  <a:gs pos="50000">
                    <a:schemeClr val="accent2">
                      <a:shade val="67500"/>
                      <a:satMod val="115000"/>
                    </a:schemeClr>
                  </a:gs>
                  <a:gs pos="100000">
                    <a:schemeClr val="accent2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DE8-48BD-BFDF-ABC3B3270A8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'[summary case study.xlsx]RideAverage_RideCount_year'!$E$2</c:f>
              <c:numCache>
                <c:formatCode>General</c:formatCode>
                <c:ptCount val="1"/>
                <c:pt idx="0">
                  <c:v>3553223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DE8-48BD-BFDF-ABC3B3270A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169603103"/>
        <c:axId val="1182895663"/>
      </c:barChart>
      <c:catAx>
        <c:axId val="1169603103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RIDER 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1182895663"/>
        <c:crosses val="autoZero"/>
        <c:auto val="1"/>
        <c:lblAlgn val="ctr"/>
        <c:lblOffset val="100"/>
        <c:noMultiLvlLbl val="0"/>
      </c:catAx>
      <c:valAx>
        <c:axId val="11828956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RIDES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96031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The average ride duration between casuals and members over the past 12 months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'[summary case study.xlsx]monthly_ride_duration'!$B$1</c:f>
              <c:strCache>
                <c:ptCount val="1"/>
                <c:pt idx="0">
                  <c:v>mean_ride_length_casuals</c:v>
                </c:pt>
              </c:strCache>
            </c:strRef>
          </c:tx>
          <c:spPr>
            <a:gradFill flip="none" rotWithShape="1">
              <a:gsLst>
                <a:gs pos="0">
                  <a:srgbClr val="CC6600">
                    <a:shade val="30000"/>
                    <a:satMod val="115000"/>
                  </a:srgbClr>
                </a:gs>
                <a:gs pos="50000">
                  <a:srgbClr val="CC6600">
                    <a:shade val="67500"/>
                    <a:satMod val="115000"/>
                  </a:srgbClr>
                </a:gs>
                <a:gs pos="100000">
                  <a:srgbClr val="CC66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/>
          </c:spPr>
          <c:invertIfNegative val="0"/>
          <c:cat>
            <c:strRef>
              <c:f>'[summary case study.xlsx]monthly_ride_duration'!$A$2:$A$13</c:f>
              <c:strCache>
                <c:ptCount val="12"/>
                <c:pt idx="0">
                  <c:v>August_22</c:v>
                </c:pt>
                <c:pt idx="1">
                  <c:v>September_22</c:v>
                </c:pt>
                <c:pt idx="2">
                  <c:v>October_22</c:v>
                </c:pt>
                <c:pt idx="3">
                  <c:v>November_22</c:v>
                </c:pt>
                <c:pt idx="4">
                  <c:v>December_22</c:v>
                </c:pt>
                <c:pt idx="5">
                  <c:v>January_23</c:v>
                </c:pt>
                <c:pt idx="6">
                  <c:v>February_23</c:v>
                </c:pt>
                <c:pt idx="7">
                  <c:v>March_23</c:v>
                </c:pt>
                <c:pt idx="8">
                  <c:v>April_23</c:v>
                </c:pt>
                <c:pt idx="9">
                  <c:v>May_23</c:v>
                </c:pt>
                <c:pt idx="10">
                  <c:v>June_23</c:v>
                </c:pt>
                <c:pt idx="11">
                  <c:v>July_23</c:v>
                </c:pt>
              </c:strCache>
            </c:strRef>
          </c:cat>
          <c:val>
            <c:numRef>
              <c:f>'[summary case study.xlsx]monthly_ride_duration'!$B$2:$B$13</c:f>
              <c:numCache>
                <c:formatCode>[h]:mm:ss;@</c:formatCode>
                <c:ptCount val="12"/>
                <c:pt idx="0">
                  <c:v>1.4872685185185185E-2</c:v>
                </c:pt>
                <c:pt idx="1">
                  <c:v>1.3865740740740739E-2</c:v>
                </c:pt>
                <c:pt idx="2">
                  <c:v>1.2812499999999999E-2</c:v>
                </c:pt>
                <c:pt idx="3">
                  <c:v>1.074074074074074E-2</c:v>
                </c:pt>
                <c:pt idx="4">
                  <c:v>9.3055555555555548E-3</c:v>
                </c:pt>
                <c:pt idx="5">
                  <c:v>9.4444444444444445E-3</c:v>
                </c:pt>
                <c:pt idx="6">
                  <c:v>1.1064814814814814E-2</c:v>
                </c:pt>
                <c:pt idx="7">
                  <c:v>1.0555555555555554E-2</c:v>
                </c:pt>
                <c:pt idx="8">
                  <c:v>1.4166666666666666E-2</c:v>
                </c:pt>
                <c:pt idx="9">
                  <c:v>1.5277777777777777E-2</c:v>
                </c:pt>
                <c:pt idx="10">
                  <c:v>1.5081018518518516E-2</c:v>
                </c:pt>
                <c:pt idx="11">
                  <c:v>1.577546296296296E-2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FA-4301-BB0B-CDE840CA31A3}"/>
            </c:ext>
          </c:extLst>
        </c:ser>
        <c:ser>
          <c:idx val="1"/>
          <c:order val="1"/>
          <c:tx>
            <c:strRef>
              <c:f>'[summary case study.xlsx]monthly_ride_duration'!$C$1</c:f>
              <c:strCache>
                <c:ptCount val="1"/>
                <c:pt idx="0">
                  <c:v>mean_ride_length_members</c:v>
                </c:pt>
              </c:strCache>
            </c:strRef>
          </c:tx>
          <c:spPr>
            <a:gradFill flip="none" rotWithShape="1">
              <a:gsLst>
                <a:gs pos="0">
                  <a:schemeClr val="accent2">
                    <a:shade val="30000"/>
                    <a:satMod val="115000"/>
                  </a:schemeClr>
                </a:gs>
                <a:gs pos="50000">
                  <a:schemeClr val="accent2">
                    <a:shade val="67500"/>
                    <a:satMod val="115000"/>
                  </a:schemeClr>
                </a:gs>
                <a:gs pos="100000">
                  <a:schemeClr val="accent2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c:spPr>
          <c:invertIfNegative val="0"/>
          <c:cat>
            <c:strRef>
              <c:f>'[summary case study.xlsx]monthly_ride_duration'!$A$2:$A$13</c:f>
              <c:strCache>
                <c:ptCount val="12"/>
                <c:pt idx="0">
                  <c:v>August_22</c:v>
                </c:pt>
                <c:pt idx="1">
                  <c:v>September_22</c:v>
                </c:pt>
                <c:pt idx="2">
                  <c:v>October_22</c:v>
                </c:pt>
                <c:pt idx="3">
                  <c:v>November_22</c:v>
                </c:pt>
                <c:pt idx="4">
                  <c:v>December_22</c:v>
                </c:pt>
                <c:pt idx="5">
                  <c:v>January_23</c:v>
                </c:pt>
                <c:pt idx="6">
                  <c:v>February_23</c:v>
                </c:pt>
                <c:pt idx="7">
                  <c:v>March_23</c:v>
                </c:pt>
                <c:pt idx="8">
                  <c:v>April_23</c:v>
                </c:pt>
                <c:pt idx="9">
                  <c:v>May_23</c:v>
                </c:pt>
                <c:pt idx="10">
                  <c:v>June_23</c:v>
                </c:pt>
                <c:pt idx="11">
                  <c:v>July_23</c:v>
                </c:pt>
              </c:strCache>
            </c:strRef>
          </c:cat>
          <c:val>
            <c:numRef>
              <c:f>'[summary case study.xlsx]monthly_ride_duration'!$C$2:$C$13</c:f>
              <c:numCache>
                <c:formatCode>[h]:mm:ss;@</c:formatCode>
                <c:ptCount val="12"/>
                <c:pt idx="0">
                  <c:v>9.0856481481481483E-3</c:v>
                </c:pt>
                <c:pt idx="1">
                  <c:v>8.7615740740740744E-3</c:v>
                </c:pt>
                <c:pt idx="2">
                  <c:v>8.0208333333333329E-3</c:v>
                </c:pt>
                <c:pt idx="3">
                  <c:v>7.5462962962962966E-3</c:v>
                </c:pt>
                <c:pt idx="4">
                  <c:v>7.1874999999999994E-3</c:v>
                </c:pt>
                <c:pt idx="5">
                  <c:v>7.0254629629629634E-3</c:v>
                </c:pt>
                <c:pt idx="6">
                  <c:v>7.2916666666666659E-3</c:v>
                </c:pt>
                <c:pt idx="7">
                  <c:v>7.083333333333333E-3</c:v>
                </c:pt>
                <c:pt idx="8">
                  <c:v>7.9629629629629634E-3</c:v>
                </c:pt>
                <c:pt idx="9">
                  <c:v>8.726851851851852E-3</c:v>
                </c:pt>
                <c:pt idx="10">
                  <c:v>8.9236111111111113E-3</c:v>
                </c:pt>
                <c:pt idx="11">
                  <c:v>9.1666666666666667E-3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DFA-4301-BB0B-CDE840CA31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38961039"/>
        <c:axId val="1544053439"/>
      </c:barChart>
      <c:catAx>
        <c:axId val="33896103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Month_Year</a:t>
                </a:r>
              </a:p>
            </c:rich>
          </c:tx>
          <c:layout>
            <c:manualLayout>
              <c:xMode val="edge"/>
              <c:yMode val="edge"/>
              <c:x val="0.46149699271242323"/>
              <c:y val="0.8572281005707944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4053439"/>
        <c:crosses val="autoZero"/>
        <c:auto val="1"/>
        <c:lblAlgn val="ctr"/>
        <c:lblOffset val="100"/>
        <c:noMultiLvlLbl val="0"/>
      </c:catAx>
      <c:valAx>
        <c:axId val="15440534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(elapsed)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h]:mm:ss;@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89610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The total number of rides between casuals and members per month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'[summary case study.xlsx]monthly_ride_duration'!$F$1</c:f>
              <c:strCache>
                <c:ptCount val="1"/>
                <c:pt idx="0">
                  <c:v>count_casual_rides</c:v>
                </c:pt>
              </c:strCache>
            </c:strRef>
          </c:tx>
          <c:spPr>
            <a:gradFill flip="none" rotWithShape="1">
              <a:gsLst>
                <a:gs pos="0">
                  <a:srgbClr val="CC6600">
                    <a:shade val="30000"/>
                    <a:satMod val="115000"/>
                  </a:srgbClr>
                </a:gs>
                <a:gs pos="50000">
                  <a:srgbClr val="CC6600">
                    <a:shade val="67500"/>
                    <a:satMod val="115000"/>
                  </a:srgbClr>
                </a:gs>
                <a:gs pos="100000">
                  <a:srgbClr val="CC66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/>
          </c:spPr>
          <c:invertIfNegative val="0"/>
          <c:cat>
            <c:strRef>
              <c:f>'[summary case study.xlsx]monthly_ride_duration'!$E$2:$E$13</c:f>
              <c:strCache>
                <c:ptCount val="12"/>
                <c:pt idx="0">
                  <c:v>August_22</c:v>
                </c:pt>
                <c:pt idx="1">
                  <c:v>September_22</c:v>
                </c:pt>
                <c:pt idx="2">
                  <c:v>October_22</c:v>
                </c:pt>
                <c:pt idx="3">
                  <c:v>November_22</c:v>
                </c:pt>
                <c:pt idx="4">
                  <c:v>December_22</c:v>
                </c:pt>
                <c:pt idx="5">
                  <c:v>January_23</c:v>
                </c:pt>
                <c:pt idx="6">
                  <c:v>February_23</c:v>
                </c:pt>
                <c:pt idx="7">
                  <c:v>March_23</c:v>
                </c:pt>
                <c:pt idx="8">
                  <c:v>April_23</c:v>
                </c:pt>
                <c:pt idx="9">
                  <c:v>May_23</c:v>
                </c:pt>
                <c:pt idx="10">
                  <c:v>June_23</c:v>
                </c:pt>
                <c:pt idx="11">
                  <c:v>July_23</c:v>
                </c:pt>
              </c:strCache>
            </c:strRef>
          </c:cat>
          <c:val>
            <c:numRef>
              <c:f>'[summary case study.xlsx]monthly_ride_duration'!$F$2:$F$13</c:f>
              <c:numCache>
                <c:formatCode>General</c:formatCode>
                <c:ptCount val="12"/>
                <c:pt idx="0">
                  <c:v>358168</c:v>
                </c:pt>
                <c:pt idx="1">
                  <c:v>296077</c:v>
                </c:pt>
                <c:pt idx="2">
                  <c:v>208612</c:v>
                </c:pt>
                <c:pt idx="3">
                  <c:v>100584</c:v>
                </c:pt>
                <c:pt idx="4">
                  <c:v>44791</c:v>
                </c:pt>
                <c:pt idx="5">
                  <c:v>39905</c:v>
                </c:pt>
                <c:pt idx="6">
                  <c:v>42922</c:v>
                </c:pt>
                <c:pt idx="7">
                  <c:v>62049</c:v>
                </c:pt>
                <c:pt idx="8">
                  <c:v>146894</c:v>
                </c:pt>
                <c:pt idx="9">
                  <c:v>233591</c:v>
                </c:pt>
                <c:pt idx="10">
                  <c:v>300450</c:v>
                </c:pt>
                <c:pt idx="11">
                  <c:v>330313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22-4717-BD26-00829F4DE87C}"/>
            </c:ext>
          </c:extLst>
        </c:ser>
        <c:ser>
          <c:idx val="1"/>
          <c:order val="1"/>
          <c:tx>
            <c:strRef>
              <c:f>'[summary case study.xlsx]monthly_ride_duration'!$G$1</c:f>
              <c:strCache>
                <c:ptCount val="1"/>
                <c:pt idx="0">
                  <c:v>count_member_rides</c:v>
                </c:pt>
              </c:strCache>
            </c:strRef>
          </c:tx>
          <c:spPr>
            <a:gradFill flip="none" rotWithShape="1">
              <a:gsLst>
                <a:gs pos="0">
                  <a:schemeClr val="accent2">
                    <a:shade val="30000"/>
                    <a:satMod val="115000"/>
                  </a:schemeClr>
                </a:gs>
                <a:gs pos="50000">
                  <a:schemeClr val="accent2">
                    <a:shade val="67500"/>
                    <a:satMod val="115000"/>
                  </a:schemeClr>
                </a:gs>
                <a:gs pos="100000">
                  <a:schemeClr val="accent2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c:spPr>
          <c:invertIfNegative val="0"/>
          <c:cat>
            <c:strRef>
              <c:f>'[summary case study.xlsx]monthly_ride_duration'!$E$2:$E$13</c:f>
              <c:strCache>
                <c:ptCount val="12"/>
                <c:pt idx="0">
                  <c:v>August_22</c:v>
                </c:pt>
                <c:pt idx="1">
                  <c:v>September_22</c:v>
                </c:pt>
                <c:pt idx="2">
                  <c:v>October_22</c:v>
                </c:pt>
                <c:pt idx="3">
                  <c:v>November_22</c:v>
                </c:pt>
                <c:pt idx="4">
                  <c:v>December_22</c:v>
                </c:pt>
                <c:pt idx="5">
                  <c:v>January_23</c:v>
                </c:pt>
                <c:pt idx="6">
                  <c:v>February_23</c:v>
                </c:pt>
                <c:pt idx="7">
                  <c:v>March_23</c:v>
                </c:pt>
                <c:pt idx="8">
                  <c:v>April_23</c:v>
                </c:pt>
                <c:pt idx="9">
                  <c:v>May_23</c:v>
                </c:pt>
                <c:pt idx="10">
                  <c:v>June_23</c:v>
                </c:pt>
                <c:pt idx="11">
                  <c:v>July_23</c:v>
                </c:pt>
              </c:strCache>
            </c:strRef>
          </c:cat>
          <c:val>
            <c:numRef>
              <c:f>'[summary case study.xlsx]monthly_ride_duration'!$G$2:$G$13</c:f>
              <c:numCache>
                <c:formatCode>General</c:formatCode>
                <c:ptCount val="12"/>
                <c:pt idx="0">
                  <c:v>426921</c:v>
                </c:pt>
                <c:pt idx="1">
                  <c:v>404550</c:v>
                </c:pt>
                <c:pt idx="2">
                  <c:v>349598</c:v>
                </c:pt>
                <c:pt idx="3">
                  <c:v>236921</c:v>
                </c:pt>
                <c:pt idx="4">
                  <c:v>136887</c:v>
                </c:pt>
                <c:pt idx="5">
                  <c:v>150269</c:v>
                </c:pt>
                <c:pt idx="6">
                  <c:v>147407</c:v>
                </c:pt>
                <c:pt idx="7">
                  <c:v>196446</c:v>
                </c:pt>
                <c:pt idx="8">
                  <c:v>279261</c:v>
                </c:pt>
                <c:pt idx="9">
                  <c:v>370526</c:v>
                </c:pt>
                <c:pt idx="10">
                  <c:v>418289</c:v>
                </c:pt>
                <c:pt idx="11">
                  <c:v>436148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722-4717-BD26-00829F4DE8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295482992"/>
        <c:axId val="1007434655"/>
      </c:barChart>
      <c:catAx>
        <c:axId val="12954829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Month_Year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7434655"/>
        <c:crosses val="autoZero"/>
        <c:auto val="1"/>
        <c:lblAlgn val="ctr"/>
        <c:lblOffset val="100"/>
        <c:noMultiLvlLbl val="0"/>
      </c:catAx>
      <c:valAx>
        <c:axId val="10074346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rides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5482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600C5E-41AA-4A6F-BF36-9E72A490FEDE}" type="doc">
      <dgm:prSet loTypeId="urn:microsoft.com/office/officeart/2018/5/layout/IconLeaf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C3EC29E1-B2AD-4AE5-9042-89498EB7846F}">
      <dgm:prSet custT="1"/>
      <dgm:spPr/>
      <dgm:t>
        <a:bodyPr/>
        <a:lstStyle/>
        <a:p>
          <a:pPr>
            <a:defRPr cap="all"/>
          </a:pPr>
          <a:r>
            <a:rPr lang="en-US" sz="1400" dirty="0"/>
            <a:t>The business task and THE DATA SOURCES USED</a:t>
          </a:r>
        </a:p>
      </dgm:t>
    </dgm:pt>
    <dgm:pt modelId="{D3129CFE-DCC6-47BD-BF41-9BECEE2EA605}" type="parTrans" cxnId="{81F60685-884B-49AD-A55C-1069B5FCFB8C}">
      <dgm:prSet/>
      <dgm:spPr/>
      <dgm:t>
        <a:bodyPr/>
        <a:lstStyle/>
        <a:p>
          <a:endParaRPr lang="en-US"/>
        </a:p>
      </dgm:t>
    </dgm:pt>
    <dgm:pt modelId="{593C7F8F-4B3C-4F8D-B8B2-065CB20490FF}" type="sibTrans" cxnId="{81F60685-884B-49AD-A55C-1069B5FCFB8C}">
      <dgm:prSet/>
      <dgm:spPr/>
      <dgm:t>
        <a:bodyPr/>
        <a:lstStyle/>
        <a:p>
          <a:endParaRPr lang="en-US"/>
        </a:p>
      </dgm:t>
    </dgm:pt>
    <dgm:pt modelId="{BE18BA60-3A94-4BD2-B4A7-E099075E0C3E}">
      <dgm:prSet custT="1"/>
      <dgm:spPr/>
      <dgm:t>
        <a:bodyPr/>
        <a:lstStyle/>
        <a:p>
          <a:pPr>
            <a:defRPr cap="all"/>
          </a:pPr>
          <a:r>
            <a:rPr lang="en-US" sz="1400" b="0" dirty="0"/>
            <a:t>OVERVIEW of THE COMPANY and its goals</a:t>
          </a:r>
        </a:p>
      </dgm:t>
    </dgm:pt>
    <dgm:pt modelId="{3BA1607F-6420-4399-99AF-D2E9D6ACB150}" type="parTrans" cxnId="{F3FBDDA6-074B-42D9-838C-A3B75782F5C0}">
      <dgm:prSet/>
      <dgm:spPr/>
      <dgm:t>
        <a:bodyPr/>
        <a:lstStyle/>
        <a:p>
          <a:endParaRPr lang="en-US"/>
        </a:p>
      </dgm:t>
    </dgm:pt>
    <dgm:pt modelId="{6F07734F-666E-4124-974E-F83611A2F3C7}" type="sibTrans" cxnId="{F3FBDDA6-074B-42D9-838C-A3B75782F5C0}">
      <dgm:prSet/>
      <dgm:spPr/>
      <dgm:t>
        <a:bodyPr/>
        <a:lstStyle/>
        <a:p>
          <a:endParaRPr lang="en-US"/>
        </a:p>
      </dgm:t>
    </dgm:pt>
    <dgm:pt modelId="{2A2D78C4-AA01-4F26-8C9E-954460D48568}">
      <dgm:prSet custT="1"/>
      <dgm:spPr/>
      <dgm:t>
        <a:bodyPr/>
        <a:lstStyle/>
        <a:p>
          <a:pPr>
            <a:defRPr cap="all"/>
          </a:pPr>
          <a:r>
            <a:rPr lang="en-US" sz="1400" dirty="0"/>
            <a:t>Documentation of cleaning AND manipulation of data (archive) </a:t>
          </a:r>
        </a:p>
      </dgm:t>
    </dgm:pt>
    <dgm:pt modelId="{5FA3594F-D260-442D-A274-8C28F42F927E}" type="parTrans" cxnId="{790C02A9-291B-441D-B616-B99120D10589}">
      <dgm:prSet/>
      <dgm:spPr/>
      <dgm:t>
        <a:bodyPr/>
        <a:lstStyle/>
        <a:p>
          <a:endParaRPr lang="en-US"/>
        </a:p>
      </dgm:t>
    </dgm:pt>
    <dgm:pt modelId="{D09377ED-1D6D-4B31-AE00-378120168B59}" type="sibTrans" cxnId="{790C02A9-291B-441D-B616-B99120D10589}">
      <dgm:prSet/>
      <dgm:spPr/>
      <dgm:t>
        <a:bodyPr/>
        <a:lstStyle/>
        <a:p>
          <a:endParaRPr lang="en-US"/>
        </a:p>
      </dgm:t>
    </dgm:pt>
    <dgm:pt modelId="{4FBC6067-2996-47DD-BD60-D4E0D61ED93B}">
      <dgm:prSet custT="1"/>
      <dgm:spPr/>
      <dgm:t>
        <a:bodyPr/>
        <a:lstStyle/>
        <a:p>
          <a:pPr>
            <a:defRPr cap="all"/>
          </a:pPr>
          <a:r>
            <a:rPr lang="en-US" sz="1400" dirty="0"/>
            <a:t>Supporting visualizations and key findings</a:t>
          </a:r>
        </a:p>
      </dgm:t>
    </dgm:pt>
    <dgm:pt modelId="{12FB6299-CD7D-46E4-92D6-701EEBCF3221}" type="parTrans" cxnId="{23A19BF7-012C-48E5-9908-3A1EBDDB6336}">
      <dgm:prSet/>
      <dgm:spPr/>
      <dgm:t>
        <a:bodyPr/>
        <a:lstStyle/>
        <a:p>
          <a:endParaRPr lang="en-US"/>
        </a:p>
      </dgm:t>
    </dgm:pt>
    <dgm:pt modelId="{90B14BC8-F41C-4BD9-A0D1-C6203F5AD51B}" type="sibTrans" cxnId="{23A19BF7-012C-48E5-9908-3A1EBDDB6336}">
      <dgm:prSet/>
      <dgm:spPr/>
      <dgm:t>
        <a:bodyPr/>
        <a:lstStyle/>
        <a:p>
          <a:endParaRPr lang="en-US"/>
        </a:p>
      </dgm:t>
    </dgm:pt>
    <dgm:pt modelId="{694B6A83-922F-4D77-9B85-FB034B0520B7}">
      <dgm:prSet custT="1"/>
      <dgm:spPr/>
      <dgm:t>
        <a:bodyPr/>
        <a:lstStyle/>
        <a:p>
          <a:pPr>
            <a:defRPr cap="all"/>
          </a:pPr>
          <a:r>
            <a:rPr lang="en-US" sz="1400" dirty="0"/>
            <a:t>A summary of the analysis </a:t>
          </a:r>
        </a:p>
      </dgm:t>
    </dgm:pt>
    <dgm:pt modelId="{8B58BA91-4DFF-46EF-842E-AB9C679362DE}" type="parTrans" cxnId="{0091888D-74FE-493B-9F7B-1DEDDCE3A229}">
      <dgm:prSet/>
      <dgm:spPr/>
      <dgm:t>
        <a:bodyPr/>
        <a:lstStyle/>
        <a:p>
          <a:endParaRPr lang="en-US"/>
        </a:p>
      </dgm:t>
    </dgm:pt>
    <dgm:pt modelId="{8532A184-ADDD-408A-8157-B08E21A8B2FC}" type="sibTrans" cxnId="{0091888D-74FE-493B-9F7B-1DEDDCE3A229}">
      <dgm:prSet/>
      <dgm:spPr/>
      <dgm:t>
        <a:bodyPr/>
        <a:lstStyle/>
        <a:p>
          <a:endParaRPr lang="en-US"/>
        </a:p>
      </dgm:t>
    </dgm:pt>
    <dgm:pt modelId="{C42B5DC1-00F6-435F-9851-DA393104F5EE}">
      <dgm:prSet custT="1"/>
      <dgm:spPr/>
      <dgm:t>
        <a:bodyPr/>
        <a:lstStyle/>
        <a:p>
          <a:pPr>
            <a:defRPr cap="all"/>
          </a:pPr>
          <a:r>
            <a:rPr lang="en-US" sz="1400" dirty="0"/>
            <a:t>My top three recommendations based on the analysis</a:t>
          </a:r>
        </a:p>
      </dgm:t>
    </dgm:pt>
    <dgm:pt modelId="{C344DA3E-E029-41C9-9993-11F1EFA49009}" type="parTrans" cxnId="{7D23FFB0-8D21-4623-8525-F066EB24D1FD}">
      <dgm:prSet/>
      <dgm:spPr/>
      <dgm:t>
        <a:bodyPr/>
        <a:lstStyle/>
        <a:p>
          <a:endParaRPr lang="en-US"/>
        </a:p>
      </dgm:t>
    </dgm:pt>
    <dgm:pt modelId="{6814FEC6-1CF3-4798-9712-98C1525081BB}" type="sibTrans" cxnId="{7D23FFB0-8D21-4623-8525-F066EB24D1FD}">
      <dgm:prSet/>
      <dgm:spPr/>
      <dgm:t>
        <a:bodyPr/>
        <a:lstStyle/>
        <a:p>
          <a:endParaRPr lang="en-US"/>
        </a:p>
      </dgm:t>
    </dgm:pt>
    <dgm:pt modelId="{445C7849-8C2A-4416-A3D0-6488E19D5B06}" type="pres">
      <dgm:prSet presAssocID="{B7600C5E-41AA-4A6F-BF36-9E72A490FEDE}" presName="root" presStyleCnt="0">
        <dgm:presLayoutVars>
          <dgm:dir/>
          <dgm:resizeHandles val="exact"/>
        </dgm:presLayoutVars>
      </dgm:prSet>
      <dgm:spPr/>
    </dgm:pt>
    <dgm:pt modelId="{E74F99AA-5F42-4298-A7A3-A5AE0AE6A304}" type="pres">
      <dgm:prSet presAssocID="{C3EC29E1-B2AD-4AE5-9042-89498EB7846F}" presName="compNode" presStyleCnt="0"/>
      <dgm:spPr/>
    </dgm:pt>
    <dgm:pt modelId="{C524D874-9ECC-4B64-AFDE-355C70018629}" type="pres">
      <dgm:prSet presAssocID="{C3EC29E1-B2AD-4AE5-9042-89498EB7846F}" presName="iconBgRect" presStyleLbl="bgShp" presStyleIdx="0" presStyleCnt="6" custLinFactX="89386" custLinFactNeighborX="100000" custLinFactNeighborY="-1599"/>
      <dgm:spPr>
        <a:prstGeom prst="round2DiagRect">
          <a:avLst>
            <a:gd name="adj1" fmla="val 29727"/>
            <a:gd name="adj2" fmla="val 0"/>
          </a:avLst>
        </a:prstGeom>
      </dgm:spPr>
    </dgm:pt>
    <dgm:pt modelId="{4C5EA62C-D1F4-4CCE-A59B-46BDAC26FF8A}" type="pres">
      <dgm:prSet presAssocID="{C3EC29E1-B2AD-4AE5-9042-89498EB7846F}" presName="iconRect" presStyleLbl="node1" presStyleIdx="0" presStyleCnt="6" custLinFactX="134397" custLinFactNeighborX="200000" custLinFactNeighborY="-94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9DEFAEFD-711B-4F2D-BD9A-4ED68CF6BAB0}" type="pres">
      <dgm:prSet presAssocID="{C3EC29E1-B2AD-4AE5-9042-89498EB7846F}" presName="spaceRect" presStyleCnt="0"/>
      <dgm:spPr/>
    </dgm:pt>
    <dgm:pt modelId="{8128CC7E-8347-4B5E-AD9C-540CA8C572D2}" type="pres">
      <dgm:prSet presAssocID="{C3EC29E1-B2AD-4AE5-9042-89498EB7846F}" presName="textRect" presStyleLbl="revTx" presStyleIdx="0" presStyleCnt="6" custLinFactX="17123" custLinFactNeighborX="100000" custLinFactNeighborY="-37042">
        <dgm:presLayoutVars>
          <dgm:chMax val="1"/>
          <dgm:chPref val="1"/>
        </dgm:presLayoutVars>
      </dgm:prSet>
      <dgm:spPr/>
    </dgm:pt>
    <dgm:pt modelId="{44B7370B-29E8-4FBE-AF16-7ECE4AC1F196}" type="pres">
      <dgm:prSet presAssocID="{593C7F8F-4B3C-4F8D-B8B2-065CB20490FF}" presName="sibTrans" presStyleCnt="0"/>
      <dgm:spPr/>
    </dgm:pt>
    <dgm:pt modelId="{FA29459F-B587-4F69-8A23-12B263C7BF81}" type="pres">
      <dgm:prSet presAssocID="{BE18BA60-3A94-4BD2-B4A7-E099075E0C3E}" presName="compNode" presStyleCnt="0"/>
      <dgm:spPr/>
    </dgm:pt>
    <dgm:pt modelId="{7A7BCCD1-5CB3-4418-B8C4-1BB213EF8C32}" type="pres">
      <dgm:prSet presAssocID="{BE18BA60-3A94-4BD2-B4A7-E099075E0C3E}" presName="iconBgRect" presStyleLbl="bgShp" presStyleIdx="1" presStyleCnt="6" custLinFactX="-100000" custLinFactNeighborX="-103570" custLinFactNeighborY="-1157"/>
      <dgm:spPr>
        <a:prstGeom prst="round2DiagRect">
          <a:avLst>
            <a:gd name="adj1" fmla="val 29727"/>
            <a:gd name="adj2" fmla="val 0"/>
          </a:avLst>
        </a:prstGeom>
      </dgm:spPr>
    </dgm:pt>
    <dgm:pt modelId="{889713A3-E7FD-4A44-ADFD-38B0FA04394E}" type="pres">
      <dgm:prSet presAssocID="{BE18BA60-3A94-4BD2-B4A7-E099075E0C3E}" presName="iconRect" presStyleLbl="node1" presStyleIdx="1" presStyleCnt="6" custLinFactX="-152777" custLinFactNeighborX="-200000" custLinFactNeighborY="-403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F998099-5190-44C9-944A-E441390290EB}" type="pres">
      <dgm:prSet presAssocID="{BE18BA60-3A94-4BD2-B4A7-E099075E0C3E}" presName="spaceRect" presStyleCnt="0"/>
      <dgm:spPr/>
    </dgm:pt>
    <dgm:pt modelId="{1FD7034A-8E28-4D80-98CE-F0B757255F8A}" type="pres">
      <dgm:prSet presAssocID="{BE18BA60-3A94-4BD2-B4A7-E099075E0C3E}" presName="textRect" presStyleLbl="revTx" presStyleIdx="1" presStyleCnt="6" custLinFactX="-24635" custLinFactNeighborX="-100000" custLinFactNeighborY="-31335">
        <dgm:presLayoutVars>
          <dgm:chMax val="1"/>
          <dgm:chPref val="1"/>
        </dgm:presLayoutVars>
      </dgm:prSet>
      <dgm:spPr/>
    </dgm:pt>
    <dgm:pt modelId="{5DE8380B-C5CF-4082-8870-235D5EC0C086}" type="pres">
      <dgm:prSet presAssocID="{6F07734F-666E-4124-974E-F83611A2F3C7}" presName="sibTrans" presStyleCnt="0"/>
      <dgm:spPr/>
    </dgm:pt>
    <dgm:pt modelId="{B6C14FEA-024A-4716-B174-46F34A77EE2B}" type="pres">
      <dgm:prSet presAssocID="{2A2D78C4-AA01-4F26-8C9E-954460D48568}" presName="compNode" presStyleCnt="0"/>
      <dgm:spPr/>
    </dgm:pt>
    <dgm:pt modelId="{337B2EEA-15E9-40B8-952C-FCE9D333AC65}" type="pres">
      <dgm:prSet presAssocID="{2A2D78C4-AA01-4F26-8C9E-954460D48568}" presName="iconBgRect" presStyleLbl="bgShp" presStyleIdx="2" presStyleCnt="6" custLinFactY="100000" custLinFactNeighborX="0" custLinFactNeighborY="122076"/>
      <dgm:spPr>
        <a:prstGeom prst="round2DiagRect">
          <a:avLst>
            <a:gd name="adj1" fmla="val 29727"/>
            <a:gd name="adj2" fmla="val 0"/>
          </a:avLst>
        </a:prstGeom>
      </dgm:spPr>
    </dgm:pt>
    <dgm:pt modelId="{DC2506CE-CC18-4FCE-A598-C77FE8218F35}" type="pres">
      <dgm:prSet presAssocID="{2A2D78C4-AA01-4F26-8C9E-954460D48568}" presName="iconRect" presStyleLbl="node1" presStyleIdx="2" presStyleCnt="6" custLinFactY="185032" custLinFactNeighborX="0" custLinFactNeighborY="20000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28283DE0-054F-4C70-96DA-4D78E1D261D0}" type="pres">
      <dgm:prSet presAssocID="{2A2D78C4-AA01-4F26-8C9E-954460D48568}" presName="spaceRect" presStyleCnt="0"/>
      <dgm:spPr/>
    </dgm:pt>
    <dgm:pt modelId="{C46D3EA5-4D9D-43F5-9814-10A8CDAD06E5}" type="pres">
      <dgm:prSet presAssocID="{2A2D78C4-AA01-4F26-8C9E-954460D48568}" presName="textRect" presStyleLbl="revTx" presStyleIdx="2" presStyleCnt="6" custLinFactY="100000" custLinFactNeighborX="0" custLinFactNeighborY="174663">
        <dgm:presLayoutVars>
          <dgm:chMax val="1"/>
          <dgm:chPref val="1"/>
        </dgm:presLayoutVars>
      </dgm:prSet>
      <dgm:spPr/>
    </dgm:pt>
    <dgm:pt modelId="{4CA58DDC-F137-4AA2-9EEC-FF182DB65F93}" type="pres">
      <dgm:prSet presAssocID="{D09377ED-1D6D-4B31-AE00-378120168B59}" presName="sibTrans" presStyleCnt="0"/>
      <dgm:spPr/>
    </dgm:pt>
    <dgm:pt modelId="{A2AFC501-9AB7-4635-A2D7-CA69B8A15275}" type="pres">
      <dgm:prSet presAssocID="{4FBC6067-2996-47DD-BD60-D4E0D61ED93B}" presName="compNode" presStyleCnt="0"/>
      <dgm:spPr/>
    </dgm:pt>
    <dgm:pt modelId="{32985604-C46B-4BCE-A647-35A2EADA591B}" type="pres">
      <dgm:prSet presAssocID="{4FBC6067-2996-47DD-BD60-D4E0D61ED93B}" presName="iconBgRect" presStyleLbl="bgShp" presStyleIdx="3" presStyleCnt="6" custLinFactX="-92623" custLinFactNeighborX="-100000" custLinFactNeighborY="-1157"/>
      <dgm:spPr>
        <a:prstGeom prst="round2DiagRect">
          <a:avLst>
            <a:gd name="adj1" fmla="val 29727"/>
            <a:gd name="adj2" fmla="val 0"/>
          </a:avLst>
        </a:prstGeom>
      </dgm:spPr>
    </dgm:pt>
    <dgm:pt modelId="{349F687B-5944-4178-8C67-62FE25A588BC}" type="pres">
      <dgm:prSet presAssocID="{4FBC6067-2996-47DD-BD60-D4E0D61ED93B}" presName="iconRect" presStyleLbl="node1" presStyleIdx="3" presStyleCnt="6" custLinFactX="-135714" custLinFactNeighborX="-200000" custLinFactNeighborY="-201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3F1D946-0FD3-49A4-971C-2201D55B1404}" type="pres">
      <dgm:prSet presAssocID="{4FBC6067-2996-47DD-BD60-D4E0D61ED93B}" presName="spaceRect" presStyleCnt="0"/>
      <dgm:spPr/>
    </dgm:pt>
    <dgm:pt modelId="{7C4BDE0C-3AD0-4AD3-82D1-B6E05A080FB1}" type="pres">
      <dgm:prSet presAssocID="{4FBC6067-2996-47DD-BD60-D4E0D61ED93B}" presName="textRect" presStyleLbl="revTx" presStyleIdx="3" presStyleCnt="6" custLinFactX="-19484" custLinFactNeighborX="-100000" custLinFactNeighborY="-37041">
        <dgm:presLayoutVars>
          <dgm:chMax val="1"/>
          <dgm:chPref val="1"/>
        </dgm:presLayoutVars>
      </dgm:prSet>
      <dgm:spPr/>
    </dgm:pt>
    <dgm:pt modelId="{FD349FF5-E68D-428F-8EF8-F318A8D02F10}" type="pres">
      <dgm:prSet presAssocID="{90B14BC8-F41C-4BD9-A0D1-C6203F5AD51B}" presName="sibTrans" presStyleCnt="0"/>
      <dgm:spPr/>
    </dgm:pt>
    <dgm:pt modelId="{6CE5D35D-5A0E-4F0C-A801-6F28267F10B8}" type="pres">
      <dgm:prSet presAssocID="{694B6A83-922F-4D77-9B85-FB034B0520B7}" presName="compNode" presStyleCnt="0"/>
      <dgm:spPr/>
    </dgm:pt>
    <dgm:pt modelId="{F5A9D433-BDE9-40DF-BE4B-348399266CD5}" type="pres">
      <dgm:prSet presAssocID="{694B6A83-922F-4D77-9B85-FB034B0520B7}" presName="iconBgRect" presStyleLbl="bgShp" presStyleIdx="4" presStyleCnt="6" custLinFactX="-97787" custLinFactNeighborX="-100000" custLinFactNeighborY="1"/>
      <dgm:spPr>
        <a:prstGeom prst="round2DiagRect">
          <a:avLst>
            <a:gd name="adj1" fmla="val 29727"/>
            <a:gd name="adj2" fmla="val 0"/>
          </a:avLst>
        </a:prstGeom>
      </dgm:spPr>
    </dgm:pt>
    <dgm:pt modelId="{76370AA3-9ACB-4809-9823-4FD79ED5EE8F}" type="pres">
      <dgm:prSet presAssocID="{694B6A83-922F-4D77-9B85-FB034B0520B7}" presName="iconRect" presStyleLbl="node1" presStyleIdx="4" presStyleCnt="6" custLinFactX="-140683" custLinFactNeighborX="-200000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01F4B0A6-FF7A-48FC-BC43-26733C555834}" type="pres">
      <dgm:prSet presAssocID="{694B6A83-922F-4D77-9B85-FB034B0520B7}" presName="spaceRect" presStyleCnt="0"/>
      <dgm:spPr/>
    </dgm:pt>
    <dgm:pt modelId="{3D592BC3-2067-4F4D-B05D-85623997FDD1}" type="pres">
      <dgm:prSet presAssocID="{694B6A83-922F-4D77-9B85-FB034B0520B7}" presName="textRect" presStyleLbl="revTx" presStyleIdx="4" presStyleCnt="6" custLinFactX="-28411" custLinFactNeighborX="-100000" custLinFactNeighborY="-31750">
        <dgm:presLayoutVars>
          <dgm:chMax val="1"/>
          <dgm:chPref val="1"/>
        </dgm:presLayoutVars>
      </dgm:prSet>
      <dgm:spPr/>
    </dgm:pt>
    <dgm:pt modelId="{BDBBFADD-67C4-475F-930A-0E14C2463D5B}" type="pres">
      <dgm:prSet presAssocID="{8532A184-ADDD-408A-8157-B08E21A8B2FC}" presName="sibTrans" presStyleCnt="0"/>
      <dgm:spPr/>
    </dgm:pt>
    <dgm:pt modelId="{5441B6DB-388F-4A39-B615-4AE7E22A9107}" type="pres">
      <dgm:prSet presAssocID="{C42B5DC1-00F6-435F-9851-DA393104F5EE}" presName="compNode" presStyleCnt="0"/>
      <dgm:spPr/>
    </dgm:pt>
    <dgm:pt modelId="{4E9C9734-8E30-477A-A515-3CCAD00EF2B5}" type="pres">
      <dgm:prSet presAssocID="{C42B5DC1-00F6-435F-9851-DA393104F5EE}" presName="iconBgRect" presStyleLbl="bgShp" presStyleIdx="5" presStyleCnt="6" custLinFactX="188634" custLinFactY="-100000" custLinFactNeighborX="200000" custLinFactNeighborY="-143436"/>
      <dgm:spPr>
        <a:prstGeom prst="round2DiagRect">
          <a:avLst>
            <a:gd name="adj1" fmla="val 29727"/>
            <a:gd name="adj2" fmla="val 0"/>
          </a:avLst>
        </a:prstGeom>
      </dgm:spPr>
    </dgm:pt>
    <dgm:pt modelId="{634949BF-45E3-48DE-81EE-429DF2D3D08B}" type="pres">
      <dgm:prSet presAssocID="{C42B5DC1-00F6-435F-9851-DA393104F5EE}" presName="iconRect" presStyleLbl="node1" presStyleIdx="5" presStyleCnt="6" custLinFactX="300000" custLinFactY="-200000" custLinFactNeighborX="387413" custLinFactNeighborY="-229380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9934F60-2B17-4A74-89B0-ED394A53E13F}" type="pres">
      <dgm:prSet presAssocID="{C42B5DC1-00F6-435F-9851-DA393104F5EE}" presName="spaceRect" presStyleCnt="0"/>
      <dgm:spPr/>
    </dgm:pt>
    <dgm:pt modelId="{436FEE44-E228-4827-83B6-33D5560FAFB8}" type="pres">
      <dgm:prSet presAssocID="{C42B5DC1-00F6-435F-9851-DA393104F5EE}" presName="textRect" presStyleLbl="revTx" presStyleIdx="5" presStyleCnt="6" custLinFactX="100000" custLinFactY="-175758" custLinFactNeighborX="134950" custLinFactNeighborY="-200000">
        <dgm:presLayoutVars>
          <dgm:chMax val="1"/>
          <dgm:chPref val="1"/>
        </dgm:presLayoutVars>
      </dgm:prSet>
      <dgm:spPr/>
    </dgm:pt>
  </dgm:ptLst>
  <dgm:cxnLst>
    <dgm:cxn modelId="{CBA3B20E-10F2-4AB7-907C-D34C2924FF47}" type="presOf" srcId="{4FBC6067-2996-47DD-BD60-D4E0D61ED93B}" destId="{7C4BDE0C-3AD0-4AD3-82D1-B6E05A080FB1}" srcOrd="0" destOrd="0" presId="urn:microsoft.com/office/officeart/2018/5/layout/IconLeafLabelList"/>
    <dgm:cxn modelId="{7D4E9F15-B97E-4638-845F-6C61F996B181}" type="presOf" srcId="{C42B5DC1-00F6-435F-9851-DA393104F5EE}" destId="{436FEE44-E228-4827-83B6-33D5560FAFB8}" srcOrd="0" destOrd="0" presId="urn:microsoft.com/office/officeart/2018/5/layout/IconLeafLabelList"/>
    <dgm:cxn modelId="{29F0E244-C2B7-40CE-B9AB-DD1F71E5D1D5}" type="presOf" srcId="{C3EC29E1-B2AD-4AE5-9042-89498EB7846F}" destId="{8128CC7E-8347-4B5E-AD9C-540CA8C572D2}" srcOrd="0" destOrd="0" presId="urn:microsoft.com/office/officeart/2018/5/layout/IconLeafLabelList"/>
    <dgm:cxn modelId="{81F60685-884B-49AD-A55C-1069B5FCFB8C}" srcId="{B7600C5E-41AA-4A6F-BF36-9E72A490FEDE}" destId="{C3EC29E1-B2AD-4AE5-9042-89498EB7846F}" srcOrd="0" destOrd="0" parTransId="{D3129CFE-DCC6-47BD-BF41-9BECEE2EA605}" sibTransId="{593C7F8F-4B3C-4F8D-B8B2-065CB20490FF}"/>
    <dgm:cxn modelId="{0091888D-74FE-493B-9F7B-1DEDDCE3A229}" srcId="{B7600C5E-41AA-4A6F-BF36-9E72A490FEDE}" destId="{694B6A83-922F-4D77-9B85-FB034B0520B7}" srcOrd="4" destOrd="0" parTransId="{8B58BA91-4DFF-46EF-842E-AB9C679362DE}" sibTransId="{8532A184-ADDD-408A-8157-B08E21A8B2FC}"/>
    <dgm:cxn modelId="{AF617494-FEC3-45F7-B747-011E695C3896}" type="presOf" srcId="{B7600C5E-41AA-4A6F-BF36-9E72A490FEDE}" destId="{445C7849-8C2A-4416-A3D0-6488E19D5B06}" srcOrd="0" destOrd="0" presId="urn:microsoft.com/office/officeart/2018/5/layout/IconLeafLabelList"/>
    <dgm:cxn modelId="{F3FBDDA6-074B-42D9-838C-A3B75782F5C0}" srcId="{B7600C5E-41AA-4A6F-BF36-9E72A490FEDE}" destId="{BE18BA60-3A94-4BD2-B4A7-E099075E0C3E}" srcOrd="1" destOrd="0" parTransId="{3BA1607F-6420-4399-99AF-D2E9D6ACB150}" sibTransId="{6F07734F-666E-4124-974E-F83611A2F3C7}"/>
    <dgm:cxn modelId="{790C02A9-291B-441D-B616-B99120D10589}" srcId="{B7600C5E-41AA-4A6F-BF36-9E72A490FEDE}" destId="{2A2D78C4-AA01-4F26-8C9E-954460D48568}" srcOrd="2" destOrd="0" parTransId="{5FA3594F-D260-442D-A274-8C28F42F927E}" sibTransId="{D09377ED-1D6D-4B31-AE00-378120168B59}"/>
    <dgm:cxn modelId="{7D23FFB0-8D21-4623-8525-F066EB24D1FD}" srcId="{B7600C5E-41AA-4A6F-BF36-9E72A490FEDE}" destId="{C42B5DC1-00F6-435F-9851-DA393104F5EE}" srcOrd="5" destOrd="0" parTransId="{C344DA3E-E029-41C9-9993-11F1EFA49009}" sibTransId="{6814FEC6-1CF3-4798-9712-98C1525081BB}"/>
    <dgm:cxn modelId="{6FFA18C4-3F4F-49A5-B962-98CF40E80A0E}" type="presOf" srcId="{BE18BA60-3A94-4BD2-B4A7-E099075E0C3E}" destId="{1FD7034A-8E28-4D80-98CE-F0B757255F8A}" srcOrd="0" destOrd="0" presId="urn:microsoft.com/office/officeart/2018/5/layout/IconLeafLabelList"/>
    <dgm:cxn modelId="{7AAA5DEA-70E4-4266-9727-C3FFA94F1251}" type="presOf" srcId="{2A2D78C4-AA01-4F26-8C9E-954460D48568}" destId="{C46D3EA5-4D9D-43F5-9814-10A8CDAD06E5}" srcOrd="0" destOrd="0" presId="urn:microsoft.com/office/officeart/2018/5/layout/IconLeafLabelList"/>
    <dgm:cxn modelId="{23A19BF7-012C-48E5-9908-3A1EBDDB6336}" srcId="{B7600C5E-41AA-4A6F-BF36-9E72A490FEDE}" destId="{4FBC6067-2996-47DD-BD60-D4E0D61ED93B}" srcOrd="3" destOrd="0" parTransId="{12FB6299-CD7D-46E4-92D6-701EEBCF3221}" sibTransId="{90B14BC8-F41C-4BD9-A0D1-C6203F5AD51B}"/>
    <dgm:cxn modelId="{01A5AFF7-0EF0-4274-82A3-665A7699BC17}" type="presOf" srcId="{694B6A83-922F-4D77-9B85-FB034B0520B7}" destId="{3D592BC3-2067-4F4D-B05D-85623997FDD1}" srcOrd="0" destOrd="0" presId="urn:microsoft.com/office/officeart/2018/5/layout/IconLeafLabelList"/>
    <dgm:cxn modelId="{6A4C7DA6-8626-4D88-B509-CE1192A43B27}" type="presParOf" srcId="{445C7849-8C2A-4416-A3D0-6488E19D5B06}" destId="{E74F99AA-5F42-4298-A7A3-A5AE0AE6A304}" srcOrd="0" destOrd="0" presId="urn:microsoft.com/office/officeart/2018/5/layout/IconLeafLabelList"/>
    <dgm:cxn modelId="{D62C704D-EF34-4070-8522-2192E8150636}" type="presParOf" srcId="{E74F99AA-5F42-4298-A7A3-A5AE0AE6A304}" destId="{C524D874-9ECC-4B64-AFDE-355C70018629}" srcOrd="0" destOrd="0" presId="urn:microsoft.com/office/officeart/2018/5/layout/IconLeafLabelList"/>
    <dgm:cxn modelId="{1E0BE02B-CA9E-40D9-A25F-EEC14E7A1FCC}" type="presParOf" srcId="{E74F99AA-5F42-4298-A7A3-A5AE0AE6A304}" destId="{4C5EA62C-D1F4-4CCE-A59B-46BDAC26FF8A}" srcOrd="1" destOrd="0" presId="urn:microsoft.com/office/officeart/2018/5/layout/IconLeafLabelList"/>
    <dgm:cxn modelId="{00A46F71-6375-473F-9E4D-9506CE72062E}" type="presParOf" srcId="{E74F99AA-5F42-4298-A7A3-A5AE0AE6A304}" destId="{9DEFAEFD-711B-4F2D-BD9A-4ED68CF6BAB0}" srcOrd="2" destOrd="0" presId="urn:microsoft.com/office/officeart/2018/5/layout/IconLeafLabelList"/>
    <dgm:cxn modelId="{6DC46448-7C02-467C-B67D-F79D66D51DBB}" type="presParOf" srcId="{E74F99AA-5F42-4298-A7A3-A5AE0AE6A304}" destId="{8128CC7E-8347-4B5E-AD9C-540CA8C572D2}" srcOrd="3" destOrd="0" presId="urn:microsoft.com/office/officeart/2018/5/layout/IconLeafLabelList"/>
    <dgm:cxn modelId="{F3975CE7-393C-4D21-B819-4B928E6611D3}" type="presParOf" srcId="{445C7849-8C2A-4416-A3D0-6488E19D5B06}" destId="{44B7370B-29E8-4FBE-AF16-7ECE4AC1F196}" srcOrd="1" destOrd="0" presId="urn:microsoft.com/office/officeart/2018/5/layout/IconLeafLabelList"/>
    <dgm:cxn modelId="{1D1840DB-71DB-4896-A8D2-074B2DA35557}" type="presParOf" srcId="{445C7849-8C2A-4416-A3D0-6488E19D5B06}" destId="{FA29459F-B587-4F69-8A23-12B263C7BF81}" srcOrd="2" destOrd="0" presId="urn:microsoft.com/office/officeart/2018/5/layout/IconLeafLabelList"/>
    <dgm:cxn modelId="{A8D50362-0D69-44C7-B8F7-C5B33C4FA0F8}" type="presParOf" srcId="{FA29459F-B587-4F69-8A23-12B263C7BF81}" destId="{7A7BCCD1-5CB3-4418-B8C4-1BB213EF8C32}" srcOrd="0" destOrd="0" presId="urn:microsoft.com/office/officeart/2018/5/layout/IconLeafLabelList"/>
    <dgm:cxn modelId="{E3BBF39F-048D-4289-A11F-7110AFBD76CE}" type="presParOf" srcId="{FA29459F-B587-4F69-8A23-12B263C7BF81}" destId="{889713A3-E7FD-4A44-ADFD-38B0FA04394E}" srcOrd="1" destOrd="0" presId="urn:microsoft.com/office/officeart/2018/5/layout/IconLeafLabelList"/>
    <dgm:cxn modelId="{3AEB473E-370C-47F6-9352-0B551BF25426}" type="presParOf" srcId="{FA29459F-B587-4F69-8A23-12B263C7BF81}" destId="{3F998099-5190-44C9-944A-E441390290EB}" srcOrd="2" destOrd="0" presId="urn:microsoft.com/office/officeart/2018/5/layout/IconLeafLabelList"/>
    <dgm:cxn modelId="{3BD1A097-0585-465B-B880-112DCA4D10BF}" type="presParOf" srcId="{FA29459F-B587-4F69-8A23-12B263C7BF81}" destId="{1FD7034A-8E28-4D80-98CE-F0B757255F8A}" srcOrd="3" destOrd="0" presId="urn:microsoft.com/office/officeart/2018/5/layout/IconLeafLabelList"/>
    <dgm:cxn modelId="{7C848EA5-BF28-4746-859A-937DBE5D5B54}" type="presParOf" srcId="{445C7849-8C2A-4416-A3D0-6488E19D5B06}" destId="{5DE8380B-C5CF-4082-8870-235D5EC0C086}" srcOrd="3" destOrd="0" presId="urn:microsoft.com/office/officeart/2018/5/layout/IconLeafLabelList"/>
    <dgm:cxn modelId="{21C4802C-1791-4FCC-9A3F-CAEAA973380C}" type="presParOf" srcId="{445C7849-8C2A-4416-A3D0-6488E19D5B06}" destId="{B6C14FEA-024A-4716-B174-46F34A77EE2B}" srcOrd="4" destOrd="0" presId="urn:microsoft.com/office/officeart/2018/5/layout/IconLeafLabelList"/>
    <dgm:cxn modelId="{C5BB70DA-8F55-425B-B4BC-1F5E5B536DE8}" type="presParOf" srcId="{B6C14FEA-024A-4716-B174-46F34A77EE2B}" destId="{337B2EEA-15E9-40B8-952C-FCE9D333AC65}" srcOrd="0" destOrd="0" presId="urn:microsoft.com/office/officeart/2018/5/layout/IconLeafLabelList"/>
    <dgm:cxn modelId="{FB8A5FD6-2A08-45C2-88BB-19A068C7A499}" type="presParOf" srcId="{B6C14FEA-024A-4716-B174-46F34A77EE2B}" destId="{DC2506CE-CC18-4FCE-A598-C77FE8218F35}" srcOrd="1" destOrd="0" presId="urn:microsoft.com/office/officeart/2018/5/layout/IconLeafLabelList"/>
    <dgm:cxn modelId="{1C911BB2-8D57-4240-9E9F-E9253A707B20}" type="presParOf" srcId="{B6C14FEA-024A-4716-B174-46F34A77EE2B}" destId="{28283DE0-054F-4C70-96DA-4D78E1D261D0}" srcOrd="2" destOrd="0" presId="urn:microsoft.com/office/officeart/2018/5/layout/IconLeafLabelList"/>
    <dgm:cxn modelId="{0D943D27-AF13-4449-9EE5-797899CAD9F6}" type="presParOf" srcId="{B6C14FEA-024A-4716-B174-46F34A77EE2B}" destId="{C46D3EA5-4D9D-43F5-9814-10A8CDAD06E5}" srcOrd="3" destOrd="0" presId="urn:microsoft.com/office/officeart/2018/5/layout/IconLeafLabelList"/>
    <dgm:cxn modelId="{A8C72EFA-4E44-440D-BFA9-390D0B098ED7}" type="presParOf" srcId="{445C7849-8C2A-4416-A3D0-6488E19D5B06}" destId="{4CA58DDC-F137-4AA2-9EEC-FF182DB65F93}" srcOrd="5" destOrd="0" presId="urn:microsoft.com/office/officeart/2018/5/layout/IconLeafLabelList"/>
    <dgm:cxn modelId="{D2010ABD-2BF6-471E-9BED-2B2C5468C9EE}" type="presParOf" srcId="{445C7849-8C2A-4416-A3D0-6488E19D5B06}" destId="{A2AFC501-9AB7-4635-A2D7-CA69B8A15275}" srcOrd="6" destOrd="0" presId="urn:microsoft.com/office/officeart/2018/5/layout/IconLeafLabelList"/>
    <dgm:cxn modelId="{8B70090E-173F-4FAA-877F-ABDB175A9BBD}" type="presParOf" srcId="{A2AFC501-9AB7-4635-A2D7-CA69B8A15275}" destId="{32985604-C46B-4BCE-A647-35A2EADA591B}" srcOrd="0" destOrd="0" presId="urn:microsoft.com/office/officeart/2018/5/layout/IconLeafLabelList"/>
    <dgm:cxn modelId="{CD5AE7C5-2B87-4488-8626-9F50B2EF7425}" type="presParOf" srcId="{A2AFC501-9AB7-4635-A2D7-CA69B8A15275}" destId="{349F687B-5944-4178-8C67-62FE25A588BC}" srcOrd="1" destOrd="0" presId="urn:microsoft.com/office/officeart/2018/5/layout/IconLeafLabelList"/>
    <dgm:cxn modelId="{D3359000-E5D9-421C-ADD7-9DC5CDCDD70F}" type="presParOf" srcId="{A2AFC501-9AB7-4635-A2D7-CA69B8A15275}" destId="{F3F1D946-0FD3-49A4-971C-2201D55B1404}" srcOrd="2" destOrd="0" presId="urn:microsoft.com/office/officeart/2018/5/layout/IconLeafLabelList"/>
    <dgm:cxn modelId="{92F5ED33-2C63-41B0-B615-632243463F4E}" type="presParOf" srcId="{A2AFC501-9AB7-4635-A2D7-CA69B8A15275}" destId="{7C4BDE0C-3AD0-4AD3-82D1-B6E05A080FB1}" srcOrd="3" destOrd="0" presId="urn:microsoft.com/office/officeart/2018/5/layout/IconLeafLabelList"/>
    <dgm:cxn modelId="{1C4A9ED3-E870-4C1E-8E6F-1C9C84306F79}" type="presParOf" srcId="{445C7849-8C2A-4416-A3D0-6488E19D5B06}" destId="{FD349FF5-E68D-428F-8EF8-F318A8D02F10}" srcOrd="7" destOrd="0" presId="urn:microsoft.com/office/officeart/2018/5/layout/IconLeafLabelList"/>
    <dgm:cxn modelId="{89CA4CD3-4157-40EC-BCF1-62EE44CF90C7}" type="presParOf" srcId="{445C7849-8C2A-4416-A3D0-6488E19D5B06}" destId="{6CE5D35D-5A0E-4F0C-A801-6F28267F10B8}" srcOrd="8" destOrd="0" presId="urn:microsoft.com/office/officeart/2018/5/layout/IconLeafLabelList"/>
    <dgm:cxn modelId="{024BD64D-F03A-4534-AF59-FE27C43CB420}" type="presParOf" srcId="{6CE5D35D-5A0E-4F0C-A801-6F28267F10B8}" destId="{F5A9D433-BDE9-40DF-BE4B-348399266CD5}" srcOrd="0" destOrd="0" presId="urn:microsoft.com/office/officeart/2018/5/layout/IconLeafLabelList"/>
    <dgm:cxn modelId="{B87070A6-1F74-4C05-A912-8E24941F05BE}" type="presParOf" srcId="{6CE5D35D-5A0E-4F0C-A801-6F28267F10B8}" destId="{76370AA3-9ACB-4809-9823-4FD79ED5EE8F}" srcOrd="1" destOrd="0" presId="urn:microsoft.com/office/officeart/2018/5/layout/IconLeafLabelList"/>
    <dgm:cxn modelId="{418A9E9F-F2E9-4200-8ECF-32221407FD86}" type="presParOf" srcId="{6CE5D35D-5A0E-4F0C-A801-6F28267F10B8}" destId="{01F4B0A6-FF7A-48FC-BC43-26733C555834}" srcOrd="2" destOrd="0" presId="urn:microsoft.com/office/officeart/2018/5/layout/IconLeafLabelList"/>
    <dgm:cxn modelId="{C8424C04-B2AF-490B-A531-48C27324C497}" type="presParOf" srcId="{6CE5D35D-5A0E-4F0C-A801-6F28267F10B8}" destId="{3D592BC3-2067-4F4D-B05D-85623997FDD1}" srcOrd="3" destOrd="0" presId="urn:microsoft.com/office/officeart/2018/5/layout/IconLeafLabelList"/>
    <dgm:cxn modelId="{0D373388-445E-4CF2-A6E0-1B87FFF2DC5A}" type="presParOf" srcId="{445C7849-8C2A-4416-A3D0-6488E19D5B06}" destId="{BDBBFADD-67C4-475F-930A-0E14C2463D5B}" srcOrd="9" destOrd="0" presId="urn:microsoft.com/office/officeart/2018/5/layout/IconLeafLabelList"/>
    <dgm:cxn modelId="{4DF901C1-5D3A-490D-9A39-D5207CFC65A0}" type="presParOf" srcId="{445C7849-8C2A-4416-A3D0-6488E19D5B06}" destId="{5441B6DB-388F-4A39-B615-4AE7E22A9107}" srcOrd="10" destOrd="0" presId="urn:microsoft.com/office/officeart/2018/5/layout/IconLeafLabelList"/>
    <dgm:cxn modelId="{AC3A2930-6A4D-41BE-8DB4-BA5E7E3A30D4}" type="presParOf" srcId="{5441B6DB-388F-4A39-B615-4AE7E22A9107}" destId="{4E9C9734-8E30-477A-A515-3CCAD00EF2B5}" srcOrd="0" destOrd="0" presId="urn:microsoft.com/office/officeart/2018/5/layout/IconLeafLabelList"/>
    <dgm:cxn modelId="{3CC1F752-477B-41D5-9094-4997B31E5720}" type="presParOf" srcId="{5441B6DB-388F-4A39-B615-4AE7E22A9107}" destId="{634949BF-45E3-48DE-81EE-429DF2D3D08B}" srcOrd="1" destOrd="0" presId="urn:microsoft.com/office/officeart/2018/5/layout/IconLeafLabelList"/>
    <dgm:cxn modelId="{6F5CC020-909F-47A5-94EB-08ACAAA4E2BB}" type="presParOf" srcId="{5441B6DB-388F-4A39-B615-4AE7E22A9107}" destId="{99934F60-2B17-4A74-89B0-ED394A53E13F}" srcOrd="2" destOrd="0" presId="urn:microsoft.com/office/officeart/2018/5/layout/IconLeafLabelList"/>
    <dgm:cxn modelId="{302BE636-817E-44F0-97CD-09DD31FB7039}" type="presParOf" srcId="{5441B6DB-388F-4A39-B615-4AE7E22A9107}" destId="{436FEE44-E228-4827-83B6-33D5560FAFB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24D874-9ECC-4B64-AFDE-355C70018629}">
      <dsp:nvSpPr>
        <dsp:cNvPr id="0" name=""/>
        <dsp:cNvSpPr/>
      </dsp:nvSpPr>
      <dsp:spPr>
        <a:xfrm>
          <a:off x="3060701" y="1680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5EA62C-D1F4-4CCE-A59B-46BDAC26FF8A}">
      <dsp:nvSpPr>
        <dsp:cNvPr id="0" name=""/>
        <dsp:cNvSpPr/>
      </dsp:nvSpPr>
      <dsp:spPr>
        <a:xfrm>
          <a:off x="3321944" y="247258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28CC7E-8347-4B5E-AD9C-540CA8C572D2}">
      <dsp:nvSpPr>
        <dsp:cNvPr id="0" name=""/>
        <dsp:cNvSpPr/>
      </dsp:nvSpPr>
      <dsp:spPr>
        <a:xfrm>
          <a:off x="2738457" y="1167531"/>
          <a:ext cx="18000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The business task and THE DATA SOURCES USED</a:t>
          </a:r>
        </a:p>
      </dsp:txBody>
      <dsp:txXfrm>
        <a:off x="2738457" y="1167531"/>
        <a:ext cx="1800000" cy="787500"/>
      </dsp:txXfrm>
    </dsp:sp>
    <dsp:sp modelId="{7A7BCCD1-5CB3-4418-B8C4-1BB213EF8C32}">
      <dsp:nvSpPr>
        <dsp:cNvPr id="0" name=""/>
        <dsp:cNvSpPr/>
      </dsp:nvSpPr>
      <dsp:spPr>
        <a:xfrm>
          <a:off x="861044" y="6533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9713A3-E7FD-4A44-ADFD-38B0FA04394E}">
      <dsp:nvSpPr>
        <dsp:cNvPr id="0" name=""/>
        <dsp:cNvSpPr/>
      </dsp:nvSpPr>
      <dsp:spPr>
        <a:xfrm>
          <a:off x="1107748" y="227835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D7034A-8E28-4D80-98CE-F0B757255F8A}">
      <dsp:nvSpPr>
        <dsp:cNvPr id="0" name=""/>
        <dsp:cNvSpPr/>
      </dsp:nvSpPr>
      <dsp:spPr>
        <a:xfrm>
          <a:off x="501813" y="1212474"/>
          <a:ext cx="18000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0" kern="1200" dirty="0"/>
            <a:t>OVERVIEW of THE COMPANY and its goals</a:t>
          </a:r>
        </a:p>
      </dsp:txBody>
      <dsp:txXfrm>
        <a:off x="501813" y="1212474"/>
        <a:ext cx="1800000" cy="787500"/>
      </dsp:txXfrm>
    </dsp:sp>
    <dsp:sp modelId="{337B2EEA-15E9-40B8-952C-FCE9D333AC65}">
      <dsp:nvSpPr>
        <dsp:cNvPr id="0" name=""/>
        <dsp:cNvSpPr/>
      </dsp:nvSpPr>
      <dsp:spPr>
        <a:xfrm>
          <a:off x="5211243" y="245763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2506CE-CC18-4FCE-A598-C77FE8218F35}">
      <dsp:nvSpPr>
        <dsp:cNvPr id="0" name=""/>
        <dsp:cNvSpPr/>
      </dsp:nvSpPr>
      <dsp:spPr>
        <a:xfrm>
          <a:off x="5445243" y="2678939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6D3EA5-4D9D-43F5-9814-10A8CDAD06E5}">
      <dsp:nvSpPr>
        <dsp:cNvPr id="0" name=""/>
        <dsp:cNvSpPr/>
      </dsp:nvSpPr>
      <dsp:spPr>
        <a:xfrm>
          <a:off x="4860243" y="3622208"/>
          <a:ext cx="18000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Documentation of cleaning AND manipulation of data (archive) </a:t>
          </a:r>
        </a:p>
      </dsp:txBody>
      <dsp:txXfrm>
        <a:off x="4860243" y="3622208"/>
        <a:ext cx="1800000" cy="787500"/>
      </dsp:txXfrm>
    </dsp:sp>
    <dsp:sp modelId="{32985604-C46B-4BCE-A647-35A2EADA591B}">
      <dsp:nvSpPr>
        <dsp:cNvPr id="0" name=""/>
        <dsp:cNvSpPr/>
      </dsp:nvSpPr>
      <dsp:spPr>
        <a:xfrm>
          <a:off x="5211242" y="6533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9F687B-5944-4178-8C67-62FE25A588BC}">
      <dsp:nvSpPr>
        <dsp:cNvPr id="0" name=""/>
        <dsp:cNvSpPr/>
      </dsp:nvSpPr>
      <dsp:spPr>
        <a:xfrm>
          <a:off x="5445245" y="240536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4BDE0C-3AD0-4AD3-82D1-B6E05A080FB1}">
      <dsp:nvSpPr>
        <dsp:cNvPr id="0" name=""/>
        <dsp:cNvSpPr/>
      </dsp:nvSpPr>
      <dsp:spPr>
        <a:xfrm>
          <a:off x="4824531" y="1167539"/>
          <a:ext cx="18000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Supporting visualizations and key findings</a:t>
          </a:r>
        </a:p>
      </dsp:txBody>
      <dsp:txXfrm>
        <a:off x="4824531" y="1167539"/>
        <a:ext cx="1800000" cy="787500"/>
      </dsp:txXfrm>
    </dsp:sp>
    <dsp:sp modelId="{F5A9D433-BDE9-40DF-BE4B-348399266CD5}">
      <dsp:nvSpPr>
        <dsp:cNvPr id="0" name=""/>
        <dsp:cNvSpPr/>
      </dsp:nvSpPr>
      <dsp:spPr>
        <a:xfrm>
          <a:off x="7269542" y="19248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370AA3-9ACB-4809-9823-4FD79ED5EE8F}">
      <dsp:nvSpPr>
        <dsp:cNvPr id="0" name=""/>
        <dsp:cNvSpPr/>
      </dsp:nvSpPr>
      <dsp:spPr>
        <a:xfrm>
          <a:off x="7528940" y="253237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592BC3-2067-4F4D-B05D-85623997FDD1}">
      <dsp:nvSpPr>
        <dsp:cNvPr id="0" name=""/>
        <dsp:cNvSpPr/>
      </dsp:nvSpPr>
      <dsp:spPr>
        <a:xfrm>
          <a:off x="6778845" y="1209206"/>
          <a:ext cx="18000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A summary of the analysis </a:t>
          </a:r>
        </a:p>
      </dsp:txBody>
      <dsp:txXfrm>
        <a:off x="6778845" y="1209206"/>
        <a:ext cx="1800000" cy="787500"/>
      </dsp:txXfrm>
    </dsp:sp>
    <dsp:sp modelId="{4E9C9734-8E30-477A-A515-3CCAD00EF2B5}">
      <dsp:nvSpPr>
        <dsp:cNvPr id="0" name=""/>
        <dsp:cNvSpPr/>
      </dsp:nvSpPr>
      <dsp:spPr>
        <a:xfrm>
          <a:off x="9478444" y="23810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4949BF-45E3-48DE-81EE-429DF2D3D08B}">
      <dsp:nvSpPr>
        <dsp:cNvPr id="0" name=""/>
        <dsp:cNvSpPr/>
      </dsp:nvSpPr>
      <dsp:spPr>
        <a:xfrm>
          <a:off x="9775945" y="225643"/>
          <a:ext cx="630000" cy="63000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6FEE44-E228-4827-83B6-33D5560FAFB8}">
      <dsp:nvSpPr>
        <dsp:cNvPr id="0" name=""/>
        <dsp:cNvSpPr/>
      </dsp:nvSpPr>
      <dsp:spPr>
        <a:xfrm>
          <a:off x="9089343" y="1177643"/>
          <a:ext cx="18000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My top three recommendations based on the analysis</a:t>
          </a:r>
        </a:p>
      </dsp:txBody>
      <dsp:txXfrm>
        <a:off x="9089343" y="1177643"/>
        <a:ext cx="1800000" cy="787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0.3584</cdr:x>
      <cdr:y>0.51559</cdr:y>
    </cdr:from>
    <cdr:to>
      <cdr:x>0.46536</cdr:x>
      <cdr:y>0.60239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56B8FB86-3770-EF36-4450-504A85EFF26D}"/>
            </a:ext>
          </a:extLst>
        </cdr:cNvPr>
        <cdr:cNvSpPr txBox="1"/>
      </cdr:nvSpPr>
      <cdr:spPr>
        <a:xfrm xmlns:a="http://schemas.openxmlformats.org/drawingml/2006/main">
          <a:off x="2505695" y="2561074"/>
          <a:ext cx="747791" cy="43116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000" b="1" dirty="0">
              <a:solidFill>
                <a:schemeClr val="bg1"/>
              </a:solidFill>
            </a:rPr>
            <a:t>CASUALS</a:t>
          </a:r>
        </a:p>
      </cdr:txBody>
    </cdr:sp>
  </cdr:relSizeAnchor>
  <cdr:relSizeAnchor xmlns:cdr="http://schemas.openxmlformats.org/drawingml/2006/chartDrawing">
    <cdr:from>
      <cdr:x>0.6716</cdr:x>
      <cdr:y>0.63701</cdr:y>
    </cdr:from>
    <cdr:to>
      <cdr:x>0.77374</cdr:x>
      <cdr:y>0.7516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325B1265-03CA-9886-85FF-E915BB2D5A56}"/>
            </a:ext>
          </a:extLst>
        </cdr:cNvPr>
        <cdr:cNvSpPr txBox="1"/>
      </cdr:nvSpPr>
      <cdr:spPr>
        <a:xfrm xmlns:a="http://schemas.openxmlformats.org/drawingml/2006/main">
          <a:off x="4695380" y="3164194"/>
          <a:ext cx="714077" cy="56920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000" b="1" dirty="0">
              <a:solidFill>
                <a:schemeClr val="bg1"/>
              </a:solidFill>
            </a:rPr>
            <a:t>MEMBERS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0.36793</cdr:x>
      <cdr:y>0.64997</cdr:y>
    </cdr:from>
    <cdr:to>
      <cdr:x>0.45576</cdr:x>
      <cdr:y>0.76976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8C4AEB5E-32AA-22A9-58E3-890C5714E564}"/>
            </a:ext>
          </a:extLst>
        </cdr:cNvPr>
        <cdr:cNvSpPr txBox="1"/>
      </cdr:nvSpPr>
      <cdr:spPr>
        <a:xfrm xmlns:a="http://schemas.openxmlformats.org/drawingml/2006/main">
          <a:off x="2572323" y="3228568"/>
          <a:ext cx="614052" cy="59503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000" b="1" dirty="0">
              <a:solidFill>
                <a:schemeClr val="bg1"/>
              </a:solidFill>
            </a:rPr>
            <a:t>CASUALS</a:t>
          </a:r>
        </a:p>
      </cdr:txBody>
    </cdr:sp>
  </cdr:relSizeAnchor>
  <cdr:relSizeAnchor xmlns:cdr="http://schemas.openxmlformats.org/drawingml/2006/chartDrawing">
    <cdr:from>
      <cdr:x>0.68455</cdr:x>
      <cdr:y>0.52107</cdr:y>
    </cdr:from>
    <cdr:to>
      <cdr:x>0.79773</cdr:x>
      <cdr:y>0.6426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AC4768F6-5B32-4957-98D4-D1F3A864C776}"/>
            </a:ext>
          </a:extLst>
        </cdr:cNvPr>
        <cdr:cNvSpPr txBox="1"/>
      </cdr:nvSpPr>
      <cdr:spPr>
        <a:xfrm xmlns:a="http://schemas.openxmlformats.org/drawingml/2006/main">
          <a:off x="4785907" y="2588283"/>
          <a:ext cx="791330" cy="6036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000" b="1" dirty="0">
              <a:solidFill>
                <a:schemeClr val="bg1"/>
              </a:solidFill>
            </a:rPr>
            <a:t>MEMBERS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AC74A-664E-43D3-859E-B35855730D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10C658-31F9-4A67-8267-E3463B262A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D794A-17F4-48F7-A14F-39DCAE091952}" type="datetimeFigureOut">
              <a:rPr lang="en-US" smtClean="0"/>
              <a:t>9/4/2023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BBBF1-3A7A-4F4B-8592-578ABE65B7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02F046-B531-4374-9A89-AC21BCA06E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DFAA7-D3C3-4D01-9299-453E25D16D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527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C6A87-CC60-415C-BFEE-13D1CAD6861A}" type="datetimeFigureOut">
              <a:rPr lang="en-US" smtClean="0"/>
              <a:t>9/4/2023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51814-3B91-4036-94D2-3977634EE2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625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4481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4448175"/>
            <a:ext cx="12192000" cy="240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5" y="4551363"/>
            <a:ext cx="11520488" cy="1176337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5" y="5830888"/>
            <a:ext cx="11520488" cy="5508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81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476250"/>
            <a:ext cx="5165724" cy="2557463"/>
          </a:xfrm>
        </p:spPr>
        <p:txBody>
          <a:bodyPr anchor="ctr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76250"/>
            <a:ext cx="5795963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3233941"/>
            <a:ext cx="11520486" cy="2966833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476250"/>
            <a:ext cx="165100" cy="25574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7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0"/>
            <a:ext cx="513805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97" y="1296176"/>
            <a:ext cx="5272764" cy="1551573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198" y="3073967"/>
            <a:ext cx="5272764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17601" y="1016000"/>
            <a:ext cx="5138058" cy="4978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06EB3B-6A54-45E7-B23D-F9515CC15D12}"/>
              </a:ext>
            </a:extLst>
          </p:cNvPr>
          <p:cNvSpPr/>
          <p:nvPr userDrawn="1"/>
        </p:nvSpPr>
        <p:spPr>
          <a:xfrm>
            <a:off x="0" y="5994400"/>
            <a:ext cx="4093029" cy="86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110354-15BA-4B22-B7CF-3D5BFA5C722D}"/>
              </a:ext>
            </a:extLst>
          </p:cNvPr>
          <p:cNvSpPr/>
          <p:nvPr userDrawn="1"/>
        </p:nvSpPr>
        <p:spPr>
          <a:xfrm>
            <a:off x="2162630" y="873210"/>
            <a:ext cx="4093029" cy="138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357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783831"/>
            <a:ext cx="3111954" cy="3290338"/>
          </a:xfrm>
        </p:spPr>
        <p:txBody>
          <a:bodyPr anchor="ctr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9370" y="1783832"/>
            <a:ext cx="4402592" cy="3290338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72114" y="0"/>
            <a:ext cx="3628571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16C293-C1E0-4EA5-BDE5-D226D72FC08B}"/>
              </a:ext>
            </a:extLst>
          </p:cNvPr>
          <p:cNvSpPr/>
          <p:nvPr userDrawn="1"/>
        </p:nvSpPr>
        <p:spPr>
          <a:xfrm>
            <a:off x="371475" y="5297714"/>
            <a:ext cx="3111954" cy="15602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770C08-8FFF-4293-8E7D-DBFEE4E3E443}"/>
              </a:ext>
            </a:extLst>
          </p:cNvPr>
          <p:cNvSpPr/>
          <p:nvPr userDrawn="1"/>
        </p:nvSpPr>
        <p:spPr>
          <a:xfrm>
            <a:off x="7489370" y="0"/>
            <a:ext cx="4402593" cy="15602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620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1389743"/>
            <a:ext cx="12192000" cy="4078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331584"/>
            <a:ext cx="1051560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2E6F7-3BE5-4484-A73E-3EFDB7348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968071"/>
            <a:ext cx="10515600" cy="805542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9AEFA0-9379-4E32-9D66-976465036916}"/>
              </a:ext>
            </a:extLst>
          </p:cNvPr>
          <p:cNvSpPr/>
          <p:nvPr userDrawn="1"/>
        </p:nvSpPr>
        <p:spPr>
          <a:xfrm>
            <a:off x="371475" y="580571"/>
            <a:ext cx="1573439" cy="15001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FB43B-30D9-4055-B912-4E3C85B03657}"/>
              </a:ext>
            </a:extLst>
          </p:cNvPr>
          <p:cNvSpPr/>
          <p:nvPr userDrawn="1"/>
        </p:nvSpPr>
        <p:spPr>
          <a:xfrm>
            <a:off x="7097486" y="5105274"/>
            <a:ext cx="4794477" cy="7259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814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0"/>
            <a:ext cx="6096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391EAACA-1322-4E60-917E-C7408F539D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600982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750" y="3957831"/>
            <a:ext cx="962025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296215-27AE-462B-9127-E1C932633896}"/>
              </a:ext>
            </a:extLst>
          </p:cNvPr>
          <p:cNvSpPr/>
          <p:nvPr userDrawn="1"/>
        </p:nvSpPr>
        <p:spPr>
          <a:xfrm>
            <a:off x="1093471" y="3843394"/>
            <a:ext cx="1722120" cy="1729060"/>
          </a:xfrm>
          <a:custGeom>
            <a:avLst/>
            <a:gdLst>
              <a:gd name="connsiteX0" fmla="*/ 0 w 2730500"/>
              <a:gd name="connsiteY0" fmla="*/ 0 h 2730500"/>
              <a:gd name="connsiteX1" fmla="*/ 2730500 w 2730500"/>
              <a:gd name="connsiteY1" fmla="*/ 0 h 2730500"/>
              <a:gd name="connsiteX2" fmla="*/ 2730500 w 2730500"/>
              <a:gd name="connsiteY2" fmla="*/ 672834 h 2730500"/>
              <a:gd name="connsiteX3" fmla="*/ 2606675 w 2730500"/>
              <a:gd name="connsiteY3" fmla="*/ 672834 h 2730500"/>
              <a:gd name="connsiteX4" fmla="*/ 2606675 w 2730500"/>
              <a:gd name="connsiteY4" fmla="*/ 116870 h 2730500"/>
              <a:gd name="connsiteX5" fmla="*/ 123826 w 2730500"/>
              <a:gd name="connsiteY5" fmla="*/ 116870 h 2730500"/>
              <a:gd name="connsiteX6" fmla="*/ 123826 w 2730500"/>
              <a:gd name="connsiteY6" fmla="*/ 2613630 h 2730500"/>
              <a:gd name="connsiteX7" fmla="*/ 2606675 w 2730500"/>
              <a:gd name="connsiteY7" fmla="*/ 2613630 h 2730500"/>
              <a:gd name="connsiteX8" fmla="*/ 2606675 w 2730500"/>
              <a:gd name="connsiteY8" fmla="*/ 2066205 h 2730500"/>
              <a:gd name="connsiteX9" fmla="*/ 2730500 w 2730500"/>
              <a:gd name="connsiteY9" fmla="*/ 2066205 h 2730500"/>
              <a:gd name="connsiteX10" fmla="*/ 2730500 w 2730500"/>
              <a:gd name="connsiteY10" fmla="*/ 2730500 h 2730500"/>
              <a:gd name="connsiteX11" fmla="*/ 0 w 2730500"/>
              <a:gd name="connsiteY11" fmla="*/ 2730500 h 273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30500" h="2730500">
                <a:moveTo>
                  <a:pt x="0" y="0"/>
                </a:moveTo>
                <a:lnTo>
                  <a:pt x="2730500" y="0"/>
                </a:lnTo>
                <a:lnTo>
                  <a:pt x="2730500" y="672834"/>
                </a:lnTo>
                <a:lnTo>
                  <a:pt x="2606675" y="672834"/>
                </a:lnTo>
                <a:lnTo>
                  <a:pt x="2606675" y="116870"/>
                </a:lnTo>
                <a:lnTo>
                  <a:pt x="123826" y="116870"/>
                </a:lnTo>
                <a:lnTo>
                  <a:pt x="123826" y="2613630"/>
                </a:lnTo>
                <a:lnTo>
                  <a:pt x="2606675" y="2613630"/>
                </a:lnTo>
                <a:lnTo>
                  <a:pt x="2606675" y="2066205"/>
                </a:lnTo>
                <a:lnTo>
                  <a:pt x="2730500" y="2066205"/>
                </a:lnTo>
                <a:lnTo>
                  <a:pt x="2730500" y="2730500"/>
                </a:lnTo>
                <a:lnTo>
                  <a:pt x="0" y="27305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479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2DB7CFEB-6952-4BC3-B9E0-0C382490F9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00675" y="260350"/>
            <a:ext cx="6499502" cy="5940425"/>
          </a:xfrm>
          <a:custGeom>
            <a:avLst/>
            <a:gdLst>
              <a:gd name="connsiteX0" fmla="*/ 4432576 w 6499502"/>
              <a:gd name="connsiteY0" fmla="*/ 4057650 h 5940425"/>
              <a:gd name="connsiteX1" fmla="*/ 6499502 w 6499502"/>
              <a:gd name="connsiteY1" fmla="*/ 4057650 h 5940425"/>
              <a:gd name="connsiteX2" fmla="*/ 6499502 w 6499502"/>
              <a:gd name="connsiteY2" fmla="*/ 5940425 h 5940425"/>
              <a:gd name="connsiteX3" fmla="*/ 4432576 w 6499502"/>
              <a:gd name="connsiteY3" fmla="*/ 5940425 h 5940425"/>
              <a:gd name="connsiteX4" fmla="*/ 2216288 w 6499502"/>
              <a:gd name="connsiteY4" fmla="*/ 4057650 h 5940425"/>
              <a:gd name="connsiteX5" fmla="*/ 4283214 w 6499502"/>
              <a:gd name="connsiteY5" fmla="*/ 4057650 h 5940425"/>
              <a:gd name="connsiteX6" fmla="*/ 4283214 w 6499502"/>
              <a:gd name="connsiteY6" fmla="*/ 5940425 h 5940425"/>
              <a:gd name="connsiteX7" fmla="*/ 2216288 w 6499502"/>
              <a:gd name="connsiteY7" fmla="*/ 5940425 h 5940425"/>
              <a:gd name="connsiteX8" fmla="*/ 0 w 6499502"/>
              <a:gd name="connsiteY8" fmla="*/ 4057650 h 5940425"/>
              <a:gd name="connsiteX9" fmla="*/ 2066926 w 6499502"/>
              <a:gd name="connsiteY9" fmla="*/ 4057650 h 5940425"/>
              <a:gd name="connsiteX10" fmla="*/ 2066926 w 6499502"/>
              <a:gd name="connsiteY10" fmla="*/ 5940425 h 5940425"/>
              <a:gd name="connsiteX11" fmla="*/ 0 w 6499502"/>
              <a:gd name="connsiteY11" fmla="*/ 5940425 h 5940425"/>
              <a:gd name="connsiteX12" fmla="*/ 4432576 w 6499502"/>
              <a:gd name="connsiteY12" fmla="*/ 2028825 h 5940425"/>
              <a:gd name="connsiteX13" fmla="*/ 6499502 w 6499502"/>
              <a:gd name="connsiteY13" fmla="*/ 2028825 h 5940425"/>
              <a:gd name="connsiteX14" fmla="*/ 6499502 w 6499502"/>
              <a:gd name="connsiteY14" fmla="*/ 3911600 h 5940425"/>
              <a:gd name="connsiteX15" fmla="*/ 4432576 w 6499502"/>
              <a:gd name="connsiteY15" fmla="*/ 3911600 h 5940425"/>
              <a:gd name="connsiteX16" fmla="*/ 2216288 w 6499502"/>
              <a:gd name="connsiteY16" fmla="*/ 2028825 h 5940425"/>
              <a:gd name="connsiteX17" fmla="*/ 4283214 w 6499502"/>
              <a:gd name="connsiteY17" fmla="*/ 2028825 h 5940425"/>
              <a:gd name="connsiteX18" fmla="*/ 4283214 w 6499502"/>
              <a:gd name="connsiteY18" fmla="*/ 3911600 h 5940425"/>
              <a:gd name="connsiteX19" fmla="*/ 2216288 w 6499502"/>
              <a:gd name="connsiteY19" fmla="*/ 3911600 h 5940425"/>
              <a:gd name="connsiteX20" fmla="*/ 0 w 6499502"/>
              <a:gd name="connsiteY20" fmla="*/ 2028825 h 5940425"/>
              <a:gd name="connsiteX21" fmla="*/ 2066926 w 6499502"/>
              <a:gd name="connsiteY21" fmla="*/ 2028825 h 5940425"/>
              <a:gd name="connsiteX22" fmla="*/ 2066926 w 6499502"/>
              <a:gd name="connsiteY22" fmla="*/ 3911600 h 5940425"/>
              <a:gd name="connsiteX23" fmla="*/ 0 w 6499502"/>
              <a:gd name="connsiteY23" fmla="*/ 3911600 h 5940425"/>
              <a:gd name="connsiteX24" fmla="*/ 4432576 w 6499502"/>
              <a:gd name="connsiteY24" fmla="*/ 0 h 5940425"/>
              <a:gd name="connsiteX25" fmla="*/ 6499502 w 6499502"/>
              <a:gd name="connsiteY25" fmla="*/ 0 h 5940425"/>
              <a:gd name="connsiteX26" fmla="*/ 6499502 w 6499502"/>
              <a:gd name="connsiteY26" fmla="*/ 1882775 h 5940425"/>
              <a:gd name="connsiteX27" fmla="*/ 4432576 w 6499502"/>
              <a:gd name="connsiteY27" fmla="*/ 1882775 h 5940425"/>
              <a:gd name="connsiteX28" fmla="*/ 2216288 w 6499502"/>
              <a:gd name="connsiteY28" fmla="*/ 0 h 5940425"/>
              <a:gd name="connsiteX29" fmla="*/ 4283214 w 6499502"/>
              <a:gd name="connsiteY29" fmla="*/ 0 h 5940425"/>
              <a:gd name="connsiteX30" fmla="*/ 4283214 w 6499502"/>
              <a:gd name="connsiteY30" fmla="*/ 1882775 h 5940425"/>
              <a:gd name="connsiteX31" fmla="*/ 2216288 w 6499502"/>
              <a:gd name="connsiteY31" fmla="*/ 1882775 h 5940425"/>
              <a:gd name="connsiteX32" fmla="*/ 0 w 6499502"/>
              <a:gd name="connsiteY32" fmla="*/ 0 h 5940425"/>
              <a:gd name="connsiteX33" fmla="*/ 2066926 w 6499502"/>
              <a:gd name="connsiteY33" fmla="*/ 0 h 5940425"/>
              <a:gd name="connsiteX34" fmla="*/ 2066926 w 6499502"/>
              <a:gd name="connsiteY34" fmla="*/ 1882775 h 5940425"/>
              <a:gd name="connsiteX35" fmla="*/ 0 w 6499502"/>
              <a:gd name="connsiteY35" fmla="*/ 1882775 h 594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99502" h="5940425">
                <a:moveTo>
                  <a:pt x="4432576" y="4057650"/>
                </a:moveTo>
                <a:lnTo>
                  <a:pt x="6499502" y="4057650"/>
                </a:lnTo>
                <a:lnTo>
                  <a:pt x="6499502" y="5940425"/>
                </a:lnTo>
                <a:lnTo>
                  <a:pt x="4432576" y="5940425"/>
                </a:lnTo>
                <a:close/>
                <a:moveTo>
                  <a:pt x="2216288" y="4057650"/>
                </a:moveTo>
                <a:lnTo>
                  <a:pt x="4283214" y="4057650"/>
                </a:lnTo>
                <a:lnTo>
                  <a:pt x="4283214" y="5940425"/>
                </a:lnTo>
                <a:lnTo>
                  <a:pt x="2216288" y="5940425"/>
                </a:lnTo>
                <a:close/>
                <a:moveTo>
                  <a:pt x="0" y="4057650"/>
                </a:moveTo>
                <a:lnTo>
                  <a:pt x="2066926" y="4057650"/>
                </a:lnTo>
                <a:lnTo>
                  <a:pt x="2066926" y="5940425"/>
                </a:lnTo>
                <a:lnTo>
                  <a:pt x="0" y="5940425"/>
                </a:lnTo>
                <a:close/>
                <a:moveTo>
                  <a:pt x="4432576" y="2028825"/>
                </a:moveTo>
                <a:lnTo>
                  <a:pt x="6499502" y="2028825"/>
                </a:lnTo>
                <a:lnTo>
                  <a:pt x="6499502" y="3911600"/>
                </a:lnTo>
                <a:lnTo>
                  <a:pt x="4432576" y="3911600"/>
                </a:lnTo>
                <a:close/>
                <a:moveTo>
                  <a:pt x="2216288" y="2028825"/>
                </a:moveTo>
                <a:lnTo>
                  <a:pt x="4283214" y="2028825"/>
                </a:lnTo>
                <a:lnTo>
                  <a:pt x="4283214" y="3911600"/>
                </a:lnTo>
                <a:lnTo>
                  <a:pt x="2216288" y="3911600"/>
                </a:lnTo>
                <a:close/>
                <a:moveTo>
                  <a:pt x="0" y="2028825"/>
                </a:moveTo>
                <a:lnTo>
                  <a:pt x="2066926" y="2028825"/>
                </a:lnTo>
                <a:lnTo>
                  <a:pt x="2066926" y="3911600"/>
                </a:lnTo>
                <a:lnTo>
                  <a:pt x="0" y="3911600"/>
                </a:lnTo>
                <a:close/>
                <a:moveTo>
                  <a:pt x="4432576" y="0"/>
                </a:moveTo>
                <a:lnTo>
                  <a:pt x="6499502" y="0"/>
                </a:lnTo>
                <a:lnTo>
                  <a:pt x="6499502" y="1882775"/>
                </a:lnTo>
                <a:lnTo>
                  <a:pt x="4432576" y="1882775"/>
                </a:lnTo>
                <a:close/>
                <a:moveTo>
                  <a:pt x="2216288" y="0"/>
                </a:moveTo>
                <a:lnTo>
                  <a:pt x="4283214" y="0"/>
                </a:lnTo>
                <a:lnTo>
                  <a:pt x="4283214" y="1882775"/>
                </a:lnTo>
                <a:lnTo>
                  <a:pt x="2216288" y="1882775"/>
                </a:lnTo>
                <a:close/>
                <a:moveTo>
                  <a:pt x="0" y="0"/>
                </a:moveTo>
                <a:lnTo>
                  <a:pt x="2066926" y="0"/>
                </a:lnTo>
                <a:lnTo>
                  <a:pt x="2066926" y="1882775"/>
                </a:lnTo>
                <a:lnTo>
                  <a:pt x="0" y="18827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596928"/>
            <a:ext cx="4810125" cy="3267268"/>
          </a:xfrm>
        </p:spPr>
        <p:txBody>
          <a:bodyPr anchor="ctr"/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3933498" y="4952673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B43515-5C7A-4125-B76D-8A24D2BBE5EC}"/>
              </a:ext>
            </a:extLst>
          </p:cNvPr>
          <p:cNvSpPr/>
          <p:nvPr userDrawn="1"/>
        </p:nvSpPr>
        <p:spPr>
          <a:xfrm>
            <a:off x="371475" y="1011911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9A713B-4176-4C86-9E87-4ADBD6F444FB}"/>
              </a:ext>
            </a:extLst>
          </p:cNvPr>
          <p:cNvSpPr/>
          <p:nvPr userDrawn="1"/>
        </p:nvSpPr>
        <p:spPr>
          <a:xfrm>
            <a:off x="620587" y="671713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2233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917949"/>
            <a:ext cx="6915150" cy="2268337"/>
          </a:xfrm>
        </p:spPr>
        <p:txBody>
          <a:bodyPr anchor="ctr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5222179" y="2327274"/>
            <a:ext cx="2176462" cy="15112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A0623C-0B34-4074-8AA0-6428A5AF07A3}"/>
              </a:ext>
            </a:extLst>
          </p:cNvPr>
          <p:cNvSpPr/>
          <p:nvPr userDrawn="1"/>
        </p:nvSpPr>
        <p:spPr>
          <a:xfrm>
            <a:off x="7468839" y="3917949"/>
            <a:ext cx="2176462" cy="2282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B5D335A5-A601-4D8A-AEF5-F34792FF565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1474" y="260351"/>
            <a:ext cx="11520489" cy="5940424"/>
          </a:xfrm>
          <a:custGeom>
            <a:avLst/>
            <a:gdLst>
              <a:gd name="connsiteX0" fmla="*/ 9344026 w 11520489"/>
              <a:gd name="connsiteY0" fmla="*/ 3657598 h 5940424"/>
              <a:gd name="connsiteX1" fmla="*/ 11520489 w 11520489"/>
              <a:gd name="connsiteY1" fmla="*/ 3657598 h 5940424"/>
              <a:gd name="connsiteX2" fmla="*/ 11520489 w 11520489"/>
              <a:gd name="connsiteY2" fmla="*/ 5940424 h 5940424"/>
              <a:gd name="connsiteX3" fmla="*/ 9344026 w 11520489"/>
              <a:gd name="connsiteY3" fmla="*/ 5940424 h 5940424"/>
              <a:gd name="connsiteX4" fmla="*/ 9344026 w 11520489"/>
              <a:gd name="connsiteY4" fmla="*/ 2066924 h 5940424"/>
              <a:gd name="connsiteX5" fmla="*/ 11520489 w 11520489"/>
              <a:gd name="connsiteY5" fmla="*/ 2066924 h 5940424"/>
              <a:gd name="connsiteX6" fmla="*/ 11520489 w 11520489"/>
              <a:gd name="connsiteY6" fmla="*/ 3578224 h 5940424"/>
              <a:gd name="connsiteX7" fmla="*/ 9344026 w 11520489"/>
              <a:gd name="connsiteY7" fmla="*/ 3578224 h 5940424"/>
              <a:gd name="connsiteX8" fmla="*/ 7097365 w 11520489"/>
              <a:gd name="connsiteY8" fmla="*/ 2066924 h 5940424"/>
              <a:gd name="connsiteX9" fmla="*/ 9273828 w 11520489"/>
              <a:gd name="connsiteY9" fmla="*/ 2066924 h 5940424"/>
              <a:gd name="connsiteX10" fmla="*/ 9273828 w 11520489"/>
              <a:gd name="connsiteY10" fmla="*/ 3578224 h 5940424"/>
              <a:gd name="connsiteX11" fmla="*/ 7097365 w 11520489"/>
              <a:gd name="connsiteY11" fmla="*/ 3578224 h 5940424"/>
              <a:gd name="connsiteX12" fmla="*/ 2604044 w 11520489"/>
              <a:gd name="connsiteY12" fmla="*/ 2066923 h 5940424"/>
              <a:gd name="connsiteX13" fmla="*/ 4780506 w 11520489"/>
              <a:gd name="connsiteY13" fmla="*/ 2066923 h 5940424"/>
              <a:gd name="connsiteX14" fmla="*/ 4780506 w 11520489"/>
              <a:gd name="connsiteY14" fmla="*/ 3578222 h 5940424"/>
              <a:gd name="connsiteX15" fmla="*/ 2604044 w 11520489"/>
              <a:gd name="connsiteY15" fmla="*/ 3578222 h 5940424"/>
              <a:gd name="connsiteX16" fmla="*/ 0 w 11520489"/>
              <a:gd name="connsiteY16" fmla="*/ 2066923 h 5940424"/>
              <a:gd name="connsiteX17" fmla="*/ 2533843 w 11520489"/>
              <a:gd name="connsiteY17" fmla="*/ 2066923 h 5940424"/>
              <a:gd name="connsiteX18" fmla="*/ 2533843 w 11520489"/>
              <a:gd name="connsiteY18" fmla="*/ 3578222 h 5940424"/>
              <a:gd name="connsiteX19" fmla="*/ 0 w 11520489"/>
              <a:gd name="connsiteY19" fmla="*/ 3578222 h 5940424"/>
              <a:gd name="connsiteX20" fmla="*/ 2604046 w 11520489"/>
              <a:gd name="connsiteY20" fmla="*/ 0 h 5940424"/>
              <a:gd name="connsiteX21" fmla="*/ 4780509 w 11520489"/>
              <a:gd name="connsiteY21" fmla="*/ 0 h 5940424"/>
              <a:gd name="connsiteX22" fmla="*/ 4780509 w 11520489"/>
              <a:gd name="connsiteY22" fmla="*/ 1987550 h 5940424"/>
              <a:gd name="connsiteX23" fmla="*/ 2604046 w 11520489"/>
              <a:gd name="connsiteY23" fmla="*/ 1987550 h 5940424"/>
              <a:gd name="connsiteX24" fmla="*/ 2 w 11520489"/>
              <a:gd name="connsiteY24" fmla="*/ 0 h 5940424"/>
              <a:gd name="connsiteX25" fmla="*/ 2533845 w 11520489"/>
              <a:gd name="connsiteY25" fmla="*/ 0 h 5940424"/>
              <a:gd name="connsiteX26" fmla="*/ 2533845 w 11520489"/>
              <a:gd name="connsiteY26" fmla="*/ 1987550 h 5940424"/>
              <a:gd name="connsiteX27" fmla="*/ 2 w 11520489"/>
              <a:gd name="connsiteY27" fmla="*/ 1987550 h 5940424"/>
              <a:gd name="connsiteX28" fmla="*/ 7097365 w 11520489"/>
              <a:gd name="connsiteY28" fmla="*/ 0 h 5940424"/>
              <a:gd name="connsiteX29" fmla="*/ 9273828 w 11520489"/>
              <a:gd name="connsiteY29" fmla="*/ 0 h 5940424"/>
              <a:gd name="connsiteX30" fmla="*/ 9273828 w 11520489"/>
              <a:gd name="connsiteY30" fmla="*/ 1987550 h 5940424"/>
              <a:gd name="connsiteX31" fmla="*/ 7097365 w 11520489"/>
              <a:gd name="connsiteY31" fmla="*/ 1987550 h 5940424"/>
              <a:gd name="connsiteX32" fmla="*/ 4850705 w 11520489"/>
              <a:gd name="connsiteY32" fmla="*/ 0 h 5940424"/>
              <a:gd name="connsiteX33" fmla="*/ 7027168 w 11520489"/>
              <a:gd name="connsiteY33" fmla="*/ 0 h 5940424"/>
              <a:gd name="connsiteX34" fmla="*/ 7027168 w 11520489"/>
              <a:gd name="connsiteY34" fmla="*/ 1987550 h 5940424"/>
              <a:gd name="connsiteX35" fmla="*/ 4850705 w 11520489"/>
              <a:gd name="connsiteY35" fmla="*/ 1987550 h 5940424"/>
              <a:gd name="connsiteX36" fmla="*/ 9344025 w 11520489"/>
              <a:gd name="connsiteY36" fmla="*/ 0 h 5940424"/>
              <a:gd name="connsiteX37" fmla="*/ 11520488 w 11520489"/>
              <a:gd name="connsiteY37" fmla="*/ 0 h 5940424"/>
              <a:gd name="connsiteX38" fmla="*/ 11520488 w 11520489"/>
              <a:gd name="connsiteY38" fmla="*/ 1987550 h 5940424"/>
              <a:gd name="connsiteX39" fmla="*/ 9344025 w 11520489"/>
              <a:gd name="connsiteY39" fmla="*/ 1987550 h 5940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520489" h="5940424">
                <a:moveTo>
                  <a:pt x="9344026" y="3657598"/>
                </a:moveTo>
                <a:lnTo>
                  <a:pt x="11520489" y="3657598"/>
                </a:lnTo>
                <a:lnTo>
                  <a:pt x="11520489" y="5940424"/>
                </a:lnTo>
                <a:lnTo>
                  <a:pt x="9344026" y="5940424"/>
                </a:lnTo>
                <a:close/>
                <a:moveTo>
                  <a:pt x="9344026" y="2066924"/>
                </a:moveTo>
                <a:lnTo>
                  <a:pt x="11520489" y="2066924"/>
                </a:lnTo>
                <a:lnTo>
                  <a:pt x="11520489" y="3578224"/>
                </a:lnTo>
                <a:lnTo>
                  <a:pt x="9344026" y="3578224"/>
                </a:lnTo>
                <a:close/>
                <a:moveTo>
                  <a:pt x="7097365" y="2066924"/>
                </a:moveTo>
                <a:lnTo>
                  <a:pt x="9273828" y="2066924"/>
                </a:lnTo>
                <a:lnTo>
                  <a:pt x="9273828" y="3578224"/>
                </a:lnTo>
                <a:lnTo>
                  <a:pt x="7097365" y="3578224"/>
                </a:lnTo>
                <a:close/>
                <a:moveTo>
                  <a:pt x="2604044" y="2066923"/>
                </a:moveTo>
                <a:lnTo>
                  <a:pt x="4780506" y="2066923"/>
                </a:lnTo>
                <a:lnTo>
                  <a:pt x="4780506" y="3578222"/>
                </a:lnTo>
                <a:lnTo>
                  <a:pt x="2604044" y="3578222"/>
                </a:lnTo>
                <a:close/>
                <a:moveTo>
                  <a:pt x="0" y="2066923"/>
                </a:moveTo>
                <a:lnTo>
                  <a:pt x="2533843" y="2066923"/>
                </a:lnTo>
                <a:lnTo>
                  <a:pt x="2533843" y="3578222"/>
                </a:lnTo>
                <a:lnTo>
                  <a:pt x="0" y="3578222"/>
                </a:lnTo>
                <a:close/>
                <a:moveTo>
                  <a:pt x="2604046" y="0"/>
                </a:moveTo>
                <a:lnTo>
                  <a:pt x="4780509" y="0"/>
                </a:lnTo>
                <a:lnTo>
                  <a:pt x="4780509" y="1987550"/>
                </a:lnTo>
                <a:lnTo>
                  <a:pt x="2604046" y="1987550"/>
                </a:lnTo>
                <a:close/>
                <a:moveTo>
                  <a:pt x="2" y="0"/>
                </a:moveTo>
                <a:lnTo>
                  <a:pt x="2533845" y="0"/>
                </a:lnTo>
                <a:lnTo>
                  <a:pt x="2533845" y="1987550"/>
                </a:lnTo>
                <a:lnTo>
                  <a:pt x="2" y="1987550"/>
                </a:lnTo>
                <a:close/>
                <a:moveTo>
                  <a:pt x="7097365" y="0"/>
                </a:moveTo>
                <a:lnTo>
                  <a:pt x="9273828" y="0"/>
                </a:lnTo>
                <a:lnTo>
                  <a:pt x="9273828" y="1987550"/>
                </a:lnTo>
                <a:lnTo>
                  <a:pt x="7097365" y="1987550"/>
                </a:lnTo>
                <a:close/>
                <a:moveTo>
                  <a:pt x="4850705" y="0"/>
                </a:moveTo>
                <a:lnTo>
                  <a:pt x="7027168" y="0"/>
                </a:lnTo>
                <a:lnTo>
                  <a:pt x="7027168" y="1987550"/>
                </a:lnTo>
                <a:lnTo>
                  <a:pt x="4850705" y="1987550"/>
                </a:lnTo>
                <a:close/>
                <a:moveTo>
                  <a:pt x="9344025" y="0"/>
                </a:moveTo>
                <a:lnTo>
                  <a:pt x="11520488" y="0"/>
                </a:lnTo>
                <a:lnTo>
                  <a:pt x="11520488" y="1987550"/>
                </a:lnTo>
                <a:lnTo>
                  <a:pt x="9344025" y="1987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3340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4406207"/>
            <a:ext cx="10439400" cy="1175444"/>
          </a:xfrm>
        </p:spPr>
        <p:txBody>
          <a:bodyPr anchor="ctr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0" y="0"/>
            <a:ext cx="12191999" cy="28479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230D70C6-13FD-45D4-8FB6-26C56B8FF2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365759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0ED78A-2A17-41C4-9030-D406C56DDF4A}"/>
              </a:ext>
            </a:extLst>
          </p:cNvPr>
          <p:cNvSpPr/>
          <p:nvPr userDrawn="1"/>
        </p:nvSpPr>
        <p:spPr>
          <a:xfrm>
            <a:off x="5795961" y="3914082"/>
            <a:ext cx="600075" cy="2918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44582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6C789F-805A-4494-8430-C63414191AC2}"/>
              </a:ext>
            </a:extLst>
          </p:cNvPr>
          <p:cNvSpPr/>
          <p:nvPr userDrawn="1"/>
        </p:nvSpPr>
        <p:spPr>
          <a:xfrm>
            <a:off x="371475" y="1526382"/>
            <a:ext cx="3595688" cy="45624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8224838" y="1526382"/>
            <a:ext cx="3595688" cy="4562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026" y="1724025"/>
            <a:ext cx="314325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282" y="1712119"/>
            <a:ext cx="314280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67163" y="1233488"/>
            <a:ext cx="4257675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661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6200775" y="1233487"/>
            <a:ext cx="5619751" cy="27336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1357414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757863" cy="24156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B9795E85-7B91-41BB-9DF4-A4893AA48FF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0775" y="3967163"/>
            <a:ext cx="5619750" cy="24145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5757863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48474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01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508BC1-7ABB-42C8-B268-3C6F4FD455DE}"/>
              </a:ext>
            </a:extLst>
          </p:cNvPr>
          <p:cNvSpPr/>
          <p:nvPr userDrawn="1"/>
        </p:nvSpPr>
        <p:spPr>
          <a:xfrm>
            <a:off x="200025" y="-1"/>
            <a:ext cx="119919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1500" y="0"/>
            <a:ext cx="6034088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1"/>
            <a:ext cx="371475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5625" y="1512889"/>
            <a:ext cx="4986338" cy="3262311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5625" y="4927600"/>
            <a:ext cx="4986338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0855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8" cy="238136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11520488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3808206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08236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5E3050-1157-4448-A84E-5AC72FC84A7F}"/>
              </a:ext>
            </a:extLst>
          </p:cNvPr>
          <p:cNvCxnSpPr/>
          <p:nvPr userDrawn="1"/>
        </p:nvCxnSpPr>
        <p:spPr>
          <a:xfrm>
            <a:off x="6131719" y="3774712"/>
            <a:ext cx="0" cy="24718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3863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5DEB4D-1697-4E72-B2BF-F5EA1EF3B009}"/>
              </a:ext>
            </a:extLst>
          </p:cNvPr>
          <p:cNvSpPr/>
          <p:nvPr userDrawn="1"/>
        </p:nvSpPr>
        <p:spPr>
          <a:xfrm>
            <a:off x="7162799" y="3052634"/>
            <a:ext cx="1368533" cy="11301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334424"/>
            <a:ext cx="4448175" cy="1520824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09563" y="3118775"/>
            <a:ext cx="2927311" cy="308199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475" y="3118776"/>
            <a:ext cx="2926800" cy="308192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84421AF3-217F-49BD-BF47-1140F3F445D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08415" y="-4277"/>
            <a:ext cx="7283585" cy="6204974"/>
          </a:xfrm>
          <a:custGeom>
            <a:avLst/>
            <a:gdLst>
              <a:gd name="connsiteX0" fmla="*/ 4914900 w 7283585"/>
              <a:gd name="connsiteY0" fmla="*/ 4064000 h 6204974"/>
              <a:gd name="connsiteX1" fmla="*/ 7283585 w 7283585"/>
              <a:gd name="connsiteY1" fmla="*/ 4064000 h 6204974"/>
              <a:gd name="connsiteX2" fmla="*/ 7283585 w 7283585"/>
              <a:gd name="connsiteY2" fmla="*/ 6204974 h 6204974"/>
              <a:gd name="connsiteX3" fmla="*/ 4914900 w 7283585"/>
              <a:gd name="connsiteY3" fmla="*/ 6204974 h 6204974"/>
              <a:gd name="connsiteX4" fmla="*/ 4914900 w 7283585"/>
              <a:gd name="connsiteY4" fmla="*/ 2032000 h 6204974"/>
              <a:gd name="connsiteX5" fmla="*/ 7283585 w 7283585"/>
              <a:gd name="connsiteY5" fmla="*/ 2032000 h 6204974"/>
              <a:gd name="connsiteX6" fmla="*/ 7283585 w 7283585"/>
              <a:gd name="connsiteY6" fmla="*/ 3946525 h 6204974"/>
              <a:gd name="connsiteX7" fmla="*/ 4914900 w 7283585"/>
              <a:gd name="connsiteY7" fmla="*/ 3946525 h 6204974"/>
              <a:gd name="connsiteX8" fmla="*/ 2457450 w 7283585"/>
              <a:gd name="connsiteY8" fmla="*/ 2032000 h 6204974"/>
              <a:gd name="connsiteX9" fmla="*/ 4826135 w 7283585"/>
              <a:gd name="connsiteY9" fmla="*/ 2032000 h 6204974"/>
              <a:gd name="connsiteX10" fmla="*/ 4826135 w 7283585"/>
              <a:gd name="connsiteY10" fmla="*/ 3946525 h 6204974"/>
              <a:gd name="connsiteX11" fmla="*/ 2457450 w 7283585"/>
              <a:gd name="connsiteY11" fmla="*/ 3946525 h 6204974"/>
              <a:gd name="connsiteX12" fmla="*/ 0 w 7283585"/>
              <a:gd name="connsiteY12" fmla="*/ 8552 h 6204974"/>
              <a:gd name="connsiteX13" fmla="*/ 2368685 w 7283585"/>
              <a:gd name="connsiteY13" fmla="*/ 8552 h 6204974"/>
              <a:gd name="connsiteX14" fmla="*/ 2368685 w 7283585"/>
              <a:gd name="connsiteY14" fmla="*/ 1923077 h 6204974"/>
              <a:gd name="connsiteX15" fmla="*/ 0 w 7283585"/>
              <a:gd name="connsiteY15" fmla="*/ 1923077 h 6204974"/>
              <a:gd name="connsiteX16" fmla="*/ 2457450 w 7283585"/>
              <a:gd name="connsiteY16" fmla="*/ 4276 h 6204974"/>
              <a:gd name="connsiteX17" fmla="*/ 4826135 w 7283585"/>
              <a:gd name="connsiteY17" fmla="*/ 4276 h 6204974"/>
              <a:gd name="connsiteX18" fmla="*/ 4826135 w 7283585"/>
              <a:gd name="connsiteY18" fmla="*/ 1918801 h 6204974"/>
              <a:gd name="connsiteX19" fmla="*/ 2457450 w 7283585"/>
              <a:gd name="connsiteY19" fmla="*/ 1918801 h 6204974"/>
              <a:gd name="connsiteX20" fmla="*/ 4914900 w 7283585"/>
              <a:gd name="connsiteY20" fmla="*/ 0 h 6204974"/>
              <a:gd name="connsiteX21" fmla="*/ 7283585 w 7283585"/>
              <a:gd name="connsiteY21" fmla="*/ 0 h 6204974"/>
              <a:gd name="connsiteX22" fmla="*/ 7283585 w 7283585"/>
              <a:gd name="connsiteY22" fmla="*/ 1914525 h 6204974"/>
              <a:gd name="connsiteX23" fmla="*/ 4914900 w 7283585"/>
              <a:gd name="connsiteY23" fmla="*/ 1914525 h 620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83585" h="6204974">
                <a:moveTo>
                  <a:pt x="4914900" y="4064000"/>
                </a:moveTo>
                <a:lnTo>
                  <a:pt x="7283585" y="4064000"/>
                </a:lnTo>
                <a:lnTo>
                  <a:pt x="7283585" y="6204974"/>
                </a:lnTo>
                <a:lnTo>
                  <a:pt x="4914900" y="6204974"/>
                </a:lnTo>
                <a:close/>
                <a:moveTo>
                  <a:pt x="4914900" y="2032000"/>
                </a:moveTo>
                <a:lnTo>
                  <a:pt x="7283585" y="2032000"/>
                </a:lnTo>
                <a:lnTo>
                  <a:pt x="7283585" y="3946525"/>
                </a:lnTo>
                <a:lnTo>
                  <a:pt x="4914900" y="3946525"/>
                </a:lnTo>
                <a:close/>
                <a:moveTo>
                  <a:pt x="2457450" y="2032000"/>
                </a:moveTo>
                <a:lnTo>
                  <a:pt x="4826135" y="2032000"/>
                </a:lnTo>
                <a:lnTo>
                  <a:pt x="4826135" y="3946525"/>
                </a:lnTo>
                <a:lnTo>
                  <a:pt x="2457450" y="3946525"/>
                </a:lnTo>
                <a:close/>
                <a:moveTo>
                  <a:pt x="0" y="8552"/>
                </a:moveTo>
                <a:lnTo>
                  <a:pt x="2368685" y="8552"/>
                </a:lnTo>
                <a:lnTo>
                  <a:pt x="2368685" y="1923077"/>
                </a:lnTo>
                <a:lnTo>
                  <a:pt x="0" y="1923077"/>
                </a:lnTo>
                <a:close/>
                <a:moveTo>
                  <a:pt x="2457450" y="4276"/>
                </a:moveTo>
                <a:lnTo>
                  <a:pt x="4826135" y="4276"/>
                </a:lnTo>
                <a:lnTo>
                  <a:pt x="4826135" y="1918801"/>
                </a:lnTo>
                <a:lnTo>
                  <a:pt x="2457450" y="1918801"/>
                </a:lnTo>
                <a:close/>
                <a:moveTo>
                  <a:pt x="4914900" y="0"/>
                </a:moveTo>
                <a:lnTo>
                  <a:pt x="7283585" y="0"/>
                </a:lnTo>
                <a:lnTo>
                  <a:pt x="7283585" y="1914525"/>
                </a:lnTo>
                <a:lnTo>
                  <a:pt x="4914900" y="19145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5378D9-445B-4812-AE73-9B2CF92DCDF1}"/>
              </a:ext>
            </a:extLst>
          </p:cNvPr>
          <p:cNvSpPr/>
          <p:nvPr userDrawn="1"/>
        </p:nvSpPr>
        <p:spPr>
          <a:xfrm>
            <a:off x="6210299" y="2027725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9B8CC-B741-4501-A871-F6CC58941F5C}"/>
              </a:ext>
            </a:extLst>
          </p:cNvPr>
          <p:cNvSpPr/>
          <p:nvPr userDrawn="1"/>
        </p:nvSpPr>
        <p:spPr>
          <a:xfrm>
            <a:off x="8661263" y="4055448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ED9C5BC-5F16-4DC8-BAA3-30A378B7F5FB}"/>
              </a:ext>
            </a:extLst>
          </p:cNvPr>
          <p:cNvCxnSpPr>
            <a:cxnSpLocks/>
          </p:cNvCxnSpPr>
          <p:nvPr userDrawn="1"/>
        </p:nvCxnSpPr>
        <p:spPr>
          <a:xfrm>
            <a:off x="3452019" y="3106075"/>
            <a:ext cx="0" cy="30947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F0E9B02-FBE7-4B3F-833A-FCDE146B2DAD}"/>
              </a:ext>
            </a:extLst>
          </p:cNvPr>
          <p:cNvSpPr/>
          <p:nvPr userDrawn="1"/>
        </p:nvSpPr>
        <p:spPr>
          <a:xfrm>
            <a:off x="0" y="1405862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8960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73E3AB81-FB3C-492F-8AB9-CFC37EECCE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11520488" cy="6121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2C4CC9-6F35-4EBF-857F-EBD298D77347}"/>
              </a:ext>
            </a:extLst>
          </p:cNvPr>
          <p:cNvSpPr/>
          <p:nvPr userDrawn="1"/>
        </p:nvSpPr>
        <p:spPr>
          <a:xfrm>
            <a:off x="1578741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D54A23-014A-49B4-9E28-7641C8A4F0C1}"/>
              </a:ext>
            </a:extLst>
          </p:cNvPr>
          <p:cNvSpPr/>
          <p:nvPr userDrawn="1"/>
        </p:nvSpPr>
        <p:spPr>
          <a:xfrm>
            <a:off x="6184487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04" y="1233488"/>
            <a:ext cx="9016993" cy="761076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091" y="2424864"/>
            <a:ext cx="4132800" cy="28332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22820" y="2424864"/>
            <a:ext cx="4131850" cy="283210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958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E1565-5B33-4914-9800-50B8400266FF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DE438B2E-01A6-453B-928D-97D9843816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5756" y="260350"/>
            <a:ext cx="11520488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10570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404FC023-3732-4036-B4DA-F34DC45303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9194799 w 12191999"/>
              <a:gd name="connsiteY0" fmla="*/ 4114799 h 6108699"/>
              <a:gd name="connsiteX1" fmla="*/ 12191999 w 12191999"/>
              <a:gd name="connsiteY1" fmla="*/ 4114799 h 6108699"/>
              <a:gd name="connsiteX2" fmla="*/ 12191999 w 12191999"/>
              <a:gd name="connsiteY2" fmla="*/ 6108699 h 6108699"/>
              <a:gd name="connsiteX3" fmla="*/ 9194799 w 12191999"/>
              <a:gd name="connsiteY3" fmla="*/ 6108699 h 6108699"/>
              <a:gd name="connsiteX4" fmla="*/ 6129865 w 12191999"/>
              <a:gd name="connsiteY4" fmla="*/ 4114799 h 6108699"/>
              <a:gd name="connsiteX5" fmla="*/ 9127065 w 12191999"/>
              <a:gd name="connsiteY5" fmla="*/ 4114799 h 6108699"/>
              <a:gd name="connsiteX6" fmla="*/ 9127065 w 12191999"/>
              <a:gd name="connsiteY6" fmla="*/ 6108699 h 6108699"/>
              <a:gd name="connsiteX7" fmla="*/ 6129865 w 12191999"/>
              <a:gd name="connsiteY7" fmla="*/ 6108699 h 6108699"/>
              <a:gd name="connsiteX8" fmla="*/ 3064933 w 12191999"/>
              <a:gd name="connsiteY8" fmla="*/ 4114799 h 6108699"/>
              <a:gd name="connsiteX9" fmla="*/ 6062132 w 12191999"/>
              <a:gd name="connsiteY9" fmla="*/ 4114799 h 6108699"/>
              <a:gd name="connsiteX10" fmla="*/ 6062132 w 12191999"/>
              <a:gd name="connsiteY10" fmla="*/ 6108699 h 6108699"/>
              <a:gd name="connsiteX11" fmla="*/ 3064933 w 12191999"/>
              <a:gd name="connsiteY11" fmla="*/ 6108699 h 6108699"/>
              <a:gd name="connsiteX12" fmla="*/ 0 w 12191999"/>
              <a:gd name="connsiteY12" fmla="*/ 4114799 h 6108699"/>
              <a:gd name="connsiteX13" fmla="*/ 2997200 w 12191999"/>
              <a:gd name="connsiteY13" fmla="*/ 4114799 h 6108699"/>
              <a:gd name="connsiteX14" fmla="*/ 2997200 w 12191999"/>
              <a:gd name="connsiteY14" fmla="*/ 6108699 h 6108699"/>
              <a:gd name="connsiteX15" fmla="*/ 0 w 12191999"/>
              <a:gd name="connsiteY15" fmla="*/ 6108699 h 6108699"/>
              <a:gd name="connsiteX16" fmla="*/ 9194799 w 12191999"/>
              <a:gd name="connsiteY16" fmla="*/ 2057400 h 6108699"/>
              <a:gd name="connsiteX17" fmla="*/ 12191999 w 12191999"/>
              <a:gd name="connsiteY17" fmla="*/ 2057400 h 6108699"/>
              <a:gd name="connsiteX18" fmla="*/ 12191999 w 12191999"/>
              <a:gd name="connsiteY18" fmla="*/ 4051299 h 6108699"/>
              <a:gd name="connsiteX19" fmla="*/ 9194799 w 12191999"/>
              <a:gd name="connsiteY19" fmla="*/ 4051299 h 6108699"/>
              <a:gd name="connsiteX20" fmla="*/ 6129865 w 12191999"/>
              <a:gd name="connsiteY20" fmla="*/ 2057400 h 6108699"/>
              <a:gd name="connsiteX21" fmla="*/ 9127065 w 12191999"/>
              <a:gd name="connsiteY21" fmla="*/ 2057400 h 6108699"/>
              <a:gd name="connsiteX22" fmla="*/ 9127065 w 12191999"/>
              <a:gd name="connsiteY22" fmla="*/ 4051299 h 6108699"/>
              <a:gd name="connsiteX23" fmla="*/ 6129865 w 12191999"/>
              <a:gd name="connsiteY23" fmla="*/ 4051299 h 6108699"/>
              <a:gd name="connsiteX24" fmla="*/ 3064934 w 12191999"/>
              <a:gd name="connsiteY24" fmla="*/ 2057400 h 6108699"/>
              <a:gd name="connsiteX25" fmla="*/ 6062132 w 12191999"/>
              <a:gd name="connsiteY25" fmla="*/ 2057400 h 6108699"/>
              <a:gd name="connsiteX26" fmla="*/ 6062132 w 12191999"/>
              <a:gd name="connsiteY26" fmla="*/ 4051299 h 6108699"/>
              <a:gd name="connsiteX27" fmla="*/ 3064934 w 12191999"/>
              <a:gd name="connsiteY27" fmla="*/ 4051299 h 6108699"/>
              <a:gd name="connsiteX28" fmla="*/ 0 w 12191999"/>
              <a:gd name="connsiteY28" fmla="*/ 2057400 h 6108699"/>
              <a:gd name="connsiteX29" fmla="*/ 2997200 w 12191999"/>
              <a:gd name="connsiteY29" fmla="*/ 2057400 h 6108699"/>
              <a:gd name="connsiteX30" fmla="*/ 2997200 w 12191999"/>
              <a:gd name="connsiteY30" fmla="*/ 4051299 h 6108699"/>
              <a:gd name="connsiteX31" fmla="*/ 0 w 12191999"/>
              <a:gd name="connsiteY31" fmla="*/ 4051299 h 6108699"/>
              <a:gd name="connsiteX32" fmla="*/ 9194799 w 12191999"/>
              <a:gd name="connsiteY32" fmla="*/ 0 h 6108699"/>
              <a:gd name="connsiteX33" fmla="*/ 12191999 w 12191999"/>
              <a:gd name="connsiteY33" fmla="*/ 0 h 6108699"/>
              <a:gd name="connsiteX34" fmla="*/ 12191999 w 12191999"/>
              <a:gd name="connsiteY34" fmla="*/ 1993900 h 6108699"/>
              <a:gd name="connsiteX35" fmla="*/ 9194799 w 12191999"/>
              <a:gd name="connsiteY35" fmla="*/ 1993900 h 6108699"/>
              <a:gd name="connsiteX36" fmla="*/ 6129865 w 12191999"/>
              <a:gd name="connsiteY36" fmla="*/ 0 h 6108699"/>
              <a:gd name="connsiteX37" fmla="*/ 9127065 w 12191999"/>
              <a:gd name="connsiteY37" fmla="*/ 0 h 6108699"/>
              <a:gd name="connsiteX38" fmla="*/ 9127065 w 12191999"/>
              <a:gd name="connsiteY38" fmla="*/ 1993900 h 6108699"/>
              <a:gd name="connsiteX39" fmla="*/ 6129865 w 12191999"/>
              <a:gd name="connsiteY39" fmla="*/ 1993900 h 6108699"/>
              <a:gd name="connsiteX40" fmla="*/ 3064934 w 12191999"/>
              <a:gd name="connsiteY40" fmla="*/ 0 h 6108699"/>
              <a:gd name="connsiteX41" fmla="*/ 6062132 w 12191999"/>
              <a:gd name="connsiteY41" fmla="*/ 0 h 6108699"/>
              <a:gd name="connsiteX42" fmla="*/ 6062132 w 12191999"/>
              <a:gd name="connsiteY42" fmla="*/ 1993900 h 6108699"/>
              <a:gd name="connsiteX43" fmla="*/ 3064934 w 12191999"/>
              <a:gd name="connsiteY43" fmla="*/ 1993900 h 6108699"/>
              <a:gd name="connsiteX44" fmla="*/ 1 w 12191999"/>
              <a:gd name="connsiteY44" fmla="*/ 0 h 6108699"/>
              <a:gd name="connsiteX45" fmla="*/ 2997201 w 12191999"/>
              <a:gd name="connsiteY45" fmla="*/ 0 h 6108699"/>
              <a:gd name="connsiteX46" fmla="*/ 2997201 w 12191999"/>
              <a:gd name="connsiteY46" fmla="*/ 1993900 h 6108699"/>
              <a:gd name="connsiteX47" fmla="*/ 1 w 12191999"/>
              <a:gd name="connsiteY47" fmla="*/ 1993900 h 610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191999" h="6108699">
                <a:moveTo>
                  <a:pt x="9194799" y="4114799"/>
                </a:moveTo>
                <a:lnTo>
                  <a:pt x="12191999" y="4114799"/>
                </a:lnTo>
                <a:lnTo>
                  <a:pt x="12191999" y="6108699"/>
                </a:lnTo>
                <a:lnTo>
                  <a:pt x="9194799" y="6108699"/>
                </a:lnTo>
                <a:close/>
                <a:moveTo>
                  <a:pt x="6129865" y="4114799"/>
                </a:moveTo>
                <a:lnTo>
                  <a:pt x="9127065" y="4114799"/>
                </a:lnTo>
                <a:lnTo>
                  <a:pt x="9127065" y="6108699"/>
                </a:lnTo>
                <a:lnTo>
                  <a:pt x="6129865" y="6108699"/>
                </a:lnTo>
                <a:close/>
                <a:moveTo>
                  <a:pt x="3064933" y="4114799"/>
                </a:moveTo>
                <a:lnTo>
                  <a:pt x="6062132" y="4114799"/>
                </a:lnTo>
                <a:lnTo>
                  <a:pt x="6062132" y="6108699"/>
                </a:lnTo>
                <a:lnTo>
                  <a:pt x="3064933" y="6108699"/>
                </a:lnTo>
                <a:close/>
                <a:moveTo>
                  <a:pt x="0" y="4114799"/>
                </a:moveTo>
                <a:lnTo>
                  <a:pt x="2997200" y="4114799"/>
                </a:lnTo>
                <a:lnTo>
                  <a:pt x="2997200" y="6108699"/>
                </a:lnTo>
                <a:lnTo>
                  <a:pt x="0" y="6108699"/>
                </a:lnTo>
                <a:close/>
                <a:moveTo>
                  <a:pt x="9194799" y="2057400"/>
                </a:moveTo>
                <a:lnTo>
                  <a:pt x="12191999" y="2057400"/>
                </a:lnTo>
                <a:lnTo>
                  <a:pt x="12191999" y="4051299"/>
                </a:lnTo>
                <a:lnTo>
                  <a:pt x="9194799" y="4051299"/>
                </a:lnTo>
                <a:close/>
                <a:moveTo>
                  <a:pt x="6129865" y="2057400"/>
                </a:moveTo>
                <a:lnTo>
                  <a:pt x="9127065" y="2057400"/>
                </a:lnTo>
                <a:lnTo>
                  <a:pt x="9127065" y="4051299"/>
                </a:lnTo>
                <a:lnTo>
                  <a:pt x="6129865" y="4051299"/>
                </a:lnTo>
                <a:close/>
                <a:moveTo>
                  <a:pt x="3064934" y="2057400"/>
                </a:moveTo>
                <a:lnTo>
                  <a:pt x="6062132" y="2057400"/>
                </a:lnTo>
                <a:lnTo>
                  <a:pt x="6062132" y="4051299"/>
                </a:lnTo>
                <a:lnTo>
                  <a:pt x="3064934" y="4051299"/>
                </a:lnTo>
                <a:close/>
                <a:moveTo>
                  <a:pt x="0" y="2057400"/>
                </a:moveTo>
                <a:lnTo>
                  <a:pt x="2997200" y="2057400"/>
                </a:lnTo>
                <a:lnTo>
                  <a:pt x="2997200" y="4051299"/>
                </a:lnTo>
                <a:lnTo>
                  <a:pt x="0" y="4051299"/>
                </a:lnTo>
                <a:close/>
                <a:moveTo>
                  <a:pt x="9194799" y="0"/>
                </a:moveTo>
                <a:lnTo>
                  <a:pt x="12191999" y="0"/>
                </a:lnTo>
                <a:lnTo>
                  <a:pt x="12191999" y="1993900"/>
                </a:lnTo>
                <a:lnTo>
                  <a:pt x="9194799" y="1993900"/>
                </a:lnTo>
                <a:close/>
                <a:moveTo>
                  <a:pt x="6129865" y="0"/>
                </a:moveTo>
                <a:lnTo>
                  <a:pt x="9127065" y="0"/>
                </a:lnTo>
                <a:lnTo>
                  <a:pt x="9127065" y="1993900"/>
                </a:lnTo>
                <a:lnTo>
                  <a:pt x="6129865" y="1993900"/>
                </a:lnTo>
                <a:close/>
                <a:moveTo>
                  <a:pt x="3064934" y="0"/>
                </a:moveTo>
                <a:lnTo>
                  <a:pt x="6062132" y="0"/>
                </a:lnTo>
                <a:lnTo>
                  <a:pt x="6062132" y="1993900"/>
                </a:lnTo>
                <a:lnTo>
                  <a:pt x="3064934" y="1993900"/>
                </a:lnTo>
                <a:close/>
                <a:moveTo>
                  <a:pt x="1" y="0"/>
                </a:moveTo>
                <a:lnTo>
                  <a:pt x="2997201" y="0"/>
                </a:lnTo>
                <a:lnTo>
                  <a:pt x="2997201" y="1993900"/>
                </a:lnTo>
                <a:lnTo>
                  <a:pt x="1" y="19939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6092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D9C7DFC2-3A77-4761-A9AF-98963C5CCA0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81575" y="260350"/>
            <a:ext cx="27400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738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233488"/>
            <a:ext cx="12192001" cy="439102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8F30468-CC2E-4430-88DD-81D548B988FA}"/>
              </a:ext>
            </a:extLst>
          </p:cNvPr>
          <p:cNvGrpSpPr/>
          <p:nvPr userDrawn="1"/>
        </p:nvGrpSpPr>
        <p:grpSpPr>
          <a:xfrm>
            <a:off x="371474" y="260350"/>
            <a:ext cx="644525" cy="973138"/>
            <a:chOff x="371475" y="671713"/>
            <a:chExt cx="496540" cy="8367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6F92E0-2218-46A5-A183-84468D9B72A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476586-864B-4C72-91AF-8CF8796C6DE8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8B3D026-83A3-4D78-8B11-A20A6F47170C}"/>
              </a:ext>
            </a:extLst>
          </p:cNvPr>
          <p:cNvSpPr/>
          <p:nvPr userDrawn="1"/>
        </p:nvSpPr>
        <p:spPr>
          <a:xfrm>
            <a:off x="10795001" y="5642462"/>
            <a:ext cx="1397000" cy="1215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99560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71FC10-F7C3-4841-A705-B83FDE093009}"/>
              </a:ext>
            </a:extLst>
          </p:cNvPr>
          <p:cNvSpPr/>
          <p:nvPr userDrawn="1"/>
        </p:nvSpPr>
        <p:spPr>
          <a:xfrm>
            <a:off x="9398000" y="0"/>
            <a:ext cx="2793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60350"/>
            <a:ext cx="11891963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50859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2466000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2892285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4445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2892284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04445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F36B08A9-4F2C-4D72-A755-CBF0DAD5A4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51738" y="1233487"/>
            <a:ext cx="246490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8673131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8673130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786099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786099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88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63827" y="1233488"/>
            <a:ext cx="4828135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371476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3636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371475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3636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3717652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3717651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30620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30620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85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6610" y="1779589"/>
            <a:ext cx="5318781" cy="2182811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6610" y="4079083"/>
            <a:ext cx="5318781" cy="97631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0443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8" y="2910543"/>
            <a:ext cx="5058000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8" y="3523420"/>
            <a:ext cx="5058000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142" y="2910543"/>
            <a:ext cx="5058397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142" y="3523420"/>
            <a:ext cx="5058397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4194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0" y="0"/>
            <a:ext cx="12192000" cy="2146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7" y="3634443"/>
            <a:ext cx="5630165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7" y="4247320"/>
            <a:ext cx="5630165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6" y="3634443"/>
            <a:ext cx="5582064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1476" y="4247320"/>
            <a:ext cx="5582064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16CD8AAD-701B-4F23-AB47-6FC68078713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1593851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2B9551A7-E41A-4D0E-925B-71270CA0F33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1738" y="1593850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4248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90C1024-E4C7-44C6-ADC4-870B3D482C3F}"/>
              </a:ext>
            </a:extLst>
          </p:cNvPr>
          <p:cNvSpPr/>
          <p:nvPr userDrawn="1"/>
        </p:nvSpPr>
        <p:spPr>
          <a:xfrm>
            <a:off x="6441279" y="3761720"/>
            <a:ext cx="5446800" cy="2400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371474" y="1271588"/>
            <a:ext cx="5445125" cy="24009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10169" y="3956706"/>
            <a:ext cx="5109021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10169" y="4569583"/>
            <a:ext cx="5109021" cy="141211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836" y="1462743"/>
            <a:ext cx="5108400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836" y="2075621"/>
            <a:ext cx="5108400" cy="13914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9DFBCB44-5019-402B-BEC3-12F7F5526F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0101" y="1271588"/>
            <a:ext cx="60120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8CD826C9-080C-4638-B261-376BD8B316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1475" y="3758268"/>
            <a:ext cx="60118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4903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9837" y="2227263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661614-E5E5-43DF-A12A-7BE84E58EE3B}"/>
              </a:ext>
            </a:extLst>
          </p:cNvPr>
          <p:cNvSpPr/>
          <p:nvPr userDrawn="1"/>
        </p:nvSpPr>
        <p:spPr>
          <a:xfrm>
            <a:off x="371475" y="5271760"/>
            <a:ext cx="5572125" cy="929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61B260-71A2-402A-A38D-FE2C484B7F99}"/>
              </a:ext>
            </a:extLst>
          </p:cNvPr>
          <p:cNvSpPr/>
          <p:nvPr userDrawn="1"/>
        </p:nvSpPr>
        <p:spPr>
          <a:xfrm>
            <a:off x="6319836" y="1233488"/>
            <a:ext cx="5572125" cy="9290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4987" y="5380667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83348" y="1342395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8786417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451739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9" y="164210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9F3577-4130-4F32-9302-DA8838D30560}"/>
              </a:ext>
            </a:extLst>
          </p:cNvPr>
          <p:cNvSpPr/>
          <p:nvPr userDrawn="1"/>
        </p:nvSpPr>
        <p:spPr>
          <a:xfrm>
            <a:off x="10337800" y="5122548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571500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2429505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8698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1932303"/>
            <a:ext cx="12192000" cy="2917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1470977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1462403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545147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8" y="591502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4B4D45-80E3-42F8-B437-4182608210C3}"/>
              </a:ext>
            </a:extLst>
          </p:cNvPr>
          <p:cNvGrpSpPr/>
          <p:nvPr userDrawn="1"/>
        </p:nvGrpSpPr>
        <p:grpSpPr>
          <a:xfrm>
            <a:off x="5387974" y="422433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670E361-AF23-4722-9250-CCF26B3C5884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E16CED-9FCD-4407-99EF-FFBE689DA9F1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A147081-5AFB-463F-B27C-7A0C4CA0573B}"/>
              </a:ext>
            </a:extLst>
          </p:cNvPr>
          <p:cNvGrpSpPr/>
          <p:nvPr userDrawn="1"/>
        </p:nvGrpSpPr>
        <p:grpSpPr>
          <a:xfrm flipH="1">
            <a:off x="6248401" y="5451475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E24567E-B0AE-4E55-A5FB-3019A959816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918E6C0-B582-4943-9462-FE9740846585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933882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19200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2201" y="0"/>
            <a:ext cx="6019799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3037322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5372096" cy="6857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5618153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2F46B-C34E-40D3-9D43-BBA43EDFC924}"/>
              </a:ext>
            </a:extLst>
          </p:cNvPr>
          <p:cNvSpPr/>
          <p:nvPr userDrawn="1"/>
        </p:nvSpPr>
        <p:spPr>
          <a:xfrm>
            <a:off x="6819906" y="-18257"/>
            <a:ext cx="5372096" cy="6857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0147" y="260350"/>
            <a:ext cx="5619600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6337101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371475" y="1233488"/>
            <a:ext cx="2776354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5BF167-B9E6-4F02-9FA8-3CA79D552F0E}"/>
              </a:ext>
            </a:extLst>
          </p:cNvPr>
          <p:cNvSpPr/>
          <p:nvPr userDrawn="1"/>
        </p:nvSpPr>
        <p:spPr>
          <a:xfrm>
            <a:off x="3286186" y="1233488"/>
            <a:ext cx="2776354" cy="4967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8694DE-D82B-49DB-8A45-D1DD4C9BCEF1}"/>
              </a:ext>
            </a:extLst>
          </p:cNvPr>
          <p:cNvSpPr/>
          <p:nvPr userDrawn="1"/>
        </p:nvSpPr>
        <p:spPr>
          <a:xfrm>
            <a:off x="6200897" y="1233488"/>
            <a:ext cx="2776354" cy="4967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7C1370-8D38-4641-8D37-30A1218A4372}"/>
              </a:ext>
            </a:extLst>
          </p:cNvPr>
          <p:cNvSpPr/>
          <p:nvPr userDrawn="1"/>
        </p:nvSpPr>
        <p:spPr>
          <a:xfrm>
            <a:off x="9115608" y="1246188"/>
            <a:ext cx="2776354" cy="49672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3EDDE5-9B23-44D7-8546-0B2365B42B16}"/>
              </a:ext>
            </a:extLst>
          </p:cNvPr>
          <p:cNvCxnSpPr/>
          <p:nvPr userDrawn="1"/>
        </p:nvCxnSpPr>
        <p:spPr>
          <a:xfrm>
            <a:off x="591252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9D259D5-D3C0-4B60-B2D9-9B6DFFD270D8}"/>
              </a:ext>
            </a:extLst>
          </p:cNvPr>
          <p:cNvCxnSpPr/>
          <p:nvPr userDrawn="1"/>
        </p:nvCxnSpPr>
        <p:spPr>
          <a:xfrm>
            <a:off x="3505963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710C392-9E34-4640-AC70-210A1B8C47B5}"/>
              </a:ext>
            </a:extLst>
          </p:cNvPr>
          <p:cNvCxnSpPr/>
          <p:nvPr userDrawn="1"/>
        </p:nvCxnSpPr>
        <p:spPr>
          <a:xfrm>
            <a:off x="6420674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7A92E0B-B060-48FA-A650-36894FF4B216}"/>
              </a:ext>
            </a:extLst>
          </p:cNvPr>
          <p:cNvCxnSpPr/>
          <p:nvPr userDrawn="1"/>
        </p:nvCxnSpPr>
        <p:spPr>
          <a:xfrm>
            <a:off x="9335385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D9056F2B-EAFD-4A57-BB92-D14816C84D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6300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33">
            <a:extLst>
              <a:ext uri="{FF2B5EF4-FFF2-40B4-BE49-F238E27FC236}">
                <a16:creationId xmlns:a16="http://schemas.microsoft.com/office/drawing/2014/main" id="{E65006DE-F797-4019-BB72-F484F9FE7E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9813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Picture Placeholder 33">
            <a:extLst>
              <a:ext uri="{FF2B5EF4-FFF2-40B4-BE49-F238E27FC236}">
                <a16:creationId xmlns:a16="http://schemas.microsoft.com/office/drawing/2014/main" id="{0947D252-5545-4406-8764-B7712464DA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4524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3">
            <a:extLst>
              <a:ext uri="{FF2B5EF4-FFF2-40B4-BE49-F238E27FC236}">
                <a16:creationId xmlns:a16="http://schemas.microsoft.com/office/drawing/2014/main" id="{DD89F80C-C1D7-4F63-BAD2-F4EE1F9A162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659235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08BBFEC8-B6BE-4768-9284-26D98C06FF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0550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D12C79C2-427D-418B-8FFA-C27D8F2C986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5963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0FD568C4-A06D-4A56-B7D6-AF338F5C329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20674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Text Placeholder 39">
            <a:extLst>
              <a:ext uri="{FF2B5EF4-FFF2-40B4-BE49-F238E27FC236}">
                <a16:creationId xmlns:a16="http://schemas.microsoft.com/office/drawing/2014/main" id="{76B41443-1233-4172-B61C-7CC516D888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35385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1080789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B607F24-5B01-4964-9736-E876BC347E5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6168473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6769101" y="0"/>
            <a:ext cx="2711082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4232AA-36A1-4A85-8868-9D12848EB106}"/>
              </a:ext>
            </a:extLst>
          </p:cNvPr>
          <p:cNvSpPr/>
          <p:nvPr userDrawn="1"/>
        </p:nvSpPr>
        <p:spPr>
          <a:xfrm>
            <a:off x="9480918" y="2286000"/>
            <a:ext cx="2711082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045D93-056D-486E-A634-890ECB9AF9C2}"/>
              </a:ext>
            </a:extLst>
          </p:cNvPr>
          <p:cNvSpPr/>
          <p:nvPr userDrawn="1"/>
        </p:nvSpPr>
        <p:spPr>
          <a:xfrm>
            <a:off x="6769100" y="4572000"/>
            <a:ext cx="2711082" cy="22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7CD5E4-19A9-4EFD-BBF1-2B1FBC9BB9BD}"/>
              </a:ext>
            </a:extLst>
          </p:cNvPr>
          <p:cNvSpPr/>
          <p:nvPr userDrawn="1"/>
        </p:nvSpPr>
        <p:spPr>
          <a:xfrm>
            <a:off x="9480918" y="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533582-AC3E-4F3B-9602-085EB97AD294}"/>
              </a:ext>
            </a:extLst>
          </p:cNvPr>
          <p:cNvSpPr/>
          <p:nvPr userDrawn="1"/>
        </p:nvSpPr>
        <p:spPr>
          <a:xfrm>
            <a:off x="6768364" y="2286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F0B1BD9-4AC2-4549-9001-383664C7F224}"/>
              </a:ext>
            </a:extLst>
          </p:cNvPr>
          <p:cNvSpPr/>
          <p:nvPr userDrawn="1"/>
        </p:nvSpPr>
        <p:spPr>
          <a:xfrm>
            <a:off x="9480918" y="4572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32B2DC05-AAD7-458D-B737-BE8CCA1FFA99}"/>
              </a:ext>
            </a:extLst>
          </p:cNvPr>
          <p:cNvSpPr/>
          <p:nvPr userDrawn="1"/>
        </p:nvSpPr>
        <p:spPr>
          <a:xfrm rot="5400000">
            <a:off x="9422986" y="1050373"/>
            <a:ext cx="298174" cy="18525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E423C01B-EB10-48EF-8F1C-C2A7E1923E3E}"/>
              </a:ext>
            </a:extLst>
          </p:cNvPr>
          <p:cNvSpPr/>
          <p:nvPr userDrawn="1"/>
        </p:nvSpPr>
        <p:spPr>
          <a:xfrm rot="16200000">
            <a:off x="9238100" y="3336373"/>
            <a:ext cx="298174" cy="18525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BB0D5D5D-BB46-489A-A006-03E52FDA0AB6}"/>
              </a:ext>
            </a:extLst>
          </p:cNvPr>
          <p:cNvSpPr/>
          <p:nvPr userDrawn="1"/>
        </p:nvSpPr>
        <p:spPr>
          <a:xfrm rot="5400000">
            <a:off x="9422986" y="5622373"/>
            <a:ext cx="298174" cy="185254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2D0DCA06-9544-45C9-BE22-EBB853AE757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33588" y="561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21403A13-F195-405D-B352-4B77969E35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1034" y="2847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Picture Placeholder 33">
            <a:extLst>
              <a:ext uri="{FF2B5EF4-FFF2-40B4-BE49-F238E27FC236}">
                <a16:creationId xmlns:a16="http://schemas.microsoft.com/office/drawing/2014/main" id="{390C9BE2-4328-41D9-82FB-F6FEE7026C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33588" y="5133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6168473" cy="5624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39">
            <a:extLst>
              <a:ext uri="{FF2B5EF4-FFF2-40B4-BE49-F238E27FC236}">
                <a16:creationId xmlns:a16="http://schemas.microsoft.com/office/drawing/2014/main" id="{1EE624A7-7FE4-44DC-B710-D995C25C9C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56242" y="215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8" name="Text Placeholder 39">
            <a:extLst>
              <a:ext uri="{FF2B5EF4-FFF2-40B4-BE49-F238E27FC236}">
                <a16:creationId xmlns:a16="http://schemas.microsoft.com/office/drawing/2014/main" id="{34CC27D1-7AB7-4922-81C5-41E9C01BAA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68059" y="2501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9" name="Text Placeholder 39">
            <a:extLst>
              <a:ext uri="{FF2B5EF4-FFF2-40B4-BE49-F238E27FC236}">
                <a16:creationId xmlns:a16="http://schemas.microsoft.com/office/drawing/2014/main" id="{03F0CFEB-33B8-47FE-BC44-44AF273543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56241" y="4787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01425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A59197-7C21-44E6-8A97-DE0ABD1E6909}"/>
              </a:ext>
            </a:extLst>
          </p:cNvPr>
          <p:cNvSpPr/>
          <p:nvPr userDrawn="1"/>
        </p:nvSpPr>
        <p:spPr>
          <a:xfrm>
            <a:off x="0" y="0"/>
            <a:ext cx="64135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16500" y="472281"/>
            <a:ext cx="7175500" cy="591343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6" y="1779589"/>
            <a:ext cx="4416424" cy="2182811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6" y="4079083"/>
            <a:ext cx="4416424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626B81-8882-4179-8C3A-BEA9BBEF2A62}"/>
              </a:ext>
            </a:extLst>
          </p:cNvPr>
          <p:cNvSpPr/>
          <p:nvPr userDrawn="1"/>
        </p:nvSpPr>
        <p:spPr>
          <a:xfrm>
            <a:off x="5021263" y="368300"/>
            <a:ext cx="3159760" cy="1166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8364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11520487" cy="304975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Picture Placeholder 33">
            <a:extLst>
              <a:ext uri="{FF2B5EF4-FFF2-40B4-BE49-F238E27FC236}">
                <a16:creationId xmlns:a16="http://schemas.microsoft.com/office/drawing/2014/main" id="{917F3183-F8DC-409E-BDAF-E3190E5CC10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66711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33">
            <a:extLst>
              <a:ext uri="{FF2B5EF4-FFF2-40B4-BE49-F238E27FC236}">
                <a16:creationId xmlns:a16="http://schemas.microsoft.com/office/drawing/2014/main" id="{8DCF90EE-8A0F-46BB-A8EC-27CB7826EB0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08135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33">
            <a:extLst>
              <a:ext uri="{FF2B5EF4-FFF2-40B4-BE49-F238E27FC236}">
                <a16:creationId xmlns:a16="http://schemas.microsoft.com/office/drawing/2014/main" id="{4B6BCE84-A7A7-4701-966F-9F969C523C5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74955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33">
            <a:extLst>
              <a:ext uri="{FF2B5EF4-FFF2-40B4-BE49-F238E27FC236}">
                <a16:creationId xmlns:a16="http://schemas.microsoft.com/office/drawing/2014/main" id="{2F810615-16AA-4D3F-93BB-1074BABE123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3508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E999B4-BC91-4EF5-915C-59E58E141134}"/>
              </a:ext>
            </a:extLst>
          </p:cNvPr>
          <p:cNvSpPr/>
          <p:nvPr userDrawn="1"/>
        </p:nvSpPr>
        <p:spPr>
          <a:xfrm>
            <a:off x="979920" y="4514247"/>
            <a:ext cx="2379325" cy="16865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3D72D1-545E-4FA9-B18F-DBE257DA9472}"/>
              </a:ext>
            </a:extLst>
          </p:cNvPr>
          <p:cNvSpPr/>
          <p:nvPr userDrawn="1"/>
        </p:nvSpPr>
        <p:spPr>
          <a:xfrm>
            <a:off x="3621344" y="4514247"/>
            <a:ext cx="2379325" cy="16865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1FF2C74-7F94-4D15-9530-4844CA0ABABA}"/>
              </a:ext>
            </a:extLst>
          </p:cNvPr>
          <p:cNvSpPr/>
          <p:nvPr userDrawn="1"/>
        </p:nvSpPr>
        <p:spPr>
          <a:xfrm>
            <a:off x="6262766" y="4514247"/>
            <a:ext cx="2379325" cy="16865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5048BF-5755-467D-94DA-799CD1A9ED70}"/>
              </a:ext>
            </a:extLst>
          </p:cNvPr>
          <p:cNvSpPr/>
          <p:nvPr userDrawn="1"/>
        </p:nvSpPr>
        <p:spPr>
          <a:xfrm>
            <a:off x="8904188" y="4514247"/>
            <a:ext cx="2379325" cy="16865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3C8488B4-AC1B-43A6-A416-3F5BC72456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91465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950DB978-3832-472D-9958-42D6A712EA6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32888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7A9C8821-D3DD-40C3-83BD-38D19040571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4310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C3FC554A-BF67-40BD-BD4F-B2EA17BBDB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15732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ECF54D-C7AE-4FFE-A9FA-ECD663CD2A09}"/>
              </a:ext>
            </a:extLst>
          </p:cNvPr>
          <p:cNvCxnSpPr>
            <a:cxnSpLocks/>
          </p:cNvCxnSpPr>
          <p:nvPr userDrawn="1"/>
        </p:nvCxnSpPr>
        <p:spPr>
          <a:xfrm>
            <a:off x="979920" y="4357837"/>
            <a:ext cx="237932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B84BED-8481-4D23-AE06-31529215FE6C}"/>
              </a:ext>
            </a:extLst>
          </p:cNvPr>
          <p:cNvCxnSpPr>
            <a:cxnSpLocks/>
          </p:cNvCxnSpPr>
          <p:nvPr userDrawn="1"/>
        </p:nvCxnSpPr>
        <p:spPr>
          <a:xfrm>
            <a:off x="3621344" y="4357837"/>
            <a:ext cx="237932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A09D405-9228-4697-A91F-4E5A2B5B6512}"/>
              </a:ext>
            </a:extLst>
          </p:cNvPr>
          <p:cNvCxnSpPr>
            <a:cxnSpLocks/>
          </p:cNvCxnSpPr>
          <p:nvPr userDrawn="1"/>
        </p:nvCxnSpPr>
        <p:spPr>
          <a:xfrm>
            <a:off x="6262767" y="4357837"/>
            <a:ext cx="237932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45748A-37E1-4661-B50F-D1FCAF7F3088}"/>
              </a:ext>
            </a:extLst>
          </p:cNvPr>
          <p:cNvCxnSpPr>
            <a:cxnSpLocks/>
          </p:cNvCxnSpPr>
          <p:nvPr userDrawn="1"/>
        </p:nvCxnSpPr>
        <p:spPr>
          <a:xfrm>
            <a:off x="8904191" y="4357837"/>
            <a:ext cx="237932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8721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6" y="1233488"/>
            <a:ext cx="4140890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4615257" y="1233489"/>
            <a:ext cx="2371952" cy="51482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6748F93-9B1D-4874-A164-A654BF7D6C8C}"/>
              </a:ext>
            </a:extLst>
          </p:cNvPr>
          <p:cNvGrpSpPr/>
          <p:nvPr userDrawn="1"/>
        </p:nvGrpSpPr>
        <p:grpSpPr>
          <a:xfrm>
            <a:off x="4842107" y="2462886"/>
            <a:ext cx="1918252" cy="2689468"/>
            <a:chOff x="4790661" y="2266122"/>
            <a:chExt cx="1918252" cy="285253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AEF10CE-C943-4C6B-9DBF-5A0E63CDC89B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428B198-0637-4F15-900F-6709BFE4BDEA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F29A1B0-F4AB-4243-979A-50FADE3330EA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894F998-0FDF-4CA2-802E-4FCFA7674171}"/>
              </a:ext>
            </a:extLst>
          </p:cNvPr>
          <p:cNvGrpSpPr/>
          <p:nvPr userDrawn="1"/>
        </p:nvGrpSpPr>
        <p:grpSpPr>
          <a:xfrm>
            <a:off x="7090100" y="2462886"/>
            <a:ext cx="4801862" cy="2689468"/>
            <a:chOff x="4790661" y="2266122"/>
            <a:chExt cx="1918252" cy="285253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1F0C0C8-87C4-49FB-B35B-E937E9D0BEC5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857C5D3-7E33-4894-8AC3-0FD1BEB12F40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00BA9F8-92BF-42F0-BD46-D9B7E7422F75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66507" y="1463643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179CBA0C-6465-4209-AF3F-548A57F20CE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66507" y="27417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99852211-6BD9-4B69-BBC9-F2181F272D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66507" y="4069997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EF11D65-7095-41D2-9630-E2EB44552E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66507" y="53943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27571" y="1437538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Picture Placeholder 33">
            <a:extLst>
              <a:ext uri="{FF2B5EF4-FFF2-40B4-BE49-F238E27FC236}">
                <a16:creationId xmlns:a16="http://schemas.microsoft.com/office/drawing/2014/main" id="{9A1BE0BE-1FFD-445C-B6BA-E4A602D2211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227571" y="27156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B577AF17-6C7E-48B9-B267-0874B232A71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227571" y="4043892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98A01AB1-3434-46C7-B1B3-90AFD4B1799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227571" y="53682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925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5" y="1233488"/>
            <a:ext cx="2293200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F541B1-4F4B-40BC-BF0B-B80864399D0C}"/>
              </a:ext>
            </a:extLst>
          </p:cNvPr>
          <p:cNvSpPr/>
          <p:nvPr userDrawn="1"/>
        </p:nvSpPr>
        <p:spPr>
          <a:xfrm>
            <a:off x="371475" y="3773172"/>
            <a:ext cx="2293200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837A4A-8DA3-4F45-9468-2C7DE5B35803}"/>
              </a:ext>
            </a:extLst>
          </p:cNvPr>
          <p:cNvSpPr/>
          <p:nvPr userDrawn="1"/>
        </p:nvSpPr>
        <p:spPr>
          <a:xfrm>
            <a:off x="6170635" y="1233487"/>
            <a:ext cx="2294237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CA034F-F360-4CF5-B944-C16768254C5A}"/>
              </a:ext>
            </a:extLst>
          </p:cNvPr>
          <p:cNvSpPr/>
          <p:nvPr userDrawn="1"/>
        </p:nvSpPr>
        <p:spPr>
          <a:xfrm>
            <a:off x="6170635" y="3773171"/>
            <a:ext cx="2294237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5473" y="1713955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A01639-D8FA-4F18-8FE5-E923F5A1BB48}"/>
              </a:ext>
            </a:extLst>
          </p:cNvPr>
          <p:cNvSpPr/>
          <p:nvPr userDrawn="1"/>
        </p:nvSpPr>
        <p:spPr>
          <a:xfrm>
            <a:off x="2730561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02D09E-3C25-405E-BF24-A884A07C224A}"/>
              </a:ext>
            </a:extLst>
          </p:cNvPr>
          <p:cNvSpPr/>
          <p:nvPr userDrawn="1"/>
        </p:nvSpPr>
        <p:spPr>
          <a:xfrm>
            <a:off x="2730561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00245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5" name="Text Placeholder 39">
            <a:extLst>
              <a:ext uri="{FF2B5EF4-FFF2-40B4-BE49-F238E27FC236}">
                <a16:creationId xmlns:a16="http://schemas.microsoft.com/office/drawing/2014/main" id="{33BDF68D-A417-4526-95BD-83DC0A4FA5B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900245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6F0F84-9668-4EA8-A3F5-3AD5AED3EFDD}"/>
              </a:ext>
            </a:extLst>
          </p:cNvPr>
          <p:cNvSpPr/>
          <p:nvPr userDrawn="1"/>
        </p:nvSpPr>
        <p:spPr>
          <a:xfrm>
            <a:off x="8549714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9CCCFCB-4EAD-47A3-8F4A-307EE022DD53}"/>
              </a:ext>
            </a:extLst>
          </p:cNvPr>
          <p:cNvSpPr/>
          <p:nvPr userDrawn="1"/>
        </p:nvSpPr>
        <p:spPr>
          <a:xfrm>
            <a:off x="8549714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 Placeholder 39">
            <a:extLst>
              <a:ext uri="{FF2B5EF4-FFF2-40B4-BE49-F238E27FC236}">
                <a16:creationId xmlns:a16="http://schemas.microsoft.com/office/drawing/2014/main" id="{058CD71F-A7E3-4F68-ADE3-4E6B1BAE312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19398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0" name="Text Placeholder 39">
            <a:extLst>
              <a:ext uri="{FF2B5EF4-FFF2-40B4-BE49-F238E27FC236}">
                <a16:creationId xmlns:a16="http://schemas.microsoft.com/office/drawing/2014/main" id="{6EC40EC2-3775-4AF2-965D-0235107D834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19398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1" name="Picture Placeholder 33">
            <a:extLst>
              <a:ext uri="{FF2B5EF4-FFF2-40B4-BE49-F238E27FC236}">
                <a16:creationId xmlns:a16="http://schemas.microsoft.com/office/drawing/2014/main" id="{F196EA03-E36C-4E2A-A82F-8FA76EC2DBF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15473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Picture Placeholder 33">
            <a:extLst>
              <a:ext uri="{FF2B5EF4-FFF2-40B4-BE49-F238E27FC236}">
                <a16:creationId xmlns:a16="http://schemas.microsoft.com/office/drawing/2014/main" id="{9A754FAD-4B3A-4A76-9F0D-84DA72FD822B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415151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3" name="Picture Placeholder 33">
            <a:extLst>
              <a:ext uri="{FF2B5EF4-FFF2-40B4-BE49-F238E27FC236}">
                <a16:creationId xmlns:a16="http://schemas.microsoft.com/office/drawing/2014/main" id="{7A45718F-1012-47C4-BF29-7462E5C6CB90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415151" y="1713954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7322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4" y="1660868"/>
            <a:ext cx="2686613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D9ECBB-3A0A-409C-B1C0-C8F4C3087894}"/>
              </a:ext>
            </a:extLst>
          </p:cNvPr>
          <p:cNvSpPr/>
          <p:nvPr userDrawn="1"/>
        </p:nvSpPr>
        <p:spPr>
          <a:xfrm>
            <a:off x="3316099" y="1660868"/>
            <a:ext cx="2686613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B4FA2C-0414-484D-95CD-C5E17E33E238}"/>
              </a:ext>
            </a:extLst>
          </p:cNvPr>
          <p:cNvSpPr/>
          <p:nvPr userDrawn="1"/>
        </p:nvSpPr>
        <p:spPr>
          <a:xfrm>
            <a:off x="6260723" y="1660868"/>
            <a:ext cx="2686613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0DE753-6478-4950-8F99-15952FCB6521}"/>
              </a:ext>
            </a:extLst>
          </p:cNvPr>
          <p:cNvSpPr/>
          <p:nvPr userDrawn="1"/>
        </p:nvSpPr>
        <p:spPr>
          <a:xfrm>
            <a:off x="9205348" y="1660868"/>
            <a:ext cx="2686613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1474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1474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16099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16099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60723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60723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205350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205350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18847343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BB81E01-55F6-44A7-8ACB-B172EA0F9FB3}"/>
              </a:ext>
            </a:extLst>
          </p:cNvPr>
          <p:cNvSpPr/>
          <p:nvPr userDrawn="1"/>
        </p:nvSpPr>
        <p:spPr>
          <a:xfrm>
            <a:off x="467420" y="3895002"/>
            <a:ext cx="2494721" cy="206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D85DF7-0BE8-4B88-98A1-F5062CDAA964}"/>
              </a:ext>
            </a:extLst>
          </p:cNvPr>
          <p:cNvSpPr/>
          <p:nvPr userDrawn="1"/>
        </p:nvSpPr>
        <p:spPr>
          <a:xfrm>
            <a:off x="3412044" y="3895002"/>
            <a:ext cx="2494721" cy="2067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69394C-95D0-4D10-A34D-A35EF27D2806}"/>
              </a:ext>
            </a:extLst>
          </p:cNvPr>
          <p:cNvSpPr/>
          <p:nvPr userDrawn="1"/>
        </p:nvSpPr>
        <p:spPr>
          <a:xfrm>
            <a:off x="6356668" y="3895002"/>
            <a:ext cx="2494721" cy="2067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DBF753-694A-4503-A33B-73C09E8EE3A5}"/>
              </a:ext>
            </a:extLst>
          </p:cNvPr>
          <p:cNvSpPr/>
          <p:nvPr userDrawn="1"/>
        </p:nvSpPr>
        <p:spPr>
          <a:xfrm>
            <a:off x="9301294" y="3895002"/>
            <a:ext cx="2494721" cy="20672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4610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4610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49235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49235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93859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93859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438486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438486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5653828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900613" y="1233488"/>
            <a:ext cx="699135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28258E-48B5-471F-BC61-B45FB2CA51BA}"/>
              </a:ext>
            </a:extLst>
          </p:cNvPr>
          <p:cNvSpPr/>
          <p:nvPr userDrawn="1"/>
        </p:nvSpPr>
        <p:spPr>
          <a:xfrm>
            <a:off x="371474" y="1233488"/>
            <a:ext cx="4419187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67FAC3-5109-4D5D-8105-FC48313396C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6100" y="1450975"/>
            <a:ext cx="4065588" cy="45529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96796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115204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5297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7450621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1D1D3DC-359F-47D3-A498-6E5DEF615B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40675" y="1233488"/>
            <a:ext cx="39512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5930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81415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7" name="Chart Placeholder 3">
            <a:extLst>
              <a:ext uri="{FF2B5EF4-FFF2-40B4-BE49-F238E27FC236}">
                <a16:creationId xmlns:a16="http://schemas.microsoft.com/office/drawing/2014/main" id="{6750280A-6976-42F9-B984-8601DD1972DC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379473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63221D-DF23-4F80-AB42-A74C1B1CB425}"/>
              </a:ext>
            </a:extLst>
          </p:cNvPr>
          <p:cNvCxnSpPr/>
          <p:nvPr userDrawn="1"/>
        </p:nvCxnSpPr>
        <p:spPr>
          <a:xfrm>
            <a:off x="6125817" y="1233488"/>
            <a:ext cx="0" cy="49672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5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10622" y="1362696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9" name="Chart Placeholder 3">
            <a:extLst>
              <a:ext uri="{FF2B5EF4-FFF2-40B4-BE49-F238E27FC236}">
                <a16:creationId xmlns:a16="http://schemas.microsoft.com/office/drawing/2014/main" id="{3CC4F2FB-E360-40E2-BDA5-455EB243C216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00682" y="3781218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0" name="Chart Placeholder 3">
            <a:extLst>
              <a:ext uri="{FF2B5EF4-FFF2-40B4-BE49-F238E27FC236}">
                <a16:creationId xmlns:a16="http://schemas.microsoft.com/office/drawing/2014/main" id="{6373EAFD-6648-4861-97FB-A3961B86C81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208643" y="1367561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Chart Placeholder 3">
            <a:extLst>
              <a:ext uri="{FF2B5EF4-FFF2-40B4-BE49-F238E27FC236}">
                <a16:creationId xmlns:a16="http://schemas.microsoft.com/office/drawing/2014/main" id="{CF0E102C-57E1-46ED-BE41-21C356F42BAD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6198703" y="3786083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17DDCC-4521-4225-8F36-D4B39128409A}"/>
              </a:ext>
            </a:extLst>
          </p:cNvPr>
          <p:cNvSpPr/>
          <p:nvPr userDrawn="1"/>
        </p:nvSpPr>
        <p:spPr>
          <a:xfrm>
            <a:off x="8991600" y="3965574"/>
            <a:ext cx="3200400" cy="28924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6570C8-2343-4B74-AF97-DC7CE5D92865}"/>
              </a:ext>
            </a:extLst>
          </p:cNvPr>
          <p:cNvSpPr/>
          <p:nvPr userDrawn="1"/>
        </p:nvSpPr>
        <p:spPr>
          <a:xfrm>
            <a:off x="0" y="0"/>
            <a:ext cx="3200400" cy="28924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371476" y="278606"/>
            <a:ext cx="11520487" cy="315039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B27536-7968-45BB-9FA8-DF1A47A47827}"/>
              </a:ext>
            </a:extLst>
          </p:cNvPr>
          <p:cNvSpPr/>
          <p:nvPr userDrawn="1"/>
        </p:nvSpPr>
        <p:spPr>
          <a:xfrm>
            <a:off x="371476" y="3429000"/>
            <a:ext cx="11520487" cy="277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10507" y="3886201"/>
            <a:ext cx="9242424" cy="1104900"/>
          </a:xfrm>
        </p:spPr>
        <p:txBody>
          <a:bodyPr anchor="ctr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1510507" y="5130801"/>
            <a:ext cx="9242424" cy="5334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3791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27201" y="2337595"/>
            <a:ext cx="8737600" cy="2182811"/>
          </a:xfrm>
        </p:spPr>
        <p:txBody>
          <a:bodyPr anchor="ctr">
            <a:normAutofit/>
          </a:bodyPr>
          <a:lstStyle>
            <a:lvl1pPr algn="ctr">
              <a:defRPr sz="11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575380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3DD3-9184-4434-93FC-DDB3E5B53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02458-F7EC-4A75-A897-E73CF8028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31584-D229-4F6C-BA8E-36782FDA8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B7AE8-665C-4FF6-B292-B525984D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3189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2ACFC-0D65-4857-AAEE-904747F38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594C5E-E06C-488C-AC82-331C53B94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C8C27-FA57-408C-8D6B-844D81BC8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8A18F-96D4-4F1F-BF6B-EDFACBF8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1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9C071DB-1B6B-4FC3-A099-12F35734D22D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768407-2D97-4F4F-8CB8-4D3668680B64}"/>
              </a:ext>
            </a:extLst>
          </p:cNvPr>
          <p:cNvSpPr/>
          <p:nvPr userDrawn="1"/>
        </p:nvSpPr>
        <p:spPr>
          <a:xfrm>
            <a:off x="371475" y="1460501"/>
            <a:ext cx="5724525" cy="47402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00" y="260351"/>
            <a:ext cx="9702800" cy="973137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0" y="1638299"/>
            <a:ext cx="5346700" cy="438150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D4AFEBD-46AA-4A09-AD19-CDD123811A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460501"/>
            <a:ext cx="5795963" cy="474027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17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260351"/>
            <a:ext cx="5495926" cy="2138362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2603500"/>
            <a:ext cx="5495926" cy="35734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Picture Placeholder 1">
            <a:extLst>
              <a:ext uri="{FF2B5EF4-FFF2-40B4-BE49-F238E27FC236}">
                <a16:creationId xmlns:a16="http://schemas.microsoft.com/office/drawing/2014/main" id="{08C777B1-9A90-4B1E-A6AE-9339286077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91224" y="637283"/>
            <a:ext cx="2692800" cy="278254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FEA994A-8056-4F3D-9365-B6A362A93EE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98424" y="3430043"/>
            <a:ext cx="2692800" cy="277232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29E334-587D-4420-9285-C2A5F494582B}"/>
              </a:ext>
            </a:extLst>
          </p:cNvPr>
          <p:cNvSpPr/>
          <p:nvPr userDrawn="1"/>
        </p:nvSpPr>
        <p:spPr>
          <a:xfrm>
            <a:off x="9289522" y="3527226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BD4601-EF26-4D7C-8CB6-95488F17575B}"/>
              </a:ext>
            </a:extLst>
          </p:cNvPr>
          <p:cNvSpPr/>
          <p:nvPr userDrawn="1"/>
        </p:nvSpPr>
        <p:spPr>
          <a:xfrm>
            <a:off x="8621786" y="2848323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949C41-2679-4E9D-A28C-F0C979F5702B}"/>
              </a:ext>
            </a:extLst>
          </p:cNvPr>
          <p:cNvSpPr/>
          <p:nvPr userDrawn="1"/>
        </p:nvSpPr>
        <p:spPr>
          <a:xfrm>
            <a:off x="8870898" y="2508125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54B05D-55FD-4118-B899-4095FF50870D}"/>
              </a:ext>
            </a:extLst>
          </p:cNvPr>
          <p:cNvSpPr/>
          <p:nvPr userDrawn="1"/>
        </p:nvSpPr>
        <p:spPr>
          <a:xfrm>
            <a:off x="0" y="933450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053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1016000"/>
            <a:ext cx="3997324" cy="2501899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3619500"/>
            <a:ext cx="3997325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201" y="619125"/>
            <a:ext cx="3454400" cy="5581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F6824EBC-CC6E-4D5A-B85A-DAC55ACE85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32801" y="260351"/>
            <a:ext cx="3454400" cy="558164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661888-890D-4E0C-8076-65EDFDB7DE27}"/>
              </a:ext>
            </a:extLst>
          </p:cNvPr>
          <p:cNvSpPr/>
          <p:nvPr userDrawn="1"/>
        </p:nvSpPr>
        <p:spPr>
          <a:xfrm>
            <a:off x="8432801" y="5842000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E48EF9-5BAF-4BD7-A6BE-866C0307B69F}"/>
              </a:ext>
            </a:extLst>
          </p:cNvPr>
          <p:cNvSpPr/>
          <p:nvPr userDrawn="1"/>
        </p:nvSpPr>
        <p:spPr>
          <a:xfrm>
            <a:off x="4902201" y="239509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D4A5F4-99AC-4FB3-8A59-AB8D7B4FC7D7}"/>
              </a:ext>
            </a:extLst>
          </p:cNvPr>
          <p:cNvSpPr/>
          <p:nvPr userDrawn="1"/>
        </p:nvSpPr>
        <p:spPr>
          <a:xfrm>
            <a:off x="0" y="1384300"/>
            <a:ext cx="177800" cy="445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1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060ACE-E228-45FD-83E3-FF4D1CCF7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8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AF9FF-2A4E-41E6-956B-69BC625CC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4" y="1233488"/>
            <a:ext cx="11520487" cy="494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E1F87C-C7F2-4F14-86B1-854B7B0C580E}"/>
              </a:ext>
            </a:extLst>
          </p:cNvPr>
          <p:cNvSpPr/>
          <p:nvPr userDrawn="1"/>
        </p:nvSpPr>
        <p:spPr>
          <a:xfrm>
            <a:off x="11229975" y="6512060"/>
            <a:ext cx="962025" cy="3459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D9470-E137-41DF-A5CA-C7B4B9856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8900" y="6581978"/>
            <a:ext cx="373062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3DC2DEF-D2FE-4B45-ABA4-9F153FD1C9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AB12CC-D752-4664-B92F-BAEFF0416B7E}"/>
              </a:ext>
            </a:extLst>
          </p:cNvPr>
          <p:cNvSpPr/>
          <p:nvPr userDrawn="1"/>
        </p:nvSpPr>
        <p:spPr>
          <a:xfrm>
            <a:off x="0" y="260350"/>
            <a:ext cx="300037" cy="755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58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0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51" r:id="rId13"/>
    <p:sldLayoutId id="2147483670" r:id="rId14"/>
    <p:sldLayoutId id="2147483671" r:id="rId15"/>
    <p:sldLayoutId id="2147483672" r:id="rId16"/>
    <p:sldLayoutId id="2147483673" r:id="rId17"/>
    <p:sldLayoutId id="2147483652" r:id="rId18"/>
    <p:sldLayoutId id="2147483674" r:id="rId19"/>
    <p:sldLayoutId id="2147483675" r:id="rId20"/>
    <p:sldLayoutId id="2147483676" r:id="rId21"/>
    <p:sldLayoutId id="2147483677" r:id="rId22"/>
    <p:sldLayoutId id="2147483655" r:id="rId23"/>
    <p:sldLayoutId id="2147483678" r:id="rId24"/>
    <p:sldLayoutId id="2147483679" r:id="rId25"/>
    <p:sldLayoutId id="2147483680" r:id="rId26"/>
    <p:sldLayoutId id="2147483681" r:id="rId27"/>
    <p:sldLayoutId id="2147483653" r:id="rId28"/>
    <p:sldLayoutId id="2147483682" r:id="rId29"/>
    <p:sldLayoutId id="2147483683" r:id="rId30"/>
    <p:sldLayoutId id="2147483684" r:id="rId31"/>
    <p:sldLayoutId id="2147483685" r:id="rId32"/>
    <p:sldLayoutId id="2147483654" r:id="rId33"/>
    <p:sldLayoutId id="2147483686" r:id="rId34"/>
    <p:sldLayoutId id="2147483687" r:id="rId35"/>
    <p:sldLayoutId id="2147483689" r:id="rId36"/>
    <p:sldLayoutId id="2147483688" r:id="rId37"/>
    <p:sldLayoutId id="2147483690" r:id="rId38"/>
    <p:sldLayoutId id="2147483691" r:id="rId39"/>
    <p:sldLayoutId id="2147483692" r:id="rId40"/>
    <p:sldLayoutId id="2147483693" r:id="rId41"/>
    <p:sldLayoutId id="2147483694" r:id="rId42"/>
    <p:sldLayoutId id="2147483695" r:id="rId43"/>
    <p:sldLayoutId id="2147483696" r:id="rId44"/>
    <p:sldLayoutId id="2147483697" r:id="rId45"/>
    <p:sldLayoutId id="2147483698" r:id="rId46"/>
    <p:sldLayoutId id="2147483699" r:id="rId47"/>
    <p:sldLayoutId id="2147483700" r:id="rId48"/>
    <p:sldLayoutId id="2147483701" r:id="rId49"/>
    <p:sldLayoutId id="2147483702" r:id="rId50"/>
    <p:sldLayoutId id="2147483656" r:id="rId51"/>
    <p:sldLayoutId id="2147483657" r:id="rId5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4" userDrawn="1">
          <p15:clr>
            <a:srgbClr val="F26B43"/>
          </p15:clr>
        </p15:guide>
        <p15:guide id="2" pos="234" userDrawn="1">
          <p15:clr>
            <a:srgbClr val="F26B43"/>
          </p15:clr>
        </p15:guide>
        <p15:guide id="3" orient="horz" pos="4133" userDrawn="1">
          <p15:clr>
            <a:srgbClr val="F26B43"/>
          </p15:clr>
        </p15:guide>
        <p15:guide id="4" pos="7491" userDrawn="1">
          <p15:clr>
            <a:srgbClr val="F26B43"/>
          </p15:clr>
        </p15:guide>
        <p15:guide id="5" orient="horz" pos="640" userDrawn="1">
          <p15:clr>
            <a:srgbClr val="F26B43"/>
          </p15:clr>
        </p15:guide>
        <p15:guide id="6" orient="horz" pos="777" userDrawn="1">
          <p15:clr>
            <a:srgbClr val="F26B43"/>
          </p15:clr>
        </p15:guide>
        <p15:guide id="7" orient="horz" pos="4020" userDrawn="1">
          <p15:clr>
            <a:srgbClr val="F26B43"/>
          </p15:clr>
        </p15:guide>
        <p15:guide id="8" orient="horz" pos="39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3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file:///C:\Users\Administrator\Downloads\Previous_12_months_of_Cyclistic_trip_data\202303-divvy-tripdata-fixed.xlsx" TargetMode="External"/><Relationship Id="rId13" Type="http://schemas.openxmlformats.org/officeDocument/2006/relationships/hyperlink" Target="file:///C:\Users\Administrator\Downloads\Previous_12_months_of_Cyclistic_trip_data\202210-divvy-tripdata-fixed.xlsx" TargetMode="External"/><Relationship Id="rId3" Type="http://schemas.openxmlformats.org/officeDocument/2006/relationships/hyperlink" Target="https://d.docs.live.net/035ffc6ecef66f1a/summary%20case%20study.xlsx" TargetMode="External"/><Relationship Id="rId7" Type="http://schemas.openxmlformats.org/officeDocument/2006/relationships/hyperlink" Target="file:///C:\Users\Administrator\Downloads\Previous_12_months_of_Cyclistic_trip_data\202304-divvy-tripdata-fixed.xlsx" TargetMode="External"/><Relationship Id="rId12" Type="http://schemas.openxmlformats.org/officeDocument/2006/relationships/hyperlink" Target="file:///C:\Users\Administrator\Downloads\Previous_12_months_of_Cyclistic_trip_data\202211-divvy-tripdata-fixed.xlsx" TargetMode="External"/><Relationship Id="rId2" Type="http://schemas.openxmlformats.org/officeDocument/2006/relationships/hyperlink" Target="https://d.docs.live.net/035ffc6ecef66f1a/Case_study_documentation.docx" TargetMode="External"/><Relationship Id="rId1" Type="http://schemas.openxmlformats.org/officeDocument/2006/relationships/slideLayout" Target="../slideLayouts/slideLayout11.xml"/><Relationship Id="rId6" Type="http://schemas.openxmlformats.org/officeDocument/2006/relationships/hyperlink" Target="file:///C:\Users\Administrator\Downloads\Previous_12_months_of_Cyclistic_trip_data\202305-divvy-tripdata-fixed.xlsx" TargetMode="External"/><Relationship Id="rId11" Type="http://schemas.openxmlformats.org/officeDocument/2006/relationships/hyperlink" Target="file:///C:\Users\Administrator\Downloads\Previous_12_months_of_Cyclistic_trip_data\202212-divvy-tripdata-fixed.xlsx" TargetMode="External"/><Relationship Id="rId5" Type="http://schemas.openxmlformats.org/officeDocument/2006/relationships/hyperlink" Target="file:///C:\Users\Administrator\Downloads\Previous_12_months_of_Cyclistic_trip_data\202306-divvy-tripdata-fixed.xlsx" TargetMode="External"/><Relationship Id="rId15" Type="http://schemas.openxmlformats.org/officeDocument/2006/relationships/hyperlink" Target="file:///C:\Users\Administrator\Downloads\Previous_12_months_of_Cyclistic_trip_data\202208-divvy-tripdata-fixed.xlsx" TargetMode="External"/><Relationship Id="rId10" Type="http://schemas.openxmlformats.org/officeDocument/2006/relationships/hyperlink" Target="file:///C:\Users\Administrator\Downloads\Previous_12_months_of_Cyclistic_trip_data\202301-divvy-tripdata-fixed.xlsx" TargetMode="External"/><Relationship Id="rId4" Type="http://schemas.openxmlformats.org/officeDocument/2006/relationships/hyperlink" Target="file:///C:\Users\Administrator\Downloads\Previous_12_months_of_Cyclistic_trip_data\202307-divvy-tripdata-fixed.xlsx" TargetMode="External"/><Relationship Id="rId9" Type="http://schemas.openxmlformats.org/officeDocument/2006/relationships/hyperlink" Target="file:///C:\Users\Administrator\Downloads\Previous_12_months_of_Cyclistic_trip_data\202302-divvy-tripdata-fixed.xlsx" TargetMode="External"/><Relationship Id="rId14" Type="http://schemas.openxmlformats.org/officeDocument/2006/relationships/hyperlink" Target="file:///C:\Users\Administrator\Downloads\Previous_12_months_of_Cyclistic_trip_data\202209-divvy-publictripdata-fixed.xlsx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51CEBEB-5088-4E63-81A4-0DCEB5B45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D71C9CD-CAE8-4AC8-936D-333769D479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Case Study: How Does a Bike-Share Company Navigate Speedy Success?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6D24F99-E026-485A-96CD-AEC9813726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200" u="sng" dirty="0"/>
              <a:t>Presented by</a:t>
            </a:r>
            <a:r>
              <a:rPr lang="en-US" sz="2200" dirty="0"/>
              <a:t>: Jodi Clarke</a:t>
            </a:r>
          </a:p>
          <a:p>
            <a:r>
              <a:rPr lang="en-US" sz="2200" u="sng" dirty="0"/>
              <a:t>Last updated</a:t>
            </a:r>
            <a:r>
              <a:rPr lang="en-US" sz="2200" dirty="0"/>
              <a:t>: 09/04/2023</a:t>
            </a:r>
          </a:p>
        </p:txBody>
      </p:sp>
    </p:spTree>
    <p:extLst>
      <p:ext uri="{BB962C8B-B14F-4D97-AF65-F5344CB8AC3E}">
        <p14:creationId xmlns:p14="http://schemas.microsoft.com/office/powerpoint/2010/main" val="1495496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1768246-2496-4F97-8FCA-02252116F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anchor="ctr">
            <a:normAutofit/>
          </a:bodyPr>
          <a:lstStyle/>
          <a:p>
            <a:r>
              <a:rPr lang="en-US" dirty="0"/>
              <a:t>THREE RECOMMENDATIONS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AB17F8-59B5-4C93-9884-D30446299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3DC2DEF-D2FE-4B45-ABA4-9F153FD1C98A}" type="slidenum">
              <a:rPr lang="en-US" sz="800" smtClean="0"/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en-US" sz="800"/>
          </a:p>
        </p:txBody>
      </p:sp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F1E0AF3E-867C-4F0D-8325-9DC9A985B4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407" b="5407"/>
          <a:stretch/>
        </p:blipFill>
        <p:spPr>
          <a:xfrm>
            <a:off x="467420" y="1762195"/>
            <a:ext cx="2494721" cy="2224945"/>
          </a:xfrm>
        </p:spPr>
      </p:pic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0F5C8F58-81B2-4162-9563-70C679CF8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5407" b="5407"/>
          <a:stretch/>
        </p:blipFill>
        <p:spPr>
          <a:xfrm>
            <a:off x="3412045" y="1762197"/>
            <a:ext cx="2494721" cy="2224941"/>
          </a:xfrm>
        </p:spPr>
      </p:pic>
      <p:pic>
        <p:nvPicPr>
          <p:cNvPr id="26" name="Picture Placeholder 25">
            <a:extLst>
              <a:ext uri="{FF2B5EF4-FFF2-40B4-BE49-F238E27FC236}">
                <a16:creationId xmlns:a16="http://schemas.microsoft.com/office/drawing/2014/main" id="{2AD0E03E-80ED-4CBF-B567-3E1EAB01F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5407" b="5407"/>
          <a:stretch/>
        </p:blipFill>
        <p:spPr>
          <a:xfrm>
            <a:off x="9301295" y="1762197"/>
            <a:ext cx="2494721" cy="2224941"/>
          </a:xfrm>
        </p:spPr>
      </p:pic>
      <p:pic>
        <p:nvPicPr>
          <p:cNvPr id="28" name="Picture Placeholder 27">
            <a:extLst>
              <a:ext uri="{FF2B5EF4-FFF2-40B4-BE49-F238E27FC236}">
                <a16:creationId xmlns:a16="http://schemas.microsoft.com/office/drawing/2014/main" id="{43BC7054-E269-4210-98F5-65D485066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t="5407" b="5407"/>
          <a:stretch/>
        </p:blipFill>
        <p:spPr>
          <a:xfrm>
            <a:off x="6356668" y="1762197"/>
            <a:ext cx="2494721" cy="2224941"/>
          </a:xfrm>
        </p:spPr>
      </p:pic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91CE980E-5615-08FF-B73D-ADEDFA9E6BE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71474" y="4302782"/>
            <a:ext cx="2686613" cy="666781"/>
          </a:xfrm>
        </p:spPr>
        <p:txBody>
          <a:bodyPr/>
          <a:lstStyle/>
          <a:p>
            <a:r>
              <a:rPr lang="en-US" sz="2100" dirty="0"/>
              <a:t>Promote membership during peak usage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D269992-EA9D-41F6-85C3-B7892184710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71474" y="5058156"/>
            <a:ext cx="2686613" cy="1317244"/>
          </a:xfrm>
        </p:spPr>
        <p:txBody>
          <a:bodyPr anchor="t">
            <a:normAutofit fontScale="92500" lnSpcReduction="20000"/>
          </a:bodyPr>
          <a:lstStyle/>
          <a:p>
            <a:pPr>
              <a:spcBef>
                <a:spcPts val="600"/>
              </a:spcBef>
            </a:pPr>
            <a:r>
              <a:rPr lang="en-US" dirty="0"/>
              <a:t>Since casual riders use the bikes the most/longest during the summer, you can send out promotional ads on the Cyclistic app during these months where it can be seen more frequently by users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6CD0F95-69FE-4CD4-B47D-11711D39422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316099" y="4302782"/>
            <a:ext cx="2686613" cy="666781"/>
          </a:xfrm>
        </p:spPr>
        <p:txBody>
          <a:bodyPr anchor="t">
            <a:normAutofit/>
          </a:bodyPr>
          <a:lstStyle/>
          <a:p>
            <a:r>
              <a:rPr lang="en-US" sz="2200" dirty="0"/>
              <a:t>Incentivize the switch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12E3109E-CA5A-31B9-BDB0-80633FE3E40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316099" y="5058156"/>
            <a:ext cx="2686613" cy="1317244"/>
          </a:xfrm>
        </p:spPr>
        <p:txBody>
          <a:bodyPr/>
          <a:lstStyle/>
          <a:p>
            <a:r>
              <a:rPr lang="en-US" sz="1500" dirty="0"/>
              <a:t>Include a “first-time member” discount (during the initial month they join) that would make their rides cost less than the passes to make casual riders more inclined to switch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9D34D4C9-9ED5-F248-AC0E-4E85957A55EC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260723" y="4302782"/>
            <a:ext cx="2686613" cy="666781"/>
          </a:xfrm>
        </p:spPr>
        <p:txBody>
          <a:bodyPr/>
          <a:lstStyle/>
          <a:p>
            <a:r>
              <a:rPr lang="en-US" sz="2200" dirty="0"/>
              <a:t>Include more benefits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01B6E4D-6942-45C5-99A9-6B769E8902B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260723" y="5058156"/>
            <a:ext cx="2686613" cy="1317244"/>
          </a:xfrm>
        </p:spPr>
        <p:txBody>
          <a:bodyPr anchor="t">
            <a:normAutofit fontScale="92500" lnSpcReduction="10000"/>
          </a:bodyPr>
          <a:lstStyle/>
          <a:p>
            <a:r>
              <a:rPr lang="en-US" dirty="0"/>
              <a:t>Since the casual riders take longer trips, include a point system in the membership plan that rewards them 1 free ride each time they reach a certain number of minutes</a:t>
            </a:r>
          </a:p>
        </p:txBody>
      </p:sp>
      <p:sp>
        <p:nvSpPr>
          <p:cNvPr id="39" name="Text Placeholder 13">
            <a:extLst>
              <a:ext uri="{FF2B5EF4-FFF2-40B4-BE49-F238E27FC236}">
                <a16:creationId xmlns:a16="http://schemas.microsoft.com/office/drawing/2014/main" id="{6F3D4E40-5AC8-E35B-E98F-3E9D4BFC7C3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205350" y="4302782"/>
            <a:ext cx="2686613" cy="666781"/>
          </a:xfrm>
        </p:spPr>
        <p:txBody>
          <a:bodyPr/>
          <a:lstStyle/>
          <a:p>
            <a:r>
              <a:rPr lang="en-US" sz="1500" dirty="0"/>
              <a:t> </a:t>
            </a:r>
            <a:r>
              <a:rPr lang="en-US" sz="2200" dirty="0"/>
              <a:t>GET RESULTS!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DFAA7E0-5467-48C2-A0A1-08FFCDD0AB2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9205350" y="5058156"/>
            <a:ext cx="2686613" cy="1317244"/>
          </a:xfrm>
        </p:spPr>
        <p:txBody>
          <a:bodyPr anchor="t">
            <a:normAutofit/>
          </a:bodyPr>
          <a:lstStyle/>
          <a:p>
            <a:r>
              <a:rPr lang="en-US" dirty="0"/>
              <a:t>These steps should result in a greater turnover rate from casual riders to annual members</a:t>
            </a:r>
          </a:p>
        </p:txBody>
      </p:sp>
    </p:spTree>
    <p:extLst>
      <p:ext uri="{BB962C8B-B14F-4D97-AF65-F5344CB8AC3E}">
        <p14:creationId xmlns:p14="http://schemas.microsoft.com/office/powerpoint/2010/main" val="1163063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DB215-9526-8BA2-AD59-572F3F1EC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6729" y="39055"/>
            <a:ext cx="5272764" cy="724330"/>
          </a:xfrm>
        </p:spPr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FEA38-3923-0884-134C-F691D7516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3402" y="1342860"/>
            <a:ext cx="6412029" cy="724330"/>
          </a:xfrm>
        </p:spPr>
        <p:txBody>
          <a:bodyPr>
            <a:normAutofit/>
          </a:bodyPr>
          <a:lstStyle/>
          <a:p>
            <a:r>
              <a:rPr lang="en-US" sz="1200" dirty="0">
                <a:hlinkClick r:id="rId2"/>
              </a:rPr>
              <a:t>https://d.docs.live.net/035ffc6ecef66f1a/Case_study_documentation.docx</a:t>
            </a:r>
            <a:endParaRPr lang="en-US" sz="1200" dirty="0"/>
          </a:p>
          <a:p>
            <a:r>
              <a:rPr lang="en-US" sz="1200" dirty="0">
                <a:hlinkClick r:id="rId3"/>
              </a:rPr>
              <a:t>https://d.docs.live.net/035ffc6ecef66f1a/summary%20case%20study.xlsx</a:t>
            </a: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24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8FEC4E-0D0B-B674-9EC9-58B263F0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9B6310-4498-A380-FEDC-0DCCC5AC44B9}"/>
              </a:ext>
            </a:extLst>
          </p:cNvPr>
          <p:cNvSpPr txBox="1"/>
          <p:nvPr/>
        </p:nvSpPr>
        <p:spPr>
          <a:xfrm>
            <a:off x="5272997" y="942749"/>
            <a:ext cx="1227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CLEANING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8CD71C-5C0E-8C81-BEFF-2D52B2514708}"/>
              </a:ext>
            </a:extLst>
          </p:cNvPr>
          <p:cNvSpPr txBox="1"/>
          <p:nvPr/>
        </p:nvSpPr>
        <p:spPr>
          <a:xfrm>
            <a:off x="5272997" y="2079334"/>
            <a:ext cx="707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BDBA03-B466-0EA5-FEBA-128E678004B5}"/>
              </a:ext>
            </a:extLst>
          </p:cNvPr>
          <p:cNvSpPr txBox="1"/>
          <p:nvPr/>
        </p:nvSpPr>
        <p:spPr>
          <a:xfrm>
            <a:off x="5272997" y="2489466"/>
            <a:ext cx="7125050" cy="3670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hlinkClick r:id="rId4" action="ppaction://hlinkfile"/>
              </a:rPr>
              <a:t>C:\Users\Administrator\Downloads\Previous_12_months_of_Cyclistic_trip_data\202307-divvy-tripdata-fixed.xlsx</a:t>
            </a:r>
            <a:endParaRPr lang="en-US" sz="11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hlinkClick r:id="rId5" action="ppaction://hlinkfile"/>
              </a:rPr>
              <a:t>C:\Users\Administrator\Downloads\Previous_12_months_of_Cyclistic_trip_data\202306-divvy-tripdata-fixed.xlsx</a:t>
            </a:r>
            <a:endParaRPr lang="en-US" sz="11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hlinkClick r:id="rId6" action="ppaction://hlinkfile"/>
              </a:rPr>
              <a:t>C:\Users\Administrator\Downloads\Previous_12_months_of_Cyclistic_trip_data\202305-divvy-tripdata-fixed.xlsx</a:t>
            </a:r>
            <a:endParaRPr lang="en-US" sz="11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hlinkClick r:id="rId7" action="ppaction://hlinkfile"/>
              </a:rPr>
              <a:t>C:\Users\Administrator\Downloads\Previous_12_months_of_Cyclistic_trip_data\202304-divvy-tripdata-fixed.xlsx</a:t>
            </a:r>
            <a:endParaRPr lang="en-US" sz="11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hlinkClick r:id="rId8" action="ppaction://hlinkfile"/>
              </a:rPr>
              <a:t>C:\Users\Administrator\Downloads\Previous_12_months_of_Cyclistic_trip_data\202303-divvy-tripdata-fixed.xlsx</a:t>
            </a:r>
            <a:endParaRPr lang="en-US" sz="11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hlinkClick r:id="rId9" action="ppaction://hlinkfile"/>
              </a:rPr>
              <a:t>C:\Users\Administrator\Downloads\Previous_12_months_of_Cyclistic_trip_data\202302-divvy-tripdata-fixed.xlsx</a:t>
            </a:r>
            <a:endParaRPr lang="en-US" sz="11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hlinkClick r:id="rId10" action="ppaction://hlinkfile"/>
              </a:rPr>
              <a:t>C:\Users\Administrator\Downloads\Previous_12_months_of_Cyclistic_trip_data\202301-divvy-tripdata-fixed.xlsx</a:t>
            </a:r>
            <a:endParaRPr lang="en-US" sz="11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hlinkClick r:id="rId11" action="ppaction://hlinkfile"/>
              </a:rPr>
              <a:t>C:\Users\Administrator\Downloads\Previous_12_months_of_Cyclistic_trip_data\202212-divvy-tripdata-fixed.xlsx</a:t>
            </a:r>
            <a:endParaRPr lang="en-US" sz="11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hlinkClick r:id="rId12" action="ppaction://hlinkfile"/>
              </a:rPr>
              <a:t>C:\Users\Administrator\Downloads\Previous_12_months_of_Cyclistic_trip_data\202211-divvy-tripdata-fixed.xlsx</a:t>
            </a:r>
            <a:endParaRPr lang="en-US" sz="11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hlinkClick r:id="rId13" action="ppaction://hlinkfile"/>
              </a:rPr>
              <a:t>C:\Users\Administrator\Downloads\Previous_12_months_of_Cyclistic_trip_data\202210-divvy-tripdata-fixed.xlsx</a:t>
            </a:r>
            <a:endParaRPr lang="en-US" sz="11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hlinkClick r:id="rId14" action="ppaction://hlinkfile"/>
              </a:rPr>
              <a:t>C:\Users\Administrator\Downloads\Previous_12_months_of_Cyclistic_trip_data\202209-divvy-publictripdata-fixed.xlsx</a:t>
            </a:r>
            <a:endParaRPr lang="en-US" sz="11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hlinkClick r:id="rId15" action="ppaction://hlinkfile"/>
              </a:rPr>
              <a:t>C:\Users\Administrator\Downloads\Previous_12_months_of_Cyclistic_trip_data\202208-divvy-tripdata-fixed.xlsx</a:t>
            </a:r>
            <a:endParaRPr lang="en-US" sz="11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290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E253D32-8B7B-47D0-BB63-402C3DB9B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anchor="ctr">
            <a:normAutofit/>
          </a:bodyPr>
          <a:lstStyle/>
          <a:p>
            <a:r>
              <a:rPr lang="en-US" dirty="0"/>
              <a:t>PROJECT AGENDA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183CA-19AD-485E-AEC5-FC032D453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3DC2DEF-D2FE-4B45-ABA4-9F153FD1C98A}" type="slidenum">
              <a:rPr lang="en-US" sz="800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 sz="800"/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77A37F81-9E42-946E-D85A-C8A19D0DCF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893346"/>
              </p:ext>
            </p:extLst>
          </p:nvPr>
        </p:nvGraphicFramePr>
        <p:xfrm>
          <a:off x="371474" y="1233488"/>
          <a:ext cx="11520487" cy="4943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0311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AF832-5505-7509-BC9A-74908B690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B6F7A-579D-4E82-62AC-2B020291E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Cyclistic is an inclusive bike share company stationed in Chicago. All the bikes can be </a:t>
            </a:r>
            <a:r>
              <a:rPr lang="en-US" dirty="0">
                <a:solidFill>
                  <a:schemeClr val="accent2"/>
                </a:solidFill>
              </a:rPr>
              <a:t>unlocked from one station and sent back to any other station </a:t>
            </a:r>
            <a:r>
              <a:rPr lang="en-US" dirty="0"/>
              <a:t>in Chicago at your convenience through its </a:t>
            </a:r>
            <a:r>
              <a:rPr lang="en-US" dirty="0">
                <a:solidFill>
                  <a:schemeClr val="accent2"/>
                </a:solidFill>
              </a:rPr>
              <a:t>geotracking system</a:t>
            </a:r>
            <a:endParaRPr lang="en-US" i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Cyclistic has </a:t>
            </a:r>
            <a:r>
              <a:rPr lang="en-US" dirty="0">
                <a:solidFill>
                  <a:schemeClr val="accent2"/>
                </a:solidFill>
              </a:rPr>
              <a:t>members</a:t>
            </a:r>
            <a:r>
              <a:rPr lang="en-US" dirty="0"/>
              <a:t> (riders with an annual membership) and </a:t>
            </a:r>
            <a:r>
              <a:rPr lang="en-US" dirty="0">
                <a:solidFill>
                  <a:schemeClr val="accent2"/>
                </a:solidFill>
              </a:rPr>
              <a:t>casual riders </a:t>
            </a:r>
            <a:r>
              <a:rPr lang="en-US" dirty="0"/>
              <a:t>(riders who purchase single-ride and full-day passes)</a:t>
            </a:r>
          </a:p>
          <a:p>
            <a:endParaRPr lang="en-US" dirty="0"/>
          </a:p>
          <a:p>
            <a:r>
              <a:rPr lang="en-US" dirty="0"/>
              <a:t>Since annual members bring in more money than casual riders, the overall goal is to produce </a:t>
            </a:r>
            <a:r>
              <a:rPr lang="en-US" dirty="0">
                <a:solidFill>
                  <a:schemeClr val="accent2"/>
                </a:solidFill>
              </a:rPr>
              <a:t>marketing strategies that will convert the casual riders into annual members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D3D017-A677-9E8D-9FA5-ADDE26ABF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098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893A5-4960-D450-0769-C225CF0CB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8A777-C717-6062-F74B-6CD3A867B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The business task of this case study is to </a:t>
            </a:r>
            <a:r>
              <a:rPr lang="en-US" dirty="0">
                <a:solidFill>
                  <a:schemeClr val="accent2"/>
                </a:solidFill>
              </a:rPr>
              <a:t>identify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how annual members and casual riders use Cyclistic bikes differently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To answer this question, I have used </a:t>
            </a:r>
            <a:r>
              <a:rPr lang="en-US" dirty="0">
                <a:solidFill>
                  <a:schemeClr val="accent2"/>
                </a:solidFill>
              </a:rPr>
              <a:t>Cyclistic trip data from the past 12 months</a:t>
            </a:r>
            <a:r>
              <a:rPr lang="en-US" dirty="0"/>
              <a:t> to see how annual members and casual riders compare</a:t>
            </a:r>
          </a:p>
          <a:p>
            <a:endParaRPr lang="en-US" dirty="0"/>
          </a:p>
          <a:p>
            <a:r>
              <a:rPr lang="en-US" dirty="0"/>
              <a:t>After ensuring that the data had no duplicate trip ID numbers, I combined the data from each month to visualize any </a:t>
            </a:r>
            <a:r>
              <a:rPr lang="en-US" dirty="0">
                <a:solidFill>
                  <a:schemeClr val="accent2"/>
                </a:solidFill>
              </a:rPr>
              <a:t>observable trends between the two types of riders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881E1D-221F-F771-B8C1-6AD122070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74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2C00B059-8249-401E-BECD-DC838B36F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Casual Riders vs Annual Members in ride duration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1E71C2-3FC1-41C1-8255-33A1AC80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5</a:t>
            </a:fld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ED42596E-DB09-43F7-A053-18CEB2DDE6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average casual ride duration is 18 minutes and 21 seconds</a:t>
            </a:r>
          </a:p>
          <a:p>
            <a:endParaRPr lang="en-US" sz="2000" dirty="0"/>
          </a:p>
          <a:p>
            <a:r>
              <a:rPr lang="en-US" sz="2000" dirty="0"/>
              <a:t>The average member ride duration is 11 minutes and 37 seconds</a:t>
            </a:r>
          </a:p>
          <a:p>
            <a:endParaRPr lang="en-US" sz="2000" dirty="0"/>
          </a:p>
          <a:p>
            <a:r>
              <a:rPr lang="en-US" sz="2000" dirty="0"/>
              <a:t>Over the past year, casual riders on average tend to use the bikes for longer durations </a:t>
            </a:r>
          </a:p>
          <a:p>
            <a:endParaRPr lang="en-US" dirty="0"/>
          </a:p>
        </p:txBody>
      </p:sp>
      <p:graphicFrame>
        <p:nvGraphicFramePr>
          <p:cNvPr id="8" name="Chart Placeholder 7">
            <a:extLst>
              <a:ext uri="{FF2B5EF4-FFF2-40B4-BE49-F238E27FC236}">
                <a16:creationId xmlns:a16="http://schemas.microsoft.com/office/drawing/2014/main" id="{52E125CF-4AEE-3364-786A-7AA39A74CE63}"/>
              </a:ext>
            </a:extLst>
          </p:cNvPr>
          <p:cNvGraphicFramePr>
            <a:graphicFrameLocks noGrp="1"/>
          </p:cNvGraphicFramePr>
          <p:nvPr>
            <p:ph type="chart" sz="quarter" idx="13"/>
            <p:extLst>
              <p:ext uri="{D42A27DB-BD31-4B8C-83A1-F6EECF244321}">
                <p14:modId xmlns:p14="http://schemas.microsoft.com/office/powerpoint/2010/main" val="3230620733"/>
              </p:ext>
            </p:extLst>
          </p:nvPr>
        </p:nvGraphicFramePr>
        <p:xfrm>
          <a:off x="4900613" y="1233488"/>
          <a:ext cx="6991350" cy="4967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00026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13E65-7FDE-B6D7-6BE9-DEEDE3CB8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Casual Riders vs Annual Members in number of trips taken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3911FA-3D09-5458-FD1E-009A8B3CE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4F5EC8-7C6A-C20E-6A33-6717C41890C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The total number of rides taken by casual riders were 2,164,356 rides</a:t>
            </a:r>
          </a:p>
          <a:p>
            <a:endParaRPr lang="en-US" sz="2000" dirty="0"/>
          </a:p>
          <a:p>
            <a:r>
              <a:rPr lang="en-US" sz="2000" dirty="0"/>
              <a:t>The total number of rides taken by members were 3,553,223 rides</a:t>
            </a:r>
          </a:p>
          <a:p>
            <a:endParaRPr lang="en-US" sz="2000" dirty="0"/>
          </a:p>
          <a:p>
            <a:r>
              <a:rPr lang="en-US" sz="2000" dirty="0"/>
              <a:t>When looking at the number of rides taken throughout the year, annual members tend to ride the bikes more often</a:t>
            </a:r>
          </a:p>
        </p:txBody>
      </p:sp>
      <p:graphicFrame>
        <p:nvGraphicFramePr>
          <p:cNvPr id="8" name="Chart Placeholder 7">
            <a:extLst>
              <a:ext uri="{FF2B5EF4-FFF2-40B4-BE49-F238E27FC236}">
                <a16:creationId xmlns:a16="http://schemas.microsoft.com/office/drawing/2014/main" id="{1A067F47-F247-468D-92CD-D7FF197AA8CF}"/>
              </a:ext>
            </a:extLst>
          </p:cNvPr>
          <p:cNvGraphicFramePr>
            <a:graphicFrameLocks noGrp="1"/>
          </p:cNvGraphicFramePr>
          <p:nvPr>
            <p:ph type="chart" sz="quarter" idx="13"/>
            <p:extLst>
              <p:ext uri="{D42A27DB-BD31-4B8C-83A1-F6EECF244321}">
                <p14:modId xmlns:p14="http://schemas.microsoft.com/office/powerpoint/2010/main" val="639427303"/>
              </p:ext>
            </p:extLst>
          </p:nvPr>
        </p:nvGraphicFramePr>
        <p:xfrm>
          <a:off x="4900613" y="1233488"/>
          <a:ext cx="6991350" cy="4967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5321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502AC-3198-36AC-6FA6-528B6EED8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Casual Riders vs Annual Members in ride duration per month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04BEE0-1931-006D-87BC-1671E2835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7161F1-3797-5A3A-485A-9EBBBB231B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After seeing this inverse relationship, I wanted to observe how the seasons play a factor</a:t>
            </a:r>
          </a:p>
          <a:p>
            <a:endParaRPr lang="en-US" sz="2000" dirty="0"/>
          </a:p>
          <a:p>
            <a:r>
              <a:rPr lang="en-US" sz="2000" dirty="0"/>
              <a:t>The ride duration gets noticeably shorter in the winter months (Dec, Jan, and Feb)</a:t>
            </a:r>
          </a:p>
          <a:p>
            <a:endParaRPr lang="en-US" sz="2000" dirty="0"/>
          </a:p>
          <a:p>
            <a:r>
              <a:rPr lang="en-US" sz="2000" dirty="0"/>
              <a:t>So, as the weather gets colder (from November to March) people, especially casual riders, take shorter bike trips</a:t>
            </a:r>
          </a:p>
          <a:p>
            <a:endParaRPr lang="en-US" sz="2200" dirty="0"/>
          </a:p>
        </p:txBody>
      </p:sp>
      <p:graphicFrame>
        <p:nvGraphicFramePr>
          <p:cNvPr id="7" name="Chart Placeholder 6">
            <a:extLst>
              <a:ext uri="{FF2B5EF4-FFF2-40B4-BE49-F238E27FC236}">
                <a16:creationId xmlns:a16="http://schemas.microsoft.com/office/drawing/2014/main" id="{891E2BEF-6E71-6C0E-68FD-E4A4647E391F}"/>
              </a:ext>
            </a:extLst>
          </p:cNvPr>
          <p:cNvGraphicFramePr>
            <a:graphicFrameLocks noGrp="1"/>
          </p:cNvGraphicFramePr>
          <p:nvPr>
            <p:ph type="chart" sz="quarter" idx="13"/>
            <p:extLst>
              <p:ext uri="{D42A27DB-BD31-4B8C-83A1-F6EECF244321}">
                <p14:modId xmlns:p14="http://schemas.microsoft.com/office/powerpoint/2010/main" val="1135160880"/>
              </p:ext>
            </p:extLst>
          </p:nvPr>
        </p:nvGraphicFramePr>
        <p:xfrm>
          <a:off x="4900613" y="1233488"/>
          <a:ext cx="6991350" cy="4967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04269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63857-416E-4DDA-20CD-0627ADF09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Casual Riders vs Annual Members in number of trips taken monthly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C94737-C60F-938D-4328-0AB75C3D2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A6F590-8503-FD87-BF17-AC1761390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000" dirty="0"/>
              <a:t>After noticing this pattern with the winter season, I wanted to see how it’ll affect the number of rides taken</a:t>
            </a:r>
          </a:p>
          <a:p>
            <a:endParaRPr lang="en-US" sz="2000" dirty="0"/>
          </a:p>
          <a:p>
            <a:r>
              <a:rPr lang="en-US" sz="2000" dirty="0"/>
              <a:t>The number of trips also decreases heavily in the winter/colder months </a:t>
            </a:r>
          </a:p>
          <a:p>
            <a:endParaRPr lang="en-US" sz="2000" dirty="0"/>
          </a:p>
          <a:p>
            <a:r>
              <a:rPr lang="en-US" sz="2000" dirty="0"/>
              <a:t>So, as the weather gets colder (from November to March) all riders use the bikes less</a:t>
            </a:r>
          </a:p>
          <a:p>
            <a:endParaRPr lang="en-US" sz="2400" dirty="0"/>
          </a:p>
          <a:p>
            <a:endParaRPr lang="en-US" dirty="0"/>
          </a:p>
        </p:txBody>
      </p:sp>
      <p:graphicFrame>
        <p:nvGraphicFramePr>
          <p:cNvPr id="8" name="Chart Placeholder 7">
            <a:extLst>
              <a:ext uri="{FF2B5EF4-FFF2-40B4-BE49-F238E27FC236}">
                <a16:creationId xmlns:a16="http://schemas.microsoft.com/office/drawing/2014/main" id="{0186EA5B-7052-9AEB-7317-3333DFDA0B65}"/>
              </a:ext>
            </a:extLst>
          </p:cNvPr>
          <p:cNvGraphicFramePr>
            <a:graphicFrameLocks noGrp="1"/>
          </p:cNvGraphicFramePr>
          <p:nvPr>
            <p:ph type="chart" sz="quarter" idx="13"/>
            <p:extLst>
              <p:ext uri="{D42A27DB-BD31-4B8C-83A1-F6EECF244321}">
                <p14:modId xmlns:p14="http://schemas.microsoft.com/office/powerpoint/2010/main" val="2095625560"/>
              </p:ext>
            </p:extLst>
          </p:nvPr>
        </p:nvGraphicFramePr>
        <p:xfrm>
          <a:off x="4900613" y="1233488"/>
          <a:ext cx="6991350" cy="4967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50283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86BB5-5AB7-BFF3-C7BD-2D080B977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2646C-9450-8E99-3D06-2A8F80F6B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members</a:t>
            </a:r>
            <a:r>
              <a:rPr lang="en-US" dirty="0"/>
              <a:t> ride </a:t>
            </a:r>
            <a:r>
              <a:rPr lang="en-US" dirty="0">
                <a:solidFill>
                  <a:schemeClr val="accent1"/>
                </a:solidFill>
              </a:rPr>
              <a:t>more often </a:t>
            </a:r>
            <a:r>
              <a:rPr lang="en-US" dirty="0"/>
              <a:t>for a </a:t>
            </a:r>
            <a:r>
              <a:rPr lang="en-US" dirty="0">
                <a:solidFill>
                  <a:schemeClr val="accent1"/>
                </a:solidFill>
              </a:rPr>
              <a:t>shorter duration </a:t>
            </a:r>
            <a:r>
              <a:rPr lang="en-US" dirty="0"/>
              <a:t>on average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/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casual</a:t>
            </a:r>
            <a:r>
              <a:rPr lang="en-US" dirty="0"/>
              <a:t> riders ride </a:t>
            </a:r>
            <a:r>
              <a:rPr lang="en-US" dirty="0">
                <a:solidFill>
                  <a:schemeClr val="accent1"/>
                </a:solidFill>
              </a:rPr>
              <a:t>less often </a:t>
            </a:r>
            <a:r>
              <a:rPr lang="en-US" dirty="0"/>
              <a:t>for a </a:t>
            </a:r>
            <a:r>
              <a:rPr lang="en-US" dirty="0">
                <a:solidFill>
                  <a:schemeClr val="accent1"/>
                </a:solidFill>
              </a:rPr>
              <a:t>longer duration </a:t>
            </a:r>
            <a:r>
              <a:rPr lang="en-US" dirty="0"/>
              <a:t>on average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/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The annual </a:t>
            </a:r>
            <a:r>
              <a:rPr lang="en-US" dirty="0">
                <a:solidFill>
                  <a:schemeClr val="accent1"/>
                </a:solidFill>
              </a:rPr>
              <a:t>members</a:t>
            </a:r>
            <a:r>
              <a:rPr lang="en-US" dirty="0"/>
              <a:t> ride duration is </a:t>
            </a:r>
            <a:r>
              <a:rPr lang="en-US" dirty="0">
                <a:solidFill>
                  <a:schemeClr val="accent1"/>
                </a:solidFill>
              </a:rPr>
              <a:t>more constant </a:t>
            </a:r>
            <a:r>
              <a:rPr lang="en-US" dirty="0"/>
              <a:t>throughout the year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/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casual</a:t>
            </a:r>
            <a:r>
              <a:rPr lang="en-US" dirty="0"/>
              <a:t> riders ride duration tends to </a:t>
            </a:r>
            <a:r>
              <a:rPr lang="en-US" dirty="0">
                <a:solidFill>
                  <a:schemeClr val="accent1"/>
                </a:solidFill>
              </a:rPr>
              <a:t>decrease as the weather gets colder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(from November to March)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/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The number of rides taken by both casual riders and annual members however, both </a:t>
            </a:r>
            <a:r>
              <a:rPr lang="en-US" dirty="0">
                <a:solidFill>
                  <a:schemeClr val="accent1"/>
                </a:solidFill>
              </a:rPr>
              <a:t>decrease heavily during the winter months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6604B-515F-6941-2970-BFB71B467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425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FT_Color_1">
      <a:dk1>
        <a:srgbClr val="32363F"/>
      </a:dk1>
      <a:lt1>
        <a:sysClr val="window" lastClr="FFFFFF"/>
      </a:lt1>
      <a:dk2>
        <a:srgbClr val="313C41"/>
      </a:dk2>
      <a:lt2>
        <a:srgbClr val="FFFFFF"/>
      </a:lt2>
      <a:accent1>
        <a:srgbClr val="2C85AE"/>
      </a:accent1>
      <a:accent2>
        <a:srgbClr val="5E5CA2"/>
      </a:accent2>
      <a:accent3>
        <a:srgbClr val="5268A5"/>
      </a:accent3>
      <a:accent4>
        <a:srgbClr val="4276AA"/>
      </a:accent4>
      <a:accent5>
        <a:srgbClr val="1891AB"/>
      </a:accent5>
      <a:accent6>
        <a:srgbClr val="00A09D"/>
      </a:accent6>
      <a:hlink>
        <a:srgbClr val="2C85AE"/>
      </a:hlink>
      <a:folHlink>
        <a:srgbClr val="00A09D"/>
      </a:folHlink>
    </a:clrScheme>
    <a:fontScheme name="MSFT_Font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 title goes here" id="{A4715F0E-2373-46DF-8650-9CD6D2E73FF4}" vid="{7AE24D49-249C-4823-B15D-D301F3E6335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Classic bold block presentation</Template>
  <TotalTime>4334</TotalTime>
  <Words>1102</Words>
  <Application>Microsoft Office PowerPoint</Application>
  <PresentationFormat>Widescreen</PresentationFormat>
  <Paragraphs>108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Case Study: How Does a Bike-Share Company Navigate Speedy Success?</vt:lpstr>
      <vt:lpstr>PROJECT AGENDA</vt:lpstr>
      <vt:lpstr>COMPANY OVERVIEW</vt:lpstr>
      <vt:lpstr>BUSINESS TASK</vt:lpstr>
      <vt:lpstr>Casual Riders vs Annual Members in ride duration</vt:lpstr>
      <vt:lpstr>Casual Riders vs Annual Members in number of trips taken</vt:lpstr>
      <vt:lpstr>Casual Riders vs Annual Members in ride duration per month</vt:lpstr>
      <vt:lpstr>Casual Riders vs Annual Members in number of trips taken monthly</vt:lpstr>
      <vt:lpstr>SUMMARY</vt:lpstr>
      <vt:lpstr>THREE RECOMMENDATIONS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Cyclistic bikes: How they’re used between annual members and casual riders</dc:title>
  <dc:creator>Jodi Clarke</dc:creator>
  <cp:lastModifiedBy>Jodi Clarke</cp:lastModifiedBy>
  <cp:revision>1</cp:revision>
  <dcterms:created xsi:type="dcterms:W3CDTF">2023-08-25T00:07:30Z</dcterms:created>
  <dcterms:modified xsi:type="dcterms:W3CDTF">2023-09-05T04:35:46Z</dcterms:modified>
</cp:coreProperties>
</file>