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4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2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0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3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8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2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B20FC-C7F0-5FEB-541D-3AC0BE245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Network-based Intrusion Detection System (NIDS)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648E-09B7-85D3-41CA-5EC5C01F9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fi-FI" dirty="0"/>
              <a:t>COMP.SEC.300-2024-2025</a:t>
            </a:r>
          </a:p>
          <a:p>
            <a:r>
              <a:rPr lang="fi-FI" dirty="0"/>
              <a:t>Joni Lehtonen</a:t>
            </a:r>
            <a:endParaRPr lang="en-FI" dirty="0"/>
          </a:p>
        </p:txBody>
      </p:sp>
      <p:pic>
        <p:nvPicPr>
          <p:cNvPr id="4" name="Picture 3" descr="Abstract black and white pattern">
            <a:extLst>
              <a:ext uri="{FF2B5EF4-FFF2-40B4-BE49-F238E27FC236}">
                <a16:creationId xmlns:a16="http://schemas.microsoft.com/office/drawing/2014/main" id="{6BC09477-D7E3-66D6-A0E6-6E04E143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36" r="24086" b="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2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7464-2778-976F-98CB-7D2E92EE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Features</a:t>
            </a:r>
            <a:r>
              <a:rPr lang="fi-FI" dirty="0"/>
              <a:t> / AIM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program</a:t>
            </a:r>
            <a:endParaRPr lang="en-F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7BE3F3-9407-2880-29E6-049A080D35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666687"/>
            <a:ext cx="54738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i-FI" altLang="en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&amp; parses network packets.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Detects signatures from</a:t>
            </a:r>
            <a:r>
              <a:rPr kumimoji="0" lang="fi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”rules.txt”</a:t>
            </a:r>
            <a:endParaRPr kumimoji="0" lang="en-FI" altLang="en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Detects anomalies (flooding, SQLi patterns)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displays alerts and active connections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Packet logging with integrity checks</a:t>
            </a:r>
            <a:endParaRPr kumimoji="0" lang="fi-FI" altLang="en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fi-FI" altLang="en-FI" sz="1800" dirty="0">
                <a:latin typeface="Arial" panose="020B0604020202020204" pitchFamily="34" charset="0"/>
              </a:rPr>
              <a:t>Some </a:t>
            </a:r>
            <a:r>
              <a:rPr lang="fi-FI" altLang="en-FI" sz="1800" dirty="0" err="1">
                <a:latin typeface="Arial" panose="020B0604020202020204" pitchFamily="34" charset="0"/>
              </a:rPr>
              <a:t>optional</a:t>
            </a:r>
            <a:r>
              <a:rPr lang="fi-FI" altLang="en-FI" sz="1800" dirty="0">
                <a:latin typeface="Arial" panose="020B0604020202020204" pitchFamily="34" charset="0"/>
              </a:rPr>
              <a:t> </a:t>
            </a:r>
            <a:r>
              <a:rPr lang="fi-FI" altLang="en-FI" sz="1800" dirty="0" err="1">
                <a:latin typeface="Arial" panose="020B0604020202020204" pitchFamily="34" charset="0"/>
              </a:rPr>
              <a:t>features</a:t>
            </a:r>
            <a:r>
              <a:rPr lang="fi-FI" altLang="en-FI" sz="1800" dirty="0">
                <a:latin typeface="Arial" panose="020B0604020202020204" pitchFamily="34" charset="0"/>
              </a:rPr>
              <a:t> </a:t>
            </a:r>
            <a:r>
              <a:rPr lang="fi-FI" altLang="en-FI" sz="1800" dirty="0" err="1">
                <a:latin typeface="Arial" panose="020B0604020202020204" pitchFamily="34" charset="0"/>
              </a:rPr>
              <a:t>considered</a:t>
            </a:r>
            <a:r>
              <a:rPr lang="fi-FI" altLang="en-FI" sz="1800" dirty="0">
                <a:latin typeface="Arial" panose="020B0604020202020204" pitchFamily="34" charset="0"/>
              </a:rPr>
              <a:t> (IP </a:t>
            </a:r>
            <a:r>
              <a:rPr lang="fi-FI" altLang="en-FI" sz="1800" dirty="0" err="1">
                <a:latin typeface="Arial" panose="020B0604020202020204" pitchFamily="34" charset="0"/>
              </a:rPr>
              <a:t>geolocation</a:t>
            </a:r>
            <a:r>
              <a:rPr lang="fi-FI" altLang="en-FI" sz="1800" dirty="0">
                <a:latin typeface="Arial" panose="020B0604020202020204" pitchFamily="34" charset="0"/>
              </a:rPr>
              <a:t> for </a:t>
            </a:r>
            <a:r>
              <a:rPr lang="fi-FI" altLang="en-FI" sz="1800" dirty="0" err="1">
                <a:latin typeface="Arial" panose="020B0604020202020204" pitchFamily="34" charset="0"/>
              </a:rPr>
              <a:t>example</a:t>
            </a:r>
            <a:r>
              <a:rPr lang="fi-FI" altLang="en-FI" sz="1800" dirty="0">
                <a:latin typeface="Arial" panose="020B0604020202020204" pitchFamily="34" charset="0"/>
              </a:rPr>
              <a:t>)</a:t>
            </a:r>
            <a:endParaRPr kumimoji="0" lang="en-FI" altLang="en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10551-8C8A-BAAB-B71A-1EC04BF4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61" y="1634301"/>
            <a:ext cx="5716883" cy="33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A2C6-E83D-3F78-01C3-4A0293BF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Secure</a:t>
            </a:r>
            <a:r>
              <a:rPr lang="sv-SE" dirty="0"/>
              <a:t> Programming </a:t>
            </a:r>
            <a:r>
              <a:rPr lang="sv-SE" dirty="0" err="1"/>
              <a:t>Practices</a:t>
            </a:r>
            <a:r>
              <a:rPr lang="sv-SE" dirty="0"/>
              <a:t> (OWASP)</a:t>
            </a:r>
            <a:endParaRPr lang="en-F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D4552D-5E0B-F5FE-E0AF-0C5E971B17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995269"/>
            <a:ext cx="51603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Passwords hashed wit</a:t>
            </a:r>
            <a:r>
              <a:rPr kumimoji="0" lang="fi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 </a:t>
            </a:r>
            <a:r>
              <a:rPr kumimoji="0" lang="fi-FI" altLang="en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bcrypt</a:t>
            </a:r>
            <a:endParaRPr kumimoji="0" lang="en-FI" altLang="en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Logs hashed with</a:t>
            </a:r>
            <a:r>
              <a:rPr kumimoji="0" lang="fi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SHA-256/HMAC</a:t>
            </a:r>
            <a:endParaRPr kumimoji="0" lang="en-FI" altLang="en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login with rate-limiting to avoid brute-force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SQL injection &amp; alert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insecure settings (e.g. default creds)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E207A-0BBD-B242-1FF3-3ADCED63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23" y="1708899"/>
            <a:ext cx="2368578" cy="1774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3039F-CD9F-330C-4021-DF7FD368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22" y="3878666"/>
            <a:ext cx="447737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6CCB-78EE-83F6-14DA-52E5FE3E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TEsting</a:t>
            </a:r>
            <a:endParaRPr lang="en-F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1891DE-6901-FEB3-4D81-1562DA4A9B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832295"/>
            <a:ext cx="61350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traffic injection </a:t>
            </a:r>
            <a:r>
              <a:rPr kumimoji="0" lang="en-FI" altLang="en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</a:t>
            </a:r>
            <a:r>
              <a:rPr kumimoji="0" lang="fi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 </a:t>
            </a:r>
            <a:r>
              <a:rPr kumimoji="0" lang="fi-FI" altLang="en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Scapy</a:t>
            </a:r>
            <a:endParaRPr kumimoji="0" lang="en-FI" altLang="en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Rules tested with known bad patterns (e.g. </a:t>
            </a:r>
            <a:r>
              <a:rPr kumimoji="0" lang="en-FI" altLang="en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nmap</a:t>
            </a: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SQLi)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tested for brute-force login attempts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Logging verified: hash check detects tampering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Simulated DoS traffic triggers rate-limiting &amp; IP bans</a:t>
            </a:r>
          </a:p>
        </p:txBody>
      </p:sp>
    </p:spTree>
    <p:extLst>
      <p:ext uri="{BB962C8B-B14F-4D97-AF65-F5344CB8AC3E}">
        <p14:creationId xmlns:p14="http://schemas.microsoft.com/office/powerpoint/2010/main" val="120987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9F88-0871-8067-F7B5-A7EFD895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Summary</a:t>
            </a:r>
            <a:endParaRPr lang="en-F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6208E2-279F-BC42-799B-911EA1FD78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938242"/>
            <a:ext cx="74558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Python-based NI</a:t>
            </a:r>
            <a:r>
              <a:rPr kumimoji="0" lang="fi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</a:t>
            </a: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basic IPS and secure GUI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Scapy</a:t>
            </a: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FI" altLang="en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FI" altLang="en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bcrypt</a:t>
            </a: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FI" altLang="en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hashlib</a:t>
            </a: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Meets many OWASP Top 10 items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Extensible: add rules, alerts, and secure logging</a:t>
            </a:r>
            <a:endParaRPr kumimoji="0" lang="fi-FI" altLang="en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fi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Still </a:t>
            </a:r>
            <a:r>
              <a:rPr kumimoji="0" lang="fi-FI" altLang="en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</a:t>
            </a:r>
            <a:r>
              <a:rPr kumimoji="0" lang="fi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en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</a:t>
            </a:r>
            <a:r>
              <a:rPr kumimoji="0" lang="fi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fi-FI" altLang="en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fi-FI" altLang="en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en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</a:t>
            </a:r>
            <a:r>
              <a:rPr lang="fi-FI" altLang="en-FI" sz="1800" dirty="0" err="1">
                <a:latin typeface="Arial" panose="020B0604020202020204" pitchFamily="34" charset="0"/>
              </a:rPr>
              <a:t>end</a:t>
            </a:r>
            <a:r>
              <a:rPr lang="fi-FI" altLang="en-FI" sz="1800" dirty="0">
                <a:latin typeface="Arial" panose="020B0604020202020204" pitchFamily="34" charset="0"/>
              </a:rPr>
              <a:t>, GUI </a:t>
            </a:r>
            <a:r>
              <a:rPr lang="fi-FI" altLang="en-FI" sz="1800" dirty="0" err="1">
                <a:latin typeface="Arial" panose="020B0604020202020204" pitchFamily="34" charset="0"/>
              </a:rPr>
              <a:t>appearance</a:t>
            </a:r>
            <a:endParaRPr lang="fi-FI" altLang="en-FI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fi-FI" altLang="en-FI" sz="1800" dirty="0" err="1">
                <a:latin typeface="Arial" panose="020B0604020202020204" pitchFamily="34" charset="0"/>
              </a:rPr>
              <a:t>Will</a:t>
            </a:r>
            <a:r>
              <a:rPr lang="fi-FI" altLang="en-FI" sz="1800" dirty="0">
                <a:latin typeface="Arial" panose="020B0604020202020204" pitchFamily="34" charset="0"/>
              </a:rPr>
              <a:t> </a:t>
            </a:r>
            <a:r>
              <a:rPr lang="fi-FI" altLang="en-FI" sz="1800" dirty="0" err="1">
                <a:latin typeface="Arial" panose="020B0604020202020204" pitchFamily="34" charset="0"/>
              </a:rPr>
              <a:t>add</a:t>
            </a:r>
            <a:r>
              <a:rPr lang="fi-FI" altLang="en-FI" sz="1800" dirty="0">
                <a:latin typeface="Arial" panose="020B0604020202020204" pitchFamily="34" charset="0"/>
              </a:rPr>
              <a:t> </a:t>
            </a:r>
            <a:r>
              <a:rPr lang="fi-FI" altLang="en-FI" sz="1800" dirty="0" err="1">
                <a:latin typeface="Arial" panose="020B0604020202020204" pitchFamily="34" charset="0"/>
              </a:rPr>
              <a:t>online</a:t>
            </a:r>
            <a:r>
              <a:rPr lang="fi-FI" altLang="en-FI" sz="1800" dirty="0">
                <a:latin typeface="Arial" panose="020B0604020202020204" pitchFamily="34" charset="0"/>
              </a:rPr>
              <a:t> </a:t>
            </a:r>
            <a:r>
              <a:rPr lang="fi-FI" altLang="en-FI" sz="1800" dirty="0" err="1">
                <a:latin typeface="Arial" panose="020B0604020202020204" pitchFamily="34" charset="0"/>
              </a:rPr>
              <a:t>login</a:t>
            </a:r>
            <a:r>
              <a:rPr lang="fi-FI" altLang="en-FI" sz="1800" dirty="0">
                <a:latin typeface="Arial" panose="020B0604020202020204" pitchFamily="34" charset="0"/>
              </a:rPr>
              <a:t> </a:t>
            </a:r>
            <a:r>
              <a:rPr lang="fi-FI" altLang="en-FI" sz="1800" dirty="0" err="1">
                <a:latin typeface="Arial" panose="020B0604020202020204" pitchFamily="34" charset="0"/>
              </a:rPr>
              <a:t>if</a:t>
            </a:r>
            <a:r>
              <a:rPr lang="fi-FI" altLang="en-FI" sz="1800" dirty="0">
                <a:latin typeface="Arial" panose="020B0604020202020204" pitchFamily="34" charset="0"/>
              </a:rPr>
              <a:t> I </a:t>
            </a:r>
            <a:r>
              <a:rPr lang="fi-FI" altLang="en-FI" sz="1800" dirty="0" err="1">
                <a:latin typeface="Arial" panose="020B0604020202020204" pitchFamily="34" charset="0"/>
              </a:rPr>
              <a:t>have</a:t>
            </a:r>
            <a:r>
              <a:rPr lang="fi-FI" altLang="en-FI" sz="1800" dirty="0">
                <a:latin typeface="Arial" panose="020B0604020202020204" pitchFamily="34" charset="0"/>
              </a:rPr>
              <a:t> </a:t>
            </a:r>
            <a:r>
              <a:rPr lang="fi-FI" altLang="en-FI" sz="1800" dirty="0" err="1">
                <a:latin typeface="Arial" panose="020B0604020202020204" pitchFamily="34" charset="0"/>
              </a:rPr>
              <a:t>time</a:t>
            </a:r>
            <a:r>
              <a:rPr lang="fi-FI" altLang="en-FI" sz="1800" dirty="0">
                <a:latin typeface="Arial" panose="020B0604020202020204" pitchFamily="34" charset="0"/>
              </a:rPr>
              <a:t>, </a:t>
            </a:r>
            <a:r>
              <a:rPr lang="fi-FI" altLang="en-FI" sz="1800" dirty="0" err="1">
                <a:latin typeface="Arial" panose="020B0604020202020204" pitchFamily="34" charset="0"/>
              </a:rPr>
              <a:t>will</a:t>
            </a:r>
            <a:r>
              <a:rPr lang="fi-FI" altLang="en-FI" sz="1800" dirty="0">
                <a:latin typeface="Arial" panose="020B0604020202020204" pitchFamily="34" charset="0"/>
              </a:rPr>
              <a:t> </a:t>
            </a:r>
            <a:r>
              <a:rPr lang="fi-FI" altLang="en-FI" sz="1800" dirty="0" err="1">
                <a:latin typeface="Arial" panose="020B0604020202020204" pitchFamily="34" charset="0"/>
              </a:rPr>
              <a:t>add</a:t>
            </a:r>
            <a:r>
              <a:rPr lang="fi-FI" altLang="en-FI" sz="1800" dirty="0">
                <a:latin typeface="Arial" panose="020B0604020202020204" pitchFamily="34" charset="0"/>
              </a:rPr>
              <a:t> </a:t>
            </a:r>
            <a:r>
              <a:rPr lang="fi-FI" altLang="en-FI" sz="1800" dirty="0" err="1">
                <a:latin typeface="Arial" panose="020B0604020202020204" pitchFamily="34" charset="0"/>
              </a:rPr>
              <a:t>multiple</a:t>
            </a:r>
            <a:r>
              <a:rPr lang="fi-FI" altLang="en-FI" sz="1800" dirty="0">
                <a:latin typeface="Arial" panose="020B0604020202020204" pitchFamily="34" charset="0"/>
              </a:rPr>
              <a:t> </a:t>
            </a:r>
            <a:r>
              <a:rPr lang="fi-FI" altLang="en-FI" sz="1800" dirty="0" err="1">
                <a:latin typeface="Arial" panose="020B0604020202020204" pitchFamily="34" charset="0"/>
              </a:rPr>
              <a:t>features</a:t>
            </a:r>
            <a:r>
              <a:rPr lang="fi-FI" altLang="en-FI" sz="1800" dirty="0">
                <a:latin typeface="Arial" panose="020B0604020202020204" pitchFamily="34" charset="0"/>
              </a:rPr>
              <a:t> </a:t>
            </a:r>
            <a:r>
              <a:rPr lang="fi-FI" altLang="en-FI" sz="1800" dirty="0" err="1">
                <a:latin typeface="Arial" panose="020B0604020202020204" pitchFamily="34" charset="0"/>
              </a:rPr>
              <a:t>this</a:t>
            </a:r>
            <a:r>
              <a:rPr lang="fi-FI" altLang="en-FI" sz="1800" dirty="0">
                <a:latin typeface="Arial" panose="020B0604020202020204" pitchFamily="34" charset="0"/>
              </a:rPr>
              <a:t> </a:t>
            </a:r>
            <a:r>
              <a:rPr lang="fi-FI" altLang="en-FI" sz="1800" dirty="0" err="1">
                <a:latin typeface="Arial" panose="020B0604020202020204" pitchFamily="34" charset="0"/>
              </a:rPr>
              <a:t>way</a:t>
            </a:r>
            <a:endParaRPr kumimoji="0" lang="en-FI" altLang="en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1152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Calisto MT</vt:lpstr>
      <vt:lpstr>Univers Condensed</vt:lpstr>
      <vt:lpstr>Wingdings</vt:lpstr>
      <vt:lpstr>ChronicleVTI</vt:lpstr>
      <vt:lpstr>Network-based Intrusion Detection System (NIDS)</vt:lpstr>
      <vt:lpstr>Features / AIM of the program</vt:lpstr>
      <vt:lpstr>Secure Programming Practices (OWASP)</vt:lpstr>
      <vt:lpstr>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Joni Lehtonen</dc:creator>
  <cp:lastModifiedBy>Joni Lehtonen</cp:lastModifiedBy>
  <cp:revision>3</cp:revision>
  <dcterms:created xsi:type="dcterms:W3CDTF">2025-05-08T22:06:09Z</dcterms:created>
  <dcterms:modified xsi:type="dcterms:W3CDTF">2025-05-09T08:57:58Z</dcterms:modified>
</cp:coreProperties>
</file>