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6" r:id="rId1"/>
    <p:sldMasterId id="2147483677" r:id="rId2"/>
  </p:sldMasterIdLst>
  <p:notesMasterIdLst>
    <p:notesMasterId r:id="rId77"/>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 id="303" r:id="rId50"/>
    <p:sldId id="304" r:id="rId51"/>
    <p:sldId id="305" r:id="rId52"/>
    <p:sldId id="306" r:id="rId53"/>
    <p:sldId id="307" r:id="rId54"/>
    <p:sldId id="308" r:id="rId55"/>
    <p:sldId id="309" r:id="rId56"/>
    <p:sldId id="310" r:id="rId57"/>
    <p:sldId id="311" r:id="rId58"/>
    <p:sldId id="312" r:id="rId59"/>
    <p:sldId id="313" r:id="rId60"/>
    <p:sldId id="314" r:id="rId61"/>
    <p:sldId id="315" r:id="rId62"/>
    <p:sldId id="316" r:id="rId63"/>
    <p:sldId id="317" r:id="rId64"/>
    <p:sldId id="318" r:id="rId65"/>
    <p:sldId id="319" r:id="rId66"/>
    <p:sldId id="320" r:id="rId67"/>
    <p:sldId id="321" r:id="rId68"/>
    <p:sldId id="322" r:id="rId69"/>
    <p:sldId id="323" r:id="rId70"/>
    <p:sldId id="324" r:id="rId71"/>
    <p:sldId id="325" r:id="rId72"/>
    <p:sldId id="326" r:id="rId73"/>
    <p:sldId id="327" r:id="rId74"/>
    <p:sldId id="328" r:id="rId75"/>
    <p:sldId id="329" r:id="rId76"/>
  </p:sldIdLst>
  <p:sldSz cx="9144000" cy="5143500" type="screen16x9"/>
  <p:notesSz cx="6858000" cy="9144000"/>
  <p:embeddedFontLst>
    <p:embeddedFont>
      <p:font typeface="Arial Black" panose="020B0A04020102020204" pitchFamily="34" charset="0"/>
      <p:regular r:id="rId78"/>
      <p:bold r:id="rId79"/>
    </p:embeddedFont>
    <p:embeddedFont>
      <p:font typeface="Helvetica Neue" panose="02010600030101010101" charset="0"/>
      <p:regular r:id="rId80"/>
      <p:bold r:id="rId81"/>
      <p:italic r:id="rId82"/>
      <p:boldItalic r:id="rId8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F410182-F09D-4313-8962-AE3C5AF0F817}">
  <a:tblStyle styleId="{5F410182-F09D-4313-8962-AE3C5AF0F817}"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5" d="100"/>
          <a:sy n="145" d="100"/>
        </p:scale>
        <p:origin x="100" y="16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presProps" Target="presProps.xml"/><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font" Target="fonts/font2.fntdata"/><Relationship Id="rId5" Type="http://schemas.openxmlformats.org/officeDocument/2006/relationships/slide" Target="slides/slide3.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notesMaster" Target="notesMasters/notesMaster1.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font" Target="fonts/font3.fntdata"/><Relationship Id="rId85" Type="http://schemas.openxmlformats.org/officeDocument/2006/relationships/viewProps" Target="view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font" Target="fonts/font1.fntdata"/><Relationship Id="rId81" Type="http://schemas.openxmlformats.org/officeDocument/2006/relationships/font" Target="fonts/font4.fntdata"/><Relationship Id="rId86"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tableStyles" Target="tableStyles.xml"/><Relationship Id="rId61" Type="http://schemas.openxmlformats.org/officeDocument/2006/relationships/slide" Target="slides/slide59.xml"/><Relationship Id="rId82" Type="http://schemas.openxmlformats.org/officeDocument/2006/relationships/font" Target="fonts/font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11d9ab77345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11d9ab77345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120554dddd9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120554dddd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120554dddd9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120554dddd9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120554dddd9_0_5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120554dddd9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120554dddd9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 name="Google Shape;205;g120554dddd9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120554dddd9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120554dddd9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120554dddd9_0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 name="Google Shape;217;g120554dddd9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120554dddd9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 name="Google Shape;223;g120554dddd9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g120554dddd9_0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 name="Google Shape;229;g120554dddd9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120554dddd9_0_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120554dddd9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f75985b1fc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f75985b1f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g11e0e9f36fc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 name="Google Shape;241;g11e0e9f36f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g11e0e9f36fc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7" name="Google Shape;247;g11e0e9f36fc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g11e0e9f36fc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 name="Google Shape;254;g11e0e9f36fc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g11e0e9f36fc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 name="Google Shape;261;g11e0e9f36fc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g11e0e9f36fc_0_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8" name="Google Shape;268;g11e0e9f36fc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g11e0e9f36fc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4" name="Google Shape;274;g11e0e9f36fc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11e0e9f36fc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11e0e9f36fc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11e0e9f36fc_0_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8" name="Google Shape;288;g11e0e9f36fc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11e0e9f36fc_0_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11e0e9f36fc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endParaRPr sz="1300">
              <a:solidFill>
                <a:srgbClr val="273239"/>
              </a:solidFill>
              <a:highlight>
                <a:srgbClr val="FFFFFF"/>
              </a:highlight>
            </a:endParaRPr>
          </a:p>
          <a:p>
            <a:pPr marL="0" lvl="0" indent="0" algn="l" rtl="0">
              <a:lnSpc>
                <a:spcPct val="115000"/>
              </a:lnSpc>
              <a:spcBef>
                <a:spcPts val="1200"/>
              </a:spcBef>
              <a:spcAft>
                <a:spcPts val="0"/>
              </a:spcAft>
              <a:buNone/>
            </a:pPr>
            <a:endParaRPr sz="1300">
              <a:solidFill>
                <a:srgbClr val="273239"/>
              </a:solidFill>
              <a:highlight>
                <a:srgbClr val="FFFFFF"/>
              </a:highlight>
            </a:endParaRPr>
          </a:p>
          <a:p>
            <a:pPr marL="0" lvl="0" indent="0" algn="l" rtl="0">
              <a:lnSpc>
                <a:spcPct val="115000"/>
              </a:lnSpc>
              <a:spcBef>
                <a:spcPts val="1200"/>
              </a:spcBef>
              <a:spcAft>
                <a:spcPts val="120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g11e0e9f36fc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0" name="Google Shape;300;g11e0e9f36fc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11d9ab7734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11d9ab7734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g11f5f4181f1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7" name="Google Shape;307;g11f5f4181f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g11f81b4fde9_0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3" name="Google Shape;313;g11f81b4fde9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g11f81b4fde9_0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9" name="Google Shape;319;g11f81b4fde9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g11f81b4fde9_0_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5" name="Google Shape;325;g11f81b4fde9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g11f81b4fde9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3" name="Google Shape;333;g11f81b4fde9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g11f81b4fde9_0_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9" name="Google Shape;339;g11f81b4fde9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g11f81b4fde9_0_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5" name="Google Shape;345;g11f81b4fde9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Google Shape;352;g11f81b4fde9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3" name="Google Shape;353;g11f81b4fde9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Google Shape;358;g11f81b4fde9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9" name="Google Shape;359;g11f81b4fde9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
        <p:cNvGrpSpPr/>
        <p:nvPr/>
      </p:nvGrpSpPr>
      <p:grpSpPr>
        <a:xfrm>
          <a:off x="0" y="0"/>
          <a:ext cx="0" cy="0"/>
          <a:chOff x="0" y="0"/>
          <a:chExt cx="0" cy="0"/>
        </a:xfrm>
      </p:grpSpPr>
      <p:sp>
        <p:nvSpPr>
          <p:cNvPr id="364" name="Google Shape;364;g11f81b4fde9_0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5" name="Google Shape;365;g11f81b4fde9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11d9ab77345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11d9ab77345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
        <p:cNvGrpSpPr/>
        <p:nvPr/>
      </p:nvGrpSpPr>
      <p:grpSpPr>
        <a:xfrm>
          <a:off x="0" y="0"/>
          <a:ext cx="0" cy="0"/>
          <a:chOff x="0" y="0"/>
          <a:chExt cx="0" cy="0"/>
        </a:xfrm>
      </p:grpSpPr>
      <p:sp>
        <p:nvSpPr>
          <p:cNvPr id="370" name="Google Shape;370;g11f81b4fde9_0_5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1" name="Google Shape;371;g11f81b4fde9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g11f81b4fde9_0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7" name="Google Shape;377;g11f81b4fde9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
        <p:cNvGrpSpPr/>
        <p:nvPr/>
      </p:nvGrpSpPr>
      <p:grpSpPr>
        <a:xfrm>
          <a:off x="0" y="0"/>
          <a:ext cx="0" cy="0"/>
          <a:chOff x="0" y="0"/>
          <a:chExt cx="0" cy="0"/>
        </a:xfrm>
      </p:grpSpPr>
      <p:sp>
        <p:nvSpPr>
          <p:cNvPr id="382" name="Google Shape;382;g11f81b4fde9_0_6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3" name="Google Shape;383;g11f81b4fde9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
        <p:cNvGrpSpPr/>
        <p:nvPr/>
      </p:nvGrpSpPr>
      <p:grpSpPr>
        <a:xfrm>
          <a:off x="0" y="0"/>
          <a:ext cx="0" cy="0"/>
          <a:chOff x="0" y="0"/>
          <a:chExt cx="0" cy="0"/>
        </a:xfrm>
      </p:grpSpPr>
      <p:sp>
        <p:nvSpPr>
          <p:cNvPr id="391" name="Google Shape;391;g11f81b4fde9_0_7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2" name="Google Shape;392;g11f81b4fde9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
        <p:cNvGrpSpPr/>
        <p:nvPr/>
      </p:nvGrpSpPr>
      <p:grpSpPr>
        <a:xfrm>
          <a:off x="0" y="0"/>
          <a:ext cx="0" cy="0"/>
          <a:chOff x="0" y="0"/>
          <a:chExt cx="0" cy="0"/>
        </a:xfrm>
      </p:grpSpPr>
      <p:sp>
        <p:nvSpPr>
          <p:cNvPr id="402" name="Google Shape;402;g11f81b4fde9_0_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3" name="Google Shape;403;g11f81b4fde9_0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4"/>
        <p:cNvGrpSpPr/>
        <p:nvPr/>
      </p:nvGrpSpPr>
      <p:grpSpPr>
        <a:xfrm>
          <a:off x="0" y="0"/>
          <a:ext cx="0" cy="0"/>
          <a:chOff x="0" y="0"/>
          <a:chExt cx="0" cy="0"/>
        </a:xfrm>
      </p:grpSpPr>
      <p:sp>
        <p:nvSpPr>
          <p:cNvPr id="415" name="Google Shape;415;g11f81b4fde9_0_9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6" name="Google Shape;416;g11f81b4fde9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0"/>
        <p:cNvGrpSpPr/>
        <p:nvPr/>
      </p:nvGrpSpPr>
      <p:grpSpPr>
        <a:xfrm>
          <a:off x="0" y="0"/>
          <a:ext cx="0" cy="0"/>
          <a:chOff x="0" y="0"/>
          <a:chExt cx="0" cy="0"/>
        </a:xfrm>
      </p:grpSpPr>
      <p:sp>
        <p:nvSpPr>
          <p:cNvPr id="421" name="Google Shape;421;gf66069ff08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2" name="Google Shape;422;gf66069ff08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6"/>
        <p:cNvGrpSpPr/>
        <p:nvPr/>
      </p:nvGrpSpPr>
      <p:grpSpPr>
        <a:xfrm>
          <a:off x="0" y="0"/>
          <a:ext cx="0" cy="0"/>
          <a:chOff x="0" y="0"/>
          <a:chExt cx="0" cy="0"/>
        </a:xfrm>
      </p:grpSpPr>
      <p:sp>
        <p:nvSpPr>
          <p:cNvPr id="427" name="Google Shape;427;g11e87928655_0_6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8" name="Google Shape;428;g11e87928655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3"/>
        <p:cNvGrpSpPr/>
        <p:nvPr/>
      </p:nvGrpSpPr>
      <p:grpSpPr>
        <a:xfrm>
          <a:off x="0" y="0"/>
          <a:ext cx="0" cy="0"/>
          <a:chOff x="0" y="0"/>
          <a:chExt cx="0" cy="0"/>
        </a:xfrm>
      </p:grpSpPr>
      <p:sp>
        <p:nvSpPr>
          <p:cNvPr id="434" name="Google Shape;434;g11e87928655_0_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5" name="Google Shape;435;g11e87928655_0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0"/>
        <p:cNvGrpSpPr/>
        <p:nvPr/>
      </p:nvGrpSpPr>
      <p:grpSpPr>
        <a:xfrm>
          <a:off x="0" y="0"/>
          <a:ext cx="0" cy="0"/>
          <a:chOff x="0" y="0"/>
          <a:chExt cx="0" cy="0"/>
        </a:xfrm>
      </p:grpSpPr>
      <p:sp>
        <p:nvSpPr>
          <p:cNvPr id="441" name="Google Shape;441;g11e87928655_0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2" name="Google Shape;442;g11e87928655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11d9ab77345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11d9ab77345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7"/>
        <p:cNvGrpSpPr/>
        <p:nvPr/>
      </p:nvGrpSpPr>
      <p:grpSpPr>
        <a:xfrm>
          <a:off x="0" y="0"/>
          <a:ext cx="0" cy="0"/>
          <a:chOff x="0" y="0"/>
          <a:chExt cx="0" cy="0"/>
        </a:xfrm>
      </p:grpSpPr>
      <p:sp>
        <p:nvSpPr>
          <p:cNvPr id="448" name="Google Shape;448;g11e87928655_0_9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9" name="Google Shape;449;g11e87928655_0_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4"/>
        <p:cNvGrpSpPr/>
        <p:nvPr/>
      </p:nvGrpSpPr>
      <p:grpSpPr>
        <a:xfrm>
          <a:off x="0" y="0"/>
          <a:ext cx="0" cy="0"/>
          <a:chOff x="0" y="0"/>
          <a:chExt cx="0" cy="0"/>
        </a:xfrm>
      </p:grpSpPr>
      <p:sp>
        <p:nvSpPr>
          <p:cNvPr id="455" name="Google Shape;455;g11e87928655_0_9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6" name="Google Shape;456;g11e87928655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g11e87928655_0_10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3" name="Google Shape;463;g11e87928655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
        <p:cNvGrpSpPr/>
        <p:nvPr/>
      </p:nvGrpSpPr>
      <p:grpSpPr>
        <a:xfrm>
          <a:off x="0" y="0"/>
          <a:ext cx="0" cy="0"/>
          <a:chOff x="0" y="0"/>
          <a:chExt cx="0" cy="0"/>
        </a:xfrm>
      </p:grpSpPr>
      <p:sp>
        <p:nvSpPr>
          <p:cNvPr id="468" name="Google Shape;468;g11e87928655_0_10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9" name="Google Shape;469;g11e87928655_0_1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3"/>
        <p:cNvGrpSpPr/>
        <p:nvPr/>
      </p:nvGrpSpPr>
      <p:grpSpPr>
        <a:xfrm>
          <a:off x="0" y="0"/>
          <a:ext cx="0" cy="0"/>
          <a:chOff x="0" y="0"/>
          <a:chExt cx="0" cy="0"/>
        </a:xfrm>
      </p:grpSpPr>
      <p:sp>
        <p:nvSpPr>
          <p:cNvPr id="474" name="Google Shape;474;g11e87928655_0_1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5" name="Google Shape;475;g11e87928655_0_1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9"/>
        <p:cNvGrpSpPr/>
        <p:nvPr/>
      </p:nvGrpSpPr>
      <p:grpSpPr>
        <a:xfrm>
          <a:off x="0" y="0"/>
          <a:ext cx="0" cy="0"/>
          <a:chOff x="0" y="0"/>
          <a:chExt cx="0" cy="0"/>
        </a:xfrm>
      </p:grpSpPr>
      <p:sp>
        <p:nvSpPr>
          <p:cNvPr id="480" name="Google Shape;480;gfaaab38e43_2_67: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81" name="Google Shape;481;gfaaab38e43_2_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5"/>
        <p:cNvGrpSpPr/>
        <p:nvPr/>
      </p:nvGrpSpPr>
      <p:grpSpPr>
        <a:xfrm>
          <a:off x="0" y="0"/>
          <a:ext cx="0" cy="0"/>
          <a:chOff x="0" y="0"/>
          <a:chExt cx="0" cy="0"/>
        </a:xfrm>
      </p:grpSpPr>
      <p:sp>
        <p:nvSpPr>
          <p:cNvPr id="486" name="Google Shape;486;g11e92c5ae04_0_0: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87" name="Google Shape;487;g11e92c5ae0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Google Shape;491;g11e92c5ae04_0_4: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92" name="Google Shape;492;g11e92c5ae04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6"/>
        <p:cNvGrpSpPr/>
        <p:nvPr/>
      </p:nvGrpSpPr>
      <p:grpSpPr>
        <a:xfrm>
          <a:off x="0" y="0"/>
          <a:ext cx="0" cy="0"/>
          <a:chOff x="0" y="0"/>
          <a:chExt cx="0" cy="0"/>
        </a:xfrm>
      </p:grpSpPr>
      <p:sp>
        <p:nvSpPr>
          <p:cNvPr id="497" name="Google Shape;497;g11e92c5ae04_0_9: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98" name="Google Shape;498;g11e92c5ae04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9"/>
        <p:cNvGrpSpPr/>
        <p:nvPr/>
      </p:nvGrpSpPr>
      <p:grpSpPr>
        <a:xfrm>
          <a:off x="0" y="0"/>
          <a:ext cx="0" cy="0"/>
          <a:chOff x="0" y="0"/>
          <a:chExt cx="0" cy="0"/>
        </a:xfrm>
      </p:grpSpPr>
      <p:sp>
        <p:nvSpPr>
          <p:cNvPr id="520" name="Google Shape;520;g11e92c5ae04_0_31: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21" name="Google Shape;521;g11e92c5ae04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11d9ab77345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11d9ab77345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3"/>
        <p:cNvGrpSpPr/>
        <p:nvPr/>
      </p:nvGrpSpPr>
      <p:grpSpPr>
        <a:xfrm>
          <a:off x="0" y="0"/>
          <a:ext cx="0" cy="0"/>
          <a:chOff x="0" y="0"/>
          <a:chExt cx="0" cy="0"/>
        </a:xfrm>
      </p:grpSpPr>
      <p:sp>
        <p:nvSpPr>
          <p:cNvPr id="544" name="Google Shape;544;g11e92c5ae04_0_54: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45" name="Google Shape;545;g11e92c5ae04_0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9"/>
        <p:cNvGrpSpPr/>
        <p:nvPr/>
      </p:nvGrpSpPr>
      <p:grpSpPr>
        <a:xfrm>
          <a:off x="0" y="0"/>
          <a:ext cx="0" cy="0"/>
          <a:chOff x="0" y="0"/>
          <a:chExt cx="0" cy="0"/>
        </a:xfrm>
      </p:grpSpPr>
      <p:sp>
        <p:nvSpPr>
          <p:cNvPr id="580" name="Google Shape;580;g11e92c5ae04_0_89: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81" name="Google Shape;581;g11e92c5ae04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4"/>
        <p:cNvGrpSpPr/>
        <p:nvPr/>
      </p:nvGrpSpPr>
      <p:grpSpPr>
        <a:xfrm>
          <a:off x="0" y="0"/>
          <a:ext cx="0" cy="0"/>
          <a:chOff x="0" y="0"/>
          <a:chExt cx="0" cy="0"/>
        </a:xfrm>
      </p:grpSpPr>
      <p:sp>
        <p:nvSpPr>
          <p:cNvPr id="625" name="Google Shape;625;g11e92c5ae04_0_133: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26" name="Google Shape;626;g11e92c5ae04_0_1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1"/>
        <p:cNvGrpSpPr/>
        <p:nvPr/>
      </p:nvGrpSpPr>
      <p:grpSpPr>
        <a:xfrm>
          <a:off x="0" y="0"/>
          <a:ext cx="0" cy="0"/>
          <a:chOff x="0" y="0"/>
          <a:chExt cx="0" cy="0"/>
        </a:xfrm>
      </p:grpSpPr>
      <p:sp>
        <p:nvSpPr>
          <p:cNvPr id="672" name="Google Shape;672;g11e92c5ae04_0_179: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3" name="Google Shape;673;g11e92c5ae04_0_1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0"/>
        <p:cNvGrpSpPr/>
        <p:nvPr/>
      </p:nvGrpSpPr>
      <p:grpSpPr>
        <a:xfrm>
          <a:off x="0" y="0"/>
          <a:ext cx="0" cy="0"/>
          <a:chOff x="0" y="0"/>
          <a:chExt cx="0" cy="0"/>
        </a:xfrm>
      </p:grpSpPr>
      <p:sp>
        <p:nvSpPr>
          <p:cNvPr id="701" name="Google Shape;701;g11e92c5ae04_0_207: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02" name="Google Shape;702;g11e92c5ae04_0_2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5"/>
        <p:cNvGrpSpPr/>
        <p:nvPr/>
      </p:nvGrpSpPr>
      <p:grpSpPr>
        <a:xfrm>
          <a:off x="0" y="0"/>
          <a:ext cx="0" cy="0"/>
          <a:chOff x="0" y="0"/>
          <a:chExt cx="0" cy="0"/>
        </a:xfrm>
      </p:grpSpPr>
      <p:sp>
        <p:nvSpPr>
          <p:cNvPr id="726" name="Google Shape;726;g11e92c5ae04_0_231: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27" name="Google Shape;727;g11e92c5ae04_0_2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9"/>
        <p:cNvGrpSpPr/>
        <p:nvPr/>
      </p:nvGrpSpPr>
      <p:grpSpPr>
        <a:xfrm>
          <a:off x="0" y="0"/>
          <a:ext cx="0" cy="0"/>
          <a:chOff x="0" y="0"/>
          <a:chExt cx="0" cy="0"/>
        </a:xfrm>
      </p:grpSpPr>
      <p:sp>
        <p:nvSpPr>
          <p:cNvPr id="750" name="Google Shape;750;g11e92c5ae04_0_254: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51" name="Google Shape;751;g11e92c5ae04_0_2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3"/>
        <p:cNvGrpSpPr/>
        <p:nvPr/>
      </p:nvGrpSpPr>
      <p:grpSpPr>
        <a:xfrm>
          <a:off x="0" y="0"/>
          <a:ext cx="0" cy="0"/>
          <a:chOff x="0" y="0"/>
          <a:chExt cx="0" cy="0"/>
        </a:xfrm>
      </p:grpSpPr>
      <p:sp>
        <p:nvSpPr>
          <p:cNvPr id="774" name="Google Shape;774;g11e92c5ae04_0_277: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75" name="Google Shape;775;g11e92c5ae04_0_2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7"/>
        <p:cNvGrpSpPr/>
        <p:nvPr/>
      </p:nvGrpSpPr>
      <p:grpSpPr>
        <a:xfrm>
          <a:off x="0" y="0"/>
          <a:ext cx="0" cy="0"/>
          <a:chOff x="0" y="0"/>
          <a:chExt cx="0" cy="0"/>
        </a:xfrm>
      </p:grpSpPr>
      <p:sp>
        <p:nvSpPr>
          <p:cNvPr id="798" name="Google Shape;798;g11e92c5ae04_0_300: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99" name="Google Shape;799;g11e92c5ae04_0_3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7"/>
        <p:cNvGrpSpPr/>
        <p:nvPr/>
      </p:nvGrpSpPr>
      <p:grpSpPr>
        <a:xfrm>
          <a:off x="0" y="0"/>
          <a:ext cx="0" cy="0"/>
          <a:chOff x="0" y="0"/>
          <a:chExt cx="0" cy="0"/>
        </a:xfrm>
      </p:grpSpPr>
      <p:sp>
        <p:nvSpPr>
          <p:cNvPr id="858" name="Google Shape;858;g11e92c5ae04_0_323: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9" name="Google Shape;859;g11e92c5ae04_0_3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11d9ab77345_0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11d9ab77345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7"/>
        <p:cNvGrpSpPr/>
        <p:nvPr/>
      </p:nvGrpSpPr>
      <p:grpSpPr>
        <a:xfrm>
          <a:off x="0" y="0"/>
          <a:ext cx="0" cy="0"/>
          <a:chOff x="0" y="0"/>
          <a:chExt cx="0" cy="0"/>
        </a:xfrm>
      </p:grpSpPr>
      <p:sp>
        <p:nvSpPr>
          <p:cNvPr id="888" name="Google Shape;888;g11e92c5ae04_0_352: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9" name="Google Shape;889;g11e92c5ae04_0_3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3"/>
        <p:cNvGrpSpPr/>
        <p:nvPr/>
      </p:nvGrpSpPr>
      <p:grpSpPr>
        <a:xfrm>
          <a:off x="0" y="0"/>
          <a:ext cx="0" cy="0"/>
          <a:chOff x="0" y="0"/>
          <a:chExt cx="0" cy="0"/>
        </a:xfrm>
      </p:grpSpPr>
      <p:sp>
        <p:nvSpPr>
          <p:cNvPr id="894" name="Google Shape;894;g11e92c5ae04_0_357: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95" name="Google Shape;895;g11e92c5ae04_0_3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4"/>
        <p:cNvGrpSpPr/>
        <p:nvPr/>
      </p:nvGrpSpPr>
      <p:grpSpPr>
        <a:xfrm>
          <a:off x="0" y="0"/>
          <a:ext cx="0" cy="0"/>
          <a:chOff x="0" y="0"/>
          <a:chExt cx="0" cy="0"/>
        </a:xfrm>
      </p:grpSpPr>
      <p:sp>
        <p:nvSpPr>
          <p:cNvPr id="915" name="Google Shape;915;g11e92c5ae04_0_377: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16" name="Google Shape;916;g11e92c5ae04_0_3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6"/>
        <p:cNvGrpSpPr/>
        <p:nvPr/>
      </p:nvGrpSpPr>
      <p:grpSpPr>
        <a:xfrm>
          <a:off x="0" y="0"/>
          <a:ext cx="0" cy="0"/>
          <a:chOff x="0" y="0"/>
          <a:chExt cx="0" cy="0"/>
        </a:xfrm>
      </p:grpSpPr>
      <p:sp>
        <p:nvSpPr>
          <p:cNvPr id="947" name="Google Shape;947;g11e92c5ae04_0_408: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8" name="Google Shape;948;g11e92c5ae04_0_4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0"/>
        <p:cNvGrpSpPr/>
        <p:nvPr/>
      </p:nvGrpSpPr>
      <p:grpSpPr>
        <a:xfrm>
          <a:off x="0" y="0"/>
          <a:ext cx="0" cy="0"/>
          <a:chOff x="0" y="0"/>
          <a:chExt cx="0" cy="0"/>
        </a:xfrm>
      </p:grpSpPr>
      <p:sp>
        <p:nvSpPr>
          <p:cNvPr id="981" name="Google Shape;981;g11e92c5ae04_0_441: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82" name="Google Shape;982;g11e92c5ae04_0_4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11d9ab77345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11d9ab77345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11d9ab77345_0_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11d9ab77345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ontent">
  <p:cSld name="Title and Content">
    <p:bg>
      <p:bgPr>
        <a:solidFill>
          <a:schemeClr val="dk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459485" y="274320"/>
            <a:ext cx="8229600" cy="994200"/>
          </a:xfrm>
          <a:prstGeom prst="rect">
            <a:avLst/>
          </a:prstGeom>
          <a:noFill/>
          <a:ln>
            <a:noFill/>
          </a:ln>
        </p:spPr>
        <p:txBody>
          <a:bodyPr spcFirstLastPara="1" wrap="square" lIns="68575" tIns="34275" rIns="68575" bIns="34275" anchor="ctr" anchorCtr="0">
            <a:normAutofit/>
          </a:bodyPr>
          <a:lstStyle>
            <a:lvl1pPr lvl="0" algn="l" rtl="0">
              <a:lnSpc>
                <a:spcPct val="90000"/>
              </a:lnSpc>
              <a:spcBef>
                <a:spcPts val="0"/>
              </a:spcBef>
              <a:spcAft>
                <a:spcPts val="0"/>
              </a:spcAft>
              <a:buClr>
                <a:srgbClr val="FFC000"/>
              </a:buClr>
              <a:buSzPts val="2100"/>
              <a:buFont typeface="Arial Black"/>
              <a:buNone/>
              <a:defRPr sz="2100">
                <a:solidFill>
                  <a:srgbClr val="FFC000"/>
                </a:solidFill>
              </a:defRPr>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52" name="Google Shape;52;p13"/>
          <p:cNvSpPr txBox="1">
            <a:spLocks noGrp="1"/>
          </p:cNvSpPr>
          <p:nvPr>
            <p:ph type="body" idx="1"/>
          </p:nvPr>
        </p:nvSpPr>
        <p:spPr>
          <a:xfrm>
            <a:off x="459485" y="1357884"/>
            <a:ext cx="8229600" cy="3274200"/>
          </a:xfrm>
          <a:prstGeom prst="rect">
            <a:avLst/>
          </a:prstGeom>
          <a:noFill/>
          <a:ln>
            <a:noFill/>
          </a:ln>
        </p:spPr>
        <p:txBody>
          <a:bodyPr spcFirstLastPara="1" wrap="square" lIns="68575" tIns="34275" rIns="68575" bIns="34275" anchor="t" anchorCtr="0">
            <a:normAutofit/>
          </a:bodyPr>
          <a:lstStyle>
            <a:lvl1pPr marL="457200" lvl="0" indent="-228600" algn="l" rtl="0">
              <a:lnSpc>
                <a:spcPct val="90000"/>
              </a:lnSpc>
              <a:spcBef>
                <a:spcPts val="800"/>
              </a:spcBef>
              <a:spcAft>
                <a:spcPts val="0"/>
              </a:spcAft>
              <a:buClr>
                <a:schemeClr val="lt1"/>
              </a:buClr>
              <a:buSzPts val="1800"/>
              <a:buNone/>
              <a:defRPr sz="1800">
                <a:solidFill>
                  <a:schemeClr val="lt1"/>
                </a:solidFill>
              </a:defRPr>
            </a:lvl1pPr>
            <a:lvl2pPr marL="914400" lvl="1" indent="-342900" algn="l" rtl="0">
              <a:lnSpc>
                <a:spcPct val="90000"/>
              </a:lnSpc>
              <a:spcBef>
                <a:spcPts val="400"/>
              </a:spcBef>
              <a:spcAft>
                <a:spcPts val="0"/>
              </a:spcAft>
              <a:buClr>
                <a:schemeClr val="dk1"/>
              </a:buClr>
              <a:buSzPts val="1800"/>
              <a:buChar char="•"/>
              <a:defRPr>
                <a:solidFill>
                  <a:schemeClr val="dk1"/>
                </a:solidFill>
              </a:defRPr>
            </a:lvl2pPr>
            <a:lvl3pPr marL="1371600" lvl="2" indent="-323850" algn="l" rtl="0">
              <a:lnSpc>
                <a:spcPct val="90000"/>
              </a:lnSpc>
              <a:spcBef>
                <a:spcPts val="400"/>
              </a:spcBef>
              <a:spcAft>
                <a:spcPts val="0"/>
              </a:spcAft>
              <a:buClr>
                <a:schemeClr val="dk1"/>
              </a:buClr>
              <a:buSzPts val="1500"/>
              <a:buChar char="•"/>
              <a:defRPr>
                <a:solidFill>
                  <a:schemeClr val="dk1"/>
                </a:solidFill>
              </a:defRPr>
            </a:lvl3pPr>
            <a:lvl4pPr marL="1828800" lvl="3" indent="-317500" algn="l" rtl="0">
              <a:lnSpc>
                <a:spcPct val="90000"/>
              </a:lnSpc>
              <a:spcBef>
                <a:spcPts val="400"/>
              </a:spcBef>
              <a:spcAft>
                <a:spcPts val="0"/>
              </a:spcAft>
              <a:buClr>
                <a:schemeClr val="dk1"/>
              </a:buClr>
              <a:buSzPts val="1400"/>
              <a:buChar char="•"/>
              <a:defRPr>
                <a:solidFill>
                  <a:schemeClr val="dk1"/>
                </a:solidFill>
              </a:defRPr>
            </a:lvl4pPr>
            <a:lvl5pPr marL="2286000" lvl="4" indent="-317500" algn="l" rtl="0">
              <a:lnSpc>
                <a:spcPct val="90000"/>
              </a:lnSpc>
              <a:spcBef>
                <a:spcPts val="400"/>
              </a:spcBef>
              <a:spcAft>
                <a:spcPts val="0"/>
              </a:spcAft>
              <a:buClr>
                <a:schemeClr val="dk1"/>
              </a:buClr>
              <a:buSzPts val="1400"/>
              <a:buChar char="•"/>
              <a:defRPr>
                <a:solidFill>
                  <a:schemeClr val="dk1"/>
                </a:solidFill>
              </a:defRPr>
            </a:lvl5pPr>
            <a:lvl6pPr marL="2743200" lvl="5" indent="-317500" algn="l" rtl="0">
              <a:lnSpc>
                <a:spcPct val="90000"/>
              </a:lnSpc>
              <a:spcBef>
                <a:spcPts val="400"/>
              </a:spcBef>
              <a:spcAft>
                <a:spcPts val="0"/>
              </a:spcAft>
              <a:buClr>
                <a:schemeClr val="lt1"/>
              </a:buClr>
              <a:buSzPts val="1400"/>
              <a:buChar char="•"/>
              <a:defRPr/>
            </a:lvl6pPr>
            <a:lvl7pPr marL="3200400" lvl="6" indent="-317500" algn="l" rtl="0">
              <a:lnSpc>
                <a:spcPct val="90000"/>
              </a:lnSpc>
              <a:spcBef>
                <a:spcPts val="400"/>
              </a:spcBef>
              <a:spcAft>
                <a:spcPts val="0"/>
              </a:spcAft>
              <a:buClr>
                <a:schemeClr val="lt1"/>
              </a:buClr>
              <a:buSzPts val="1400"/>
              <a:buChar char="•"/>
              <a:defRPr/>
            </a:lvl7pPr>
            <a:lvl8pPr marL="3657600" lvl="7" indent="-317500" algn="l" rtl="0">
              <a:lnSpc>
                <a:spcPct val="90000"/>
              </a:lnSpc>
              <a:spcBef>
                <a:spcPts val="400"/>
              </a:spcBef>
              <a:spcAft>
                <a:spcPts val="0"/>
              </a:spcAft>
              <a:buClr>
                <a:schemeClr val="lt1"/>
              </a:buClr>
              <a:buSzPts val="1400"/>
              <a:buChar char="•"/>
              <a:defRPr/>
            </a:lvl8pPr>
            <a:lvl9pPr marL="4114800" lvl="8" indent="-317500" algn="l" rtl="0">
              <a:lnSpc>
                <a:spcPct val="90000"/>
              </a:lnSpc>
              <a:spcBef>
                <a:spcPts val="400"/>
              </a:spcBef>
              <a:spcAft>
                <a:spcPts val="0"/>
              </a:spcAft>
              <a:buClr>
                <a:schemeClr val="lt1"/>
              </a:buClr>
              <a:buSzPts val="1400"/>
              <a:buChar char="•"/>
              <a:defRPr/>
            </a:lvl9pPr>
          </a:lstStyle>
          <a:p>
            <a:endParaRPr/>
          </a:p>
        </p:txBody>
      </p:sp>
      <p:pic>
        <p:nvPicPr>
          <p:cNvPr id="53" name="Google Shape;53;p13"/>
          <p:cNvPicPr preferRelativeResize="0"/>
          <p:nvPr/>
        </p:nvPicPr>
        <p:blipFill rotWithShape="1">
          <a:blip r:embed="rId2">
            <a:alphaModFix/>
          </a:blip>
          <a:srcRect/>
          <a:stretch/>
        </p:blipFill>
        <p:spPr>
          <a:xfrm>
            <a:off x="102806" y="4632722"/>
            <a:ext cx="737364" cy="460853"/>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2 Column - Photo w/ Title and Content">
  <p:cSld name="2 Column - Photo w/ Title and Content">
    <p:bg>
      <p:bgPr>
        <a:solidFill>
          <a:schemeClr val="dk1"/>
        </a:solidFill>
        <a:effectLst/>
      </p:bgPr>
    </p:bg>
    <p:spTree>
      <p:nvGrpSpPr>
        <p:cNvPr id="1" name="Shape 54"/>
        <p:cNvGrpSpPr/>
        <p:nvPr/>
      </p:nvGrpSpPr>
      <p:grpSpPr>
        <a:xfrm>
          <a:off x="0" y="0"/>
          <a:ext cx="0" cy="0"/>
          <a:chOff x="0" y="0"/>
          <a:chExt cx="0" cy="0"/>
        </a:xfrm>
      </p:grpSpPr>
      <p:sp>
        <p:nvSpPr>
          <p:cNvPr id="55" name="Google Shape;55;p14"/>
          <p:cNvSpPr>
            <a:spLocks noGrp="1"/>
          </p:cNvSpPr>
          <p:nvPr>
            <p:ph type="pic" idx="2"/>
          </p:nvPr>
        </p:nvSpPr>
        <p:spPr>
          <a:xfrm>
            <a:off x="459486" y="274320"/>
            <a:ext cx="4320600" cy="4256100"/>
          </a:xfrm>
          <a:prstGeom prst="rect">
            <a:avLst/>
          </a:prstGeom>
          <a:noFill/>
          <a:ln>
            <a:noFill/>
          </a:ln>
        </p:spPr>
      </p:sp>
      <p:pic>
        <p:nvPicPr>
          <p:cNvPr id="56" name="Google Shape;56;p14"/>
          <p:cNvPicPr preferRelativeResize="0"/>
          <p:nvPr/>
        </p:nvPicPr>
        <p:blipFill rotWithShape="1">
          <a:blip r:embed="rId2">
            <a:alphaModFix/>
          </a:blip>
          <a:srcRect/>
          <a:stretch/>
        </p:blipFill>
        <p:spPr>
          <a:xfrm>
            <a:off x="102806" y="4632722"/>
            <a:ext cx="737364" cy="460853"/>
          </a:xfrm>
          <a:prstGeom prst="rect">
            <a:avLst/>
          </a:prstGeom>
          <a:noFill/>
          <a:ln>
            <a:noFill/>
          </a:ln>
        </p:spPr>
      </p:pic>
      <p:sp>
        <p:nvSpPr>
          <p:cNvPr id="57" name="Google Shape;57;p14"/>
          <p:cNvSpPr txBox="1">
            <a:spLocks noGrp="1"/>
          </p:cNvSpPr>
          <p:nvPr>
            <p:ph type="body" idx="1"/>
          </p:nvPr>
        </p:nvSpPr>
        <p:spPr>
          <a:xfrm>
            <a:off x="4922043" y="274320"/>
            <a:ext cx="3762600" cy="571200"/>
          </a:xfrm>
          <a:prstGeom prst="rect">
            <a:avLst/>
          </a:prstGeom>
          <a:noFill/>
          <a:ln>
            <a:noFill/>
          </a:ln>
        </p:spPr>
        <p:txBody>
          <a:bodyPr spcFirstLastPara="1" wrap="square" lIns="68575" tIns="34275" rIns="68575" bIns="34275" anchor="t" anchorCtr="0">
            <a:normAutofit/>
          </a:bodyPr>
          <a:lstStyle>
            <a:lvl1pPr marL="457200" lvl="0" indent="-228600" algn="l" rtl="0">
              <a:lnSpc>
                <a:spcPct val="90000"/>
              </a:lnSpc>
              <a:spcBef>
                <a:spcPts val="800"/>
              </a:spcBef>
              <a:spcAft>
                <a:spcPts val="0"/>
              </a:spcAft>
              <a:buClr>
                <a:srgbClr val="FFCC00"/>
              </a:buClr>
              <a:buSzPts val="1500"/>
              <a:buNone/>
              <a:defRPr sz="1500">
                <a:solidFill>
                  <a:srgbClr val="FFCC00"/>
                </a:solidFill>
                <a:latin typeface="Arial Black"/>
                <a:ea typeface="Arial Black"/>
                <a:cs typeface="Arial Black"/>
                <a:sym typeface="Arial Black"/>
              </a:defRPr>
            </a:lvl1pPr>
            <a:lvl2pPr marL="914400" lvl="1" indent="-342900" algn="l" rtl="0">
              <a:lnSpc>
                <a:spcPct val="90000"/>
              </a:lnSpc>
              <a:spcBef>
                <a:spcPts val="400"/>
              </a:spcBef>
              <a:spcAft>
                <a:spcPts val="0"/>
              </a:spcAft>
              <a:buClr>
                <a:schemeClr val="lt1"/>
              </a:buClr>
              <a:buSzPts val="1800"/>
              <a:buChar char="•"/>
              <a:defRPr>
                <a:solidFill>
                  <a:schemeClr val="lt1"/>
                </a:solidFill>
              </a:defRPr>
            </a:lvl2pPr>
            <a:lvl3pPr marL="1371600" lvl="2" indent="-323850" algn="l" rtl="0">
              <a:lnSpc>
                <a:spcPct val="90000"/>
              </a:lnSpc>
              <a:spcBef>
                <a:spcPts val="400"/>
              </a:spcBef>
              <a:spcAft>
                <a:spcPts val="0"/>
              </a:spcAft>
              <a:buClr>
                <a:schemeClr val="lt1"/>
              </a:buClr>
              <a:buSzPts val="1500"/>
              <a:buChar char="•"/>
              <a:defRPr>
                <a:solidFill>
                  <a:schemeClr val="lt1"/>
                </a:solidFill>
              </a:defRPr>
            </a:lvl3pPr>
            <a:lvl4pPr marL="1828800" lvl="3" indent="-317500" algn="l" rtl="0">
              <a:lnSpc>
                <a:spcPct val="90000"/>
              </a:lnSpc>
              <a:spcBef>
                <a:spcPts val="400"/>
              </a:spcBef>
              <a:spcAft>
                <a:spcPts val="0"/>
              </a:spcAft>
              <a:buClr>
                <a:schemeClr val="lt1"/>
              </a:buClr>
              <a:buSzPts val="1400"/>
              <a:buChar char="•"/>
              <a:defRPr>
                <a:solidFill>
                  <a:schemeClr val="lt1"/>
                </a:solidFill>
              </a:defRPr>
            </a:lvl4pPr>
            <a:lvl5pPr marL="2286000" lvl="4" indent="-317500" algn="l" rtl="0">
              <a:lnSpc>
                <a:spcPct val="90000"/>
              </a:lnSpc>
              <a:spcBef>
                <a:spcPts val="400"/>
              </a:spcBef>
              <a:spcAft>
                <a:spcPts val="0"/>
              </a:spcAft>
              <a:buClr>
                <a:schemeClr val="lt1"/>
              </a:buClr>
              <a:buSzPts val="1400"/>
              <a:buChar char="•"/>
              <a:defRPr>
                <a:solidFill>
                  <a:schemeClr val="lt1"/>
                </a:solidFill>
              </a:defRPr>
            </a:lvl5pPr>
            <a:lvl6pPr marL="2743200" lvl="5" indent="-317500" algn="l" rtl="0">
              <a:lnSpc>
                <a:spcPct val="90000"/>
              </a:lnSpc>
              <a:spcBef>
                <a:spcPts val="400"/>
              </a:spcBef>
              <a:spcAft>
                <a:spcPts val="0"/>
              </a:spcAft>
              <a:buClr>
                <a:schemeClr val="lt1"/>
              </a:buClr>
              <a:buSzPts val="1400"/>
              <a:buChar char="•"/>
              <a:defRPr/>
            </a:lvl6pPr>
            <a:lvl7pPr marL="3200400" lvl="6" indent="-317500" algn="l" rtl="0">
              <a:lnSpc>
                <a:spcPct val="90000"/>
              </a:lnSpc>
              <a:spcBef>
                <a:spcPts val="400"/>
              </a:spcBef>
              <a:spcAft>
                <a:spcPts val="0"/>
              </a:spcAft>
              <a:buClr>
                <a:schemeClr val="lt1"/>
              </a:buClr>
              <a:buSzPts val="1400"/>
              <a:buChar char="•"/>
              <a:defRPr/>
            </a:lvl7pPr>
            <a:lvl8pPr marL="3657600" lvl="7" indent="-317500" algn="l" rtl="0">
              <a:lnSpc>
                <a:spcPct val="90000"/>
              </a:lnSpc>
              <a:spcBef>
                <a:spcPts val="400"/>
              </a:spcBef>
              <a:spcAft>
                <a:spcPts val="0"/>
              </a:spcAft>
              <a:buClr>
                <a:schemeClr val="lt1"/>
              </a:buClr>
              <a:buSzPts val="1400"/>
              <a:buChar char="•"/>
              <a:defRPr/>
            </a:lvl8pPr>
            <a:lvl9pPr marL="4114800" lvl="8" indent="-317500" algn="l" rtl="0">
              <a:lnSpc>
                <a:spcPct val="90000"/>
              </a:lnSpc>
              <a:spcBef>
                <a:spcPts val="400"/>
              </a:spcBef>
              <a:spcAft>
                <a:spcPts val="0"/>
              </a:spcAft>
              <a:buClr>
                <a:schemeClr val="lt1"/>
              </a:buClr>
              <a:buSzPts val="1400"/>
              <a:buChar char="•"/>
              <a:defRPr/>
            </a:lvl9pPr>
          </a:lstStyle>
          <a:p>
            <a:endParaRPr/>
          </a:p>
        </p:txBody>
      </p:sp>
      <p:sp>
        <p:nvSpPr>
          <p:cNvPr id="58" name="Google Shape;58;p14"/>
          <p:cNvSpPr txBox="1">
            <a:spLocks noGrp="1"/>
          </p:cNvSpPr>
          <p:nvPr>
            <p:ph type="body" idx="3"/>
          </p:nvPr>
        </p:nvSpPr>
        <p:spPr>
          <a:xfrm>
            <a:off x="4922043" y="973836"/>
            <a:ext cx="3762600" cy="3562200"/>
          </a:xfrm>
          <a:prstGeom prst="rect">
            <a:avLst/>
          </a:prstGeom>
          <a:noFill/>
          <a:ln>
            <a:noFill/>
          </a:ln>
        </p:spPr>
        <p:txBody>
          <a:bodyPr spcFirstLastPara="1" wrap="square" lIns="68575" tIns="34275" rIns="68575" bIns="34275" anchor="t" anchorCtr="0">
            <a:normAutofit/>
          </a:bodyPr>
          <a:lstStyle>
            <a:lvl1pPr marL="457200" lvl="0" indent="-228600" algn="l" rtl="0">
              <a:lnSpc>
                <a:spcPct val="90000"/>
              </a:lnSpc>
              <a:spcBef>
                <a:spcPts val="800"/>
              </a:spcBef>
              <a:spcAft>
                <a:spcPts val="0"/>
              </a:spcAft>
              <a:buClr>
                <a:schemeClr val="lt1"/>
              </a:buClr>
              <a:buSzPts val="1400"/>
              <a:buNone/>
              <a:defRPr sz="1400">
                <a:solidFill>
                  <a:schemeClr val="lt1"/>
                </a:solidFill>
              </a:defRPr>
            </a:lvl1pPr>
            <a:lvl2pPr marL="914400" lvl="1" indent="-228600" algn="l" rtl="0">
              <a:lnSpc>
                <a:spcPct val="90000"/>
              </a:lnSpc>
              <a:spcBef>
                <a:spcPts val="400"/>
              </a:spcBef>
              <a:spcAft>
                <a:spcPts val="0"/>
              </a:spcAft>
              <a:buClr>
                <a:schemeClr val="lt1"/>
              </a:buClr>
              <a:buSzPts val="1800"/>
              <a:buNone/>
              <a:defRPr>
                <a:solidFill>
                  <a:schemeClr val="lt1"/>
                </a:solidFill>
              </a:defRPr>
            </a:lvl2pPr>
            <a:lvl3pPr marL="1371600" lvl="2" indent="-228600" algn="l" rtl="0">
              <a:lnSpc>
                <a:spcPct val="90000"/>
              </a:lnSpc>
              <a:spcBef>
                <a:spcPts val="400"/>
              </a:spcBef>
              <a:spcAft>
                <a:spcPts val="0"/>
              </a:spcAft>
              <a:buClr>
                <a:schemeClr val="lt1"/>
              </a:buClr>
              <a:buSzPts val="1500"/>
              <a:buNone/>
              <a:defRPr>
                <a:solidFill>
                  <a:schemeClr val="lt1"/>
                </a:solidFill>
              </a:defRPr>
            </a:lvl3pPr>
            <a:lvl4pPr marL="1828800" lvl="3" indent="-228600" algn="l" rtl="0">
              <a:lnSpc>
                <a:spcPct val="90000"/>
              </a:lnSpc>
              <a:spcBef>
                <a:spcPts val="400"/>
              </a:spcBef>
              <a:spcAft>
                <a:spcPts val="0"/>
              </a:spcAft>
              <a:buClr>
                <a:schemeClr val="lt1"/>
              </a:buClr>
              <a:buSzPts val="1400"/>
              <a:buNone/>
              <a:defRPr>
                <a:solidFill>
                  <a:schemeClr val="lt1"/>
                </a:solidFill>
              </a:defRPr>
            </a:lvl4pPr>
            <a:lvl5pPr marL="2286000" lvl="4" indent="-228600" algn="l" rtl="0">
              <a:lnSpc>
                <a:spcPct val="90000"/>
              </a:lnSpc>
              <a:spcBef>
                <a:spcPts val="400"/>
              </a:spcBef>
              <a:spcAft>
                <a:spcPts val="0"/>
              </a:spcAft>
              <a:buClr>
                <a:schemeClr val="lt1"/>
              </a:buClr>
              <a:buSzPts val="1400"/>
              <a:buNone/>
              <a:defRPr>
                <a:solidFill>
                  <a:schemeClr val="lt1"/>
                </a:solidFill>
              </a:defRPr>
            </a:lvl5pPr>
            <a:lvl6pPr marL="2743200" lvl="5" indent="-317500" algn="l" rtl="0">
              <a:lnSpc>
                <a:spcPct val="90000"/>
              </a:lnSpc>
              <a:spcBef>
                <a:spcPts val="400"/>
              </a:spcBef>
              <a:spcAft>
                <a:spcPts val="0"/>
              </a:spcAft>
              <a:buClr>
                <a:schemeClr val="lt1"/>
              </a:buClr>
              <a:buSzPts val="1400"/>
              <a:buChar char="•"/>
              <a:defRPr/>
            </a:lvl6pPr>
            <a:lvl7pPr marL="3200400" lvl="6" indent="-317500" algn="l" rtl="0">
              <a:lnSpc>
                <a:spcPct val="90000"/>
              </a:lnSpc>
              <a:spcBef>
                <a:spcPts val="400"/>
              </a:spcBef>
              <a:spcAft>
                <a:spcPts val="0"/>
              </a:spcAft>
              <a:buClr>
                <a:schemeClr val="lt1"/>
              </a:buClr>
              <a:buSzPts val="1400"/>
              <a:buChar char="•"/>
              <a:defRPr/>
            </a:lvl7pPr>
            <a:lvl8pPr marL="3657600" lvl="7" indent="-317500" algn="l" rtl="0">
              <a:lnSpc>
                <a:spcPct val="90000"/>
              </a:lnSpc>
              <a:spcBef>
                <a:spcPts val="400"/>
              </a:spcBef>
              <a:spcAft>
                <a:spcPts val="0"/>
              </a:spcAft>
              <a:buClr>
                <a:schemeClr val="lt1"/>
              </a:buClr>
              <a:buSzPts val="1400"/>
              <a:buChar char="•"/>
              <a:defRPr/>
            </a:lvl8pPr>
            <a:lvl9pPr marL="4114800" lvl="8" indent="-317500" algn="l" rtl="0">
              <a:lnSpc>
                <a:spcPct val="90000"/>
              </a:lnSpc>
              <a:spcBef>
                <a:spcPts val="400"/>
              </a:spcBef>
              <a:spcAft>
                <a:spcPts val="0"/>
              </a:spcAft>
              <a:buClr>
                <a:schemeClr val="lt1"/>
              </a:buClr>
              <a:buSzPts val="1400"/>
              <a:buChar char="•"/>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63"/>
        <p:cNvGrpSpPr/>
        <p:nvPr/>
      </p:nvGrpSpPr>
      <p:grpSpPr>
        <a:xfrm>
          <a:off x="0" y="0"/>
          <a:ext cx="0" cy="0"/>
          <a:chOff x="0" y="0"/>
          <a:chExt cx="0" cy="0"/>
        </a:xfrm>
      </p:grpSpPr>
      <p:sp>
        <p:nvSpPr>
          <p:cNvPr id="64" name="Google Shape;64;p16"/>
          <p:cNvSpPr txBox="1">
            <a:spLocks noGrp="1"/>
          </p:cNvSpPr>
          <p:nvPr>
            <p:ph type="body" idx="1"/>
          </p:nvPr>
        </p:nvSpPr>
        <p:spPr>
          <a:xfrm>
            <a:off x="491133" y="4565472"/>
            <a:ext cx="8161735" cy="243137"/>
          </a:xfrm>
          <a:prstGeom prst="rect">
            <a:avLst/>
          </a:prstGeom>
          <a:noFill/>
          <a:ln>
            <a:noFill/>
          </a:ln>
        </p:spPr>
        <p:txBody>
          <a:bodyPr spcFirstLastPara="1" wrap="square" lIns="32750" tIns="32750" rIns="32750" bIns="32750" anchor="b" anchorCtr="0">
            <a:normAutofit/>
          </a:bodyPr>
          <a:lstStyle>
            <a:lvl1pPr marL="457200" lvl="0" indent="-228600" algn="l">
              <a:lnSpc>
                <a:spcPct val="100000"/>
              </a:lnSpc>
              <a:spcBef>
                <a:spcPts val="0"/>
              </a:spcBef>
              <a:spcAft>
                <a:spcPts val="0"/>
              </a:spcAft>
              <a:buClr>
                <a:srgbClr val="000000"/>
              </a:buClr>
              <a:buSzPts val="1500"/>
              <a:buFont typeface="Helvetica Neue"/>
              <a:buNone/>
              <a:defRPr sz="1500" b="1"/>
            </a:lvl1pPr>
            <a:lvl2pPr marL="914400" lvl="1" indent="-317500" algn="l">
              <a:lnSpc>
                <a:spcPct val="90000"/>
              </a:lnSpc>
              <a:spcBef>
                <a:spcPts val="2100"/>
              </a:spcBef>
              <a:spcAft>
                <a:spcPts val="0"/>
              </a:spcAft>
              <a:buClr>
                <a:srgbClr val="000000"/>
              </a:buClr>
              <a:buSzPts val="1400"/>
              <a:buChar char="•"/>
              <a:defRPr/>
            </a:lvl2pPr>
            <a:lvl3pPr marL="1371600" lvl="2" indent="-317500" algn="l">
              <a:lnSpc>
                <a:spcPct val="90000"/>
              </a:lnSpc>
              <a:spcBef>
                <a:spcPts val="2100"/>
              </a:spcBef>
              <a:spcAft>
                <a:spcPts val="0"/>
              </a:spcAft>
              <a:buClr>
                <a:srgbClr val="000000"/>
              </a:buClr>
              <a:buSzPts val="1400"/>
              <a:buChar char="•"/>
              <a:defRPr/>
            </a:lvl3pPr>
            <a:lvl4pPr marL="1828800" lvl="3" indent="-317500" algn="l">
              <a:lnSpc>
                <a:spcPct val="90000"/>
              </a:lnSpc>
              <a:spcBef>
                <a:spcPts val="2100"/>
              </a:spcBef>
              <a:spcAft>
                <a:spcPts val="0"/>
              </a:spcAft>
              <a:buClr>
                <a:srgbClr val="000000"/>
              </a:buClr>
              <a:buSzPts val="1400"/>
              <a:buChar char="•"/>
              <a:defRPr/>
            </a:lvl4pPr>
            <a:lvl5pPr marL="2286000" lvl="4" indent="-317500" algn="l">
              <a:lnSpc>
                <a:spcPct val="90000"/>
              </a:lnSpc>
              <a:spcBef>
                <a:spcPts val="2100"/>
              </a:spcBef>
              <a:spcAft>
                <a:spcPts val="0"/>
              </a:spcAft>
              <a:buClr>
                <a:srgbClr val="000000"/>
              </a:buClr>
              <a:buSzPts val="1400"/>
              <a:buChar char="•"/>
              <a:defRPr/>
            </a:lvl5pPr>
            <a:lvl6pPr marL="2743200" lvl="5" indent="-317500" algn="l">
              <a:lnSpc>
                <a:spcPct val="90000"/>
              </a:lnSpc>
              <a:spcBef>
                <a:spcPts val="2100"/>
              </a:spcBef>
              <a:spcAft>
                <a:spcPts val="0"/>
              </a:spcAft>
              <a:buClr>
                <a:srgbClr val="000000"/>
              </a:buClr>
              <a:buSzPts val="1400"/>
              <a:buChar char="•"/>
              <a:defRPr/>
            </a:lvl6pPr>
            <a:lvl7pPr marL="3200400" lvl="6" indent="-317500" algn="l">
              <a:lnSpc>
                <a:spcPct val="90000"/>
              </a:lnSpc>
              <a:spcBef>
                <a:spcPts val="2100"/>
              </a:spcBef>
              <a:spcAft>
                <a:spcPts val="0"/>
              </a:spcAft>
              <a:buClr>
                <a:srgbClr val="000000"/>
              </a:buClr>
              <a:buSzPts val="1400"/>
              <a:buChar char="•"/>
              <a:defRPr/>
            </a:lvl7pPr>
            <a:lvl8pPr marL="3657600" lvl="7" indent="-317500" algn="l">
              <a:lnSpc>
                <a:spcPct val="90000"/>
              </a:lnSpc>
              <a:spcBef>
                <a:spcPts val="2100"/>
              </a:spcBef>
              <a:spcAft>
                <a:spcPts val="0"/>
              </a:spcAft>
              <a:buClr>
                <a:srgbClr val="000000"/>
              </a:buClr>
              <a:buSzPts val="1400"/>
              <a:buChar char="•"/>
              <a:defRPr/>
            </a:lvl8pPr>
            <a:lvl9pPr marL="4114800" lvl="8" indent="-317500" algn="l">
              <a:lnSpc>
                <a:spcPct val="90000"/>
              </a:lnSpc>
              <a:spcBef>
                <a:spcPts val="2100"/>
              </a:spcBef>
              <a:spcAft>
                <a:spcPts val="0"/>
              </a:spcAft>
              <a:buClr>
                <a:srgbClr val="000000"/>
              </a:buClr>
              <a:buSzPts val="1400"/>
              <a:buChar char="•"/>
              <a:defRPr/>
            </a:lvl9pPr>
          </a:lstStyle>
          <a:p>
            <a:endParaRPr/>
          </a:p>
        </p:txBody>
      </p:sp>
      <p:sp>
        <p:nvSpPr>
          <p:cNvPr id="65" name="Google Shape;65;p16"/>
          <p:cNvSpPr txBox="1">
            <a:spLocks noGrp="1"/>
          </p:cNvSpPr>
          <p:nvPr>
            <p:ph type="title"/>
          </p:nvPr>
        </p:nvSpPr>
        <p:spPr>
          <a:xfrm>
            <a:off x="491133" y="977801"/>
            <a:ext cx="8162618" cy="1741289"/>
          </a:xfrm>
          <a:prstGeom prst="rect">
            <a:avLst/>
          </a:prstGeom>
          <a:noFill/>
          <a:ln>
            <a:noFill/>
          </a:ln>
        </p:spPr>
        <p:txBody>
          <a:bodyPr spcFirstLastPara="1" wrap="square" lIns="32750" tIns="32750" rIns="32750" bIns="32750" anchor="b" anchorCtr="0">
            <a:normAutofit/>
          </a:bodyPr>
          <a:lstStyle>
            <a:lvl1pPr lvl="0" algn="l">
              <a:lnSpc>
                <a:spcPct val="80000"/>
              </a:lnSpc>
              <a:spcBef>
                <a:spcPts val="0"/>
              </a:spcBef>
              <a:spcAft>
                <a:spcPts val="0"/>
              </a:spcAft>
              <a:buClr>
                <a:srgbClr val="000000"/>
              </a:buClr>
              <a:buSzPts val="5300"/>
              <a:buFont typeface="Helvetica Neue"/>
              <a:buNone/>
              <a:defRPr sz="5300"/>
            </a:lvl1pPr>
            <a:lvl2pPr lvl="1" algn="l">
              <a:lnSpc>
                <a:spcPct val="80000"/>
              </a:lnSpc>
              <a:spcBef>
                <a:spcPts val="0"/>
              </a:spcBef>
              <a:spcAft>
                <a:spcPts val="0"/>
              </a:spcAft>
              <a:buClr>
                <a:srgbClr val="000000"/>
              </a:buClr>
              <a:buSzPts val="1200"/>
              <a:buNone/>
              <a:defRPr/>
            </a:lvl2pPr>
            <a:lvl3pPr lvl="2" algn="l">
              <a:lnSpc>
                <a:spcPct val="80000"/>
              </a:lnSpc>
              <a:spcBef>
                <a:spcPts val="0"/>
              </a:spcBef>
              <a:spcAft>
                <a:spcPts val="0"/>
              </a:spcAft>
              <a:buClr>
                <a:srgbClr val="000000"/>
              </a:buClr>
              <a:buSzPts val="1200"/>
              <a:buNone/>
              <a:defRPr/>
            </a:lvl3pPr>
            <a:lvl4pPr lvl="3" algn="l">
              <a:lnSpc>
                <a:spcPct val="80000"/>
              </a:lnSpc>
              <a:spcBef>
                <a:spcPts val="0"/>
              </a:spcBef>
              <a:spcAft>
                <a:spcPts val="0"/>
              </a:spcAft>
              <a:buClr>
                <a:srgbClr val="000000"/>
              </a:buClr>
              <a:buSzPts val="1200"/>
              <a:buNone/>
              <a:defRPr/>
            </a:lvl4pPr>
            <a:lvl5pPr lvl="4" algn="l">
              <a:lnSpc>
                <a:spcPct val="80000"/>
              </a:lnSpc>
              <a:spcBef>
                <a:spcPts val="0"/>
              </a:spcBef>
              <a:spcAft>
                <a:spcPts val="0"/>
              </a:spcAft>
              <a:buClr>
                <a:srgbClr val="000000"/>
              </a:buClr>
              <a:buSzPts val="1200"/>
              <a:buNone/>
              <a:defRPr/>
            </a:lvl5pPr>
            <a:lvl6pPr lvl="5" algn="l">
              <a:lnSpc>
                <a:spcPct val="80000"/>
              </a:lnSpc>
              <a:spcBef>
                <a:spcPts val="0"/>
              </a:spcBef>
              <a:spcAft>
                <a:spcPts val="0"/>
              </a:spcAft>
              <a:buClr>
                <a:srgbClr val="000000"/>
              </a:buClr>
              <a:buSzPts val="1200"/>
              <a:buNone/>
              <a:defRPr/>
            </a:lvl6pPr>
            <a:lvl7pPr lvl="6" algn="l">
              <a:lnSpc>
                <a:spcPct val="80000"/>
              </a:lnSpc>
              <a:spcBef>
                <a:spcPts val="0"/>
              </a:spcBef>
              <a:spcAft>
                <a:spcPts val="0"/>
              </a:spcAft>
              <a:buClr>
                <a:srgbClr val="000000"/>
              </a:buClr>
              <a:buSzPts val="1200"/>
              <a:buNone/>
              <a:defRPr/>
            </a:lvl7pPr>
            <a:lvl8pPr lvl="7" algn="l">
              <a:lnSpc>
                <a:spcPct val="80000"/>
              </a:lnSpc>
              <a:spcBef>
                <a:spcPts val="0"/>
              </a:spcBef>
              <a:spcAft>
                <a:spcPts val="0"/>
              </a:spcAft>
              <a:buClr>
                <a:srgbClr val="000000"/>
              </a:buClr>
              <a:buSzPts val="1200"/>
              <a:buNone/>
              <a:defRPr/>
            </a:lvl8pPr>
            <a:lvl9pPr lvl="8" algn="l">
              <a:lnSpc>
                <a:spcPct val="80000"/>
              </a:lnSpc>
              <a:spcBef>
                <a:spcPts val="0"/>
              </a:spcBef>
              <a:spcAft>
                <a:spcPts val="0"/>
              </a:spcAft>
              <a:buClr>
                <a:srgbClr val="000000"/>
              </a:buClr>
              <a:buSzPts val="1200"/>
              <a:buNone/>
              <a:defRPr/>
            </a:lvl9pPr>
          </a:lstStyle>
          <a:p>
            <a:endParaRPr/>
          </a:p>
        </p:txBody>
      </p:sp>
      <p:sp>
        <p:nvSpPr>
          <p:cNvPr id="66" name="Google Shape;66;p16"/>
          <p:cNvSpPr txBox="1">
            <a:spLocks noGrp="1"/>
          </p:cNvSpPr>
          <p:nvPr>
            <p:ph type="body" idx="2"/>
          </p:nvPr>
        </p:nvSpPr>
        <p:spPr>
          <a:xfrm>
            <a:off x="491133" y="2692301"/>
            <a:ext cx="8161735" cy="768023"/>
          </a:xfrm>
          <a:prstGeom prst="rect">
            <a:avLst/>
          </a:prstGeom>
          <a:noFill/>
          <a:ln>
            <a:noFill/>
          </a:ln>
        </p:spPr>
        <p:txBody>
          <a:bodyPr spcFirstLastPara="1" wrap="square" lIns="32750" tIns="32750" rIns="32750" bIns="32750" anchor="t" anchorCtr="0">
            <a:normAutofit/>
          </a:bodyPr>
          <a:lstStyle>
            <a:lvl1pPr marL="457200" lvl="0" indent="-228600" algn="l">
              <a:lnSpc>
                <a:spcPct val="100000"/>
              </a:lnSpc>
              <a:spcBef>
                <a:spcPts val="0"/>
              </a:spcBef>
              <a:spcAft>
                <a:spcPts val="0"/>
              </a:spcAft>
              <a:buClr>
                <a:srgbClr val="000000"/>
              </a:buClr>
              <a:buSzPts val="2400"/>
              <a:buFont typeface="Helvetica Neue"/>
              <a:buNone/>
              <a:defRPr sz="2400" b="1"/>
            </a:lvl1pPr>
            <a:lvl2pPr marL="914400" lvl="1" indent="-228600" algn="l">
              <a:lnSpc>
                <a:spcPct val="100000"/>
              </a:lnSpc>
              <a:spcBef>
                <a:spcPts val="0"/>
              </a:spcBef>
              <a:spcAft>
                <a:spcPts val="0"/>
              </a:spcAft>
              <a:buClr>
                <a:srgbClr val="000000"/>
              </a:buClr>
              <a:buSzPts val="2400"/>
              <a:buFont typeface="Helvetica Neue"/>
              <a:buNone/>
              <a:defRPr sz="2400" b="1"/>
            </a:lvl2pPr>
            <a:lvl3pPr marL="1371600" lvl="2" indent="-228600" algn="l">
              <a:lnSpc>
                <a:spcPct val="100000"/>
              </a:lnSpc>
              <a:spcBef>
                <a:spcPts val="0"/>
              </a:spcBef>
              <a:spcAft>
                <a:spcPts val="0"/>
              </a:spcAft>
              <a:buClr>
                <a:srgbClr val="000000"/>
              </a:buClr>
              <a:buSzPts val="2400"/>
              <a:buFont typeface="Helvetica Neue"/>
              <a:buNone/>
              <a:defRPr sz="2400" b="1"/>
            </a:lvl3pPr>
            <a:lvl4pPr marL="1828800" lvl="3" indent="-228600" algn="l">
              <a:lnSpc>
                <a:spcPct val="100000"/>
              </a:lnSpc>
              <a:spcBef>
                <a:spcPts val="0"/>
              </a:spcBef>
              <a:spcAft>
                <a:spcPts val="0"/>
              </a:spcAft>
              <a:buClr>
                <a:srgbClr val="000000"/>
              </a:buClr>
              <a:buSzPts val="2400"/>
              <a:buFont typeface="Helvetica Neue"/>
              <a:buNone/>
              <a:defRPr sz="2400" b="1"/>
            </a:lvl4pPr>
            <a:lvl5pPr marL="2286000" lvl="4" indent="-228600" algn="l">
              <a:lnSpc>
                <a:spcPct val="100000"/>
              </a:lnSpc>
              <a:spcBef>
                <a:spcPts val="0"/>
              </a:spcBef>
              <a:spcAft>
                <a:spcPts val="0"/>
              </a:spcAft>
              <a:buClr>
                <a:srgbClr val="000000"/>
              </a:buClr>
              <a:buSzPts val="2400"/>
              <a:buFont typeface="Helvetica Neue"/>
              <a:buNone/>
              <a:defRPr sz="2400" b="1"/>
            </a:lvl5pPr>
            <a:lvl6pPr marL="2743200" lvl="5" indent="-317500" algn="l">
              <a:lnSpc>
                <a:spcPct val="90000"/>
              </a:lnSpc>
              <a:spcBef>
                <a:spcPts val="2100"/>
              </a:spcBef>
              <a:spcAft>
                <a:spcPts val="0"/>
              </a:spcAft>
              <a:buClr>
                <a:srgbClr val="000000"/>
              </a:buClr>
              <a:buSzPts val="1400"/>
              <a:buChar char="•"/>
              <a:defRPr/>
            </a:lvl6pPr>
            <a:lvl7pPr marL="3200400" lvl="6" indent="-317500" algn="l">
              <a:lnSpc>
                <a:spcPct val="90000"/>
              </a:lnSpc>
              <a:spcBef>
                <a:spcPts val="2100"/>
              </a:spcBef>
              <a:spcAft>
                <a:spcPts val="0"/>
              </a:spcAft>
              <a:buClr>
                <a:srgbClr val="000000"/>
              </a:buClr>
              <a:buSzPts val="1400"/>
              <a:buChar char="•"/>
              <a:defRPr/>
            </a:lvl7pPr>
            <a:lvl8pPr marL="3657600" lvl="7" indent="-317500" algn="l">
              <a:lnSpc>
                <a:spcPct val="90000"/>
              </a:lnSpc>
              <a:spcBef>
                <a:spcPts val="2100"/>
              </a:spcBef>
              <a:spcAft>
                <a:spcPts val="0"/>
              </a:spcAft>
              <a:buClr>
                <a:srgbClr val="000000"/>
              </a:buClr>
              <a:buSzPts val="1400"/>
              <a:buChar char="•"/>
              <a:defRPr/>
            </a:lvl8pPr>
            <a:lvl9pPr marL="4114800" lvl="8" indent="-317500" algn="l">
              <a:lnSpc>
                <a:spcPct val="90000"/>
              </a:lnSpc>
              <a:spcBef>
                <a:spcPts val="2100"/>
              </a:spcBef>
              <a:spcAft>
                <a:spcPts val="0"/>
              </a:spcAft>
              <a:buClr>
                <a:srgbClr val="000000"/>
              </a:buClr>
              <a:buSzPts val="1400"/>
              <a:buChar char="•"/>
              <a:defRPr/>
            </a:lvl9pPr>
          </a:lstStyle>
          <a:p>
            <a:endParaRPr/>
          </a:p>
        </p:txBody>
      </p:sp>
      <p:sp>
        <p:nvSpPr>
          <p:cNvPr id="67" name="Google Shape;67;p16"/>
          <p:cNvSpPr txBox="1">
            <a:spLocks noGrp="1"/>
          </p:cNvSpPr>
          <p:nvPr>
            <p:ph type="sldNum" idx="12"/>
          </p:nvPr>
        </p:nvSpPr>
        <p:spPr>
          <a:xfrm>
            <a:off x="4467272" y="4862214"/>
            <a:ext cx="209455" cy="151600"/>
          </a:xfrm>
          <a:prstGeom prst="rect">
            <a:avLst/>
          </a:prstGeom>
          <a:noFill/>
          <a:ln>
            <a:noFill/>
          </a:ln>
        </p:spPr>
        <p:txBody>
          <a:bodyPr spcFirstLastPara="1" wrap="square" lIns="32750" tIns="32750" rIns="32750" bIns="32750" anchor="b" anchorCtr="0">
            <a:spAutoFit/>
          </a:bodyPr>
          <a:lstStyle>
            <a:lvl1pPr marL="0" lvl="0" indent="0" algn="ctr">
              <a:lnSpc>
                <a:spcPct val="100000"/>
              </a:lnSpc>
              <a:spcBef>
                <a:spcPts val="0"/>
              </a:spcBef>
              <a:spcAft>
                <a:spcPts val="0"/>
              </a:spcAft>
              <a:buClr>
                <a:srgbClr val="000000"/>
              </a:buClr>
              <a:buSzPts val="800"/>
              <a:buFont typeface="Helvetica Neue"/>
              <a:buNone/>
              <a:defRPr sz="800">
                <a:solidFill>
                  <a:srgbClr val="000000"/>
                </a:solidFill>
              </a:defRPr>
            </a:lvl1pPr>
            <a:lvl2pPr marL="0" lvl="1" indent="0" algn="ctr">
              <a:lnSpc>
                <a:spcPct val="100000"/>
              </a:lnSpc>
              <a:spcBef>
                <a:spcPts val="0"/>
              </a:spcBef>
              <a:spcAft>
                <a:spcPts val="0"/>
              </a:spcAft>
              <a:buClr>
                <a:srgbClr val="000000"/>
              </a:buClr>
              <a:buSzPts val="800"/>
              <a:buFont typeface="Helvetica Neue"/>
              <a:buNone/>
              <a:defRPr sz="800">
                <a:solidFill>
                  <a:srgbClr val="000000"/>
                </a:solidFill>
              </a:defRPr>
            </a:lvl2pPr>
            <a:lvl3pPr marL="0" lvl="2" indent="0" algn="ctr">
              <a:lnSpc>
                <a:spcPct val="100000"/>
              </a:lnSpc>
              <a:spcBef>
                <a:spcPts val="0"/>
              </a:spcBef>
              <a:spcAft>
                <a:spcPts val="0"/>
              </a:spcAft>
              <a:buClr>
                <a:srgbClr val="000000"/>
              </a:buClr>
              <a:buSzPts val="800"/>
              <a:buFont typeface="Helvetica Neue"/>
              <a:buNone/>
              <a:defRPr sz="800">
                <a:solidFill>
                  <a:srgbClr val="000000"/>
                </a:solidFill>
              </a:defRPr>
            </a:lvl3pPr>
            <a:lvl4pPr marL="0" lvl="3" indent="0" algn="ctr">
              <a:lnSpc>
                <a:spcPct val="100000"/>
              </a:lnSpc>
              <a:spcBef>
                <a:spcPts val="0"/>
              </a:spcBef>
              <a:spcAft>
                <a:spcPts val="0"/>
              </a:spcAft>
              <a:buClr>
                <a:srgbClr val="000000"/>
              </a:buClr>
              <a:buSzPts val="800"/>
              <a:buFont typeface="Helvetica Neue"/>
              <a:buNone/>
              <a:defRPr sz="800">
                <a:solidFill>
                  <a:srgbClr val="000000"/>
                </a:solidFill>
              </a:defRPr>
            </a:lvl4pPr>
            <a:lvl5pPr marL="0" lvl="4" indent="0" algn="ctr">
              <a:lnSpc>
                <a:spcPct val="100000"/>
              </a:lnSpc>
              <a:spcBef>
                <a:spcPts val="0"/>
              </a:spcBef>
              <a:spcAft>
                <a:spcPts val="0"/>
              </a:spcAft>
              <a:buClr>
                <a:srgbClr val="000000"/>
              </a:buClr>
              <a:buSzPts val="800"/>
              <a:buFont typeface="Helvetica Neue"/>
              <a:buNone/>
              <a:defRPr sz="800">
                <a:solidFill>
                  <a:srgbClr val="000000"/>
                </a:solidFill>
              </a:defRPr>
            </a:lvl5pPr>
            <a:lvl6pPr marL="0" lvl="5" indent="0" algn="ctr">
              <a:lnSpc>
                <a:spcPct val="100000"/>
              </a:lnSpc>
              <a:spcBef>
                <a:spcPts val="0"/>
              </a:spcBef>
              <a:spcAft>
                <a:spcPts val="0"/>
              </a:spcAft>
              <a:buClr>
                <a:srgbClr val="000000"/>
              </a:buClr>
              <a:buSzPts val="800"/>
              <a:buFont typeface="Helvetica Neue"/>
              <a:buNone/>
              <a:defRPr sz="800">
                <a:solidFill>
                  <a:srgbClr val="000000"/>
                </a:solidFill>
              </a:defRPr>
            </a:lvl6pPr>
            <a:lvl7pPr marL="0" lvl="6" indent="0" algn="ctr">
              <a:lnSpc>
                <a:spcPct val="100000"/>
              </a:lnSpc>
              <a:spcBef>
                <a:spcPts val="0"/>
              </a:spcBef>
              <a:spcAft>
                <a:spcPts val="0"/>
              </a:spcAft>
              <a:buClr>
                <a:srgbClr val="000000"/>
              </a:buClr>
              <a:buSzPts val="800"/>
              <a:buFont typeface="Helvetica Neue"/>
              <a:buNone/>
              <a:defRPr sz="800">
                <a:solidFill>
                  <a:srgbClr val="000000"/>
                </a:solidFill>
              </a:defRPr>
            </a:lvl7pPr>
            <a:lvl8pPr marL="0" lvl="7" indent="0" algn="ctr">
              <a:lnSpc>
                <a:spcPct val="100000"/>
              </a:lnSpc>
              <a:spcBef>
                <a:spcPts val="0"/>
              </a:spcBef>
              <a:spcAft>
                <a:spcPts val="0"/>
              </a:spcAft>
              <a:buClr>
                <a:srgbClr val="000000"/>
              </a:buClr>
              <a:buSzPts val="800"/>
              <a:buFont typeface="Helvetica Neue"/>
              <a:buNone/>
              <a:defRPr sz="800">
                <a:solidFill>
                  <a:srgbClr val="000000"/>
                </a:solidFill>
              </a:defRPr>
            </a:lvl8pPr>
            <a:lvl9pPr marL="0" lvl="8" indent="0" algn="ctr">
              <a:lnSpc>
                <a:spcPct val="100000"/>
              </a:lnSpc>
              <a:spcBef>
                <a:spcPts val="0"/>
              </a:spcBef>
              <a:spcAft>
                <a:spcPts val="0"/>
              </a:spcAft>
              <a:buClr>
                <a:srgbClr val="000000"/>
              </a:buClr>
              <a:buSzPts val="800"/>
              <a:buFont typeface="Helvetica Neue"/>
              <a:buNone/>
              <a:defRPr sz="800">
                <a:solidFill>
                  <a:srgbClr val="000000"/>
                </a:solidFill>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lank" type="tx">
  <p:cSld name="TITLE_AND_BODY">
    <p:spTree>
      <p:nvGrpSpPr>
        <p:cNvPr id="1" name="Shape 68"/>
        <p:cNvGrpSpPr/>
        <p:nvPr/>
      </p:nvGrpSpPr>
      <p:grpSpPr>
        <a:xfrm>
          <a:off x="0" y="0"/>
          <a:ext cx="0" cy="0"/>
          <a:chOff x="0" y="0"/>
          <a:chExt cx="0" cy="0"/>
        </a:xfrm>
      </p:grpSpPr>
      <p:sp>
        <p:nvSpPr>
          <p:cNvPr id="69" name="Google Shape;69;p17"/>
          <p:cNvSpPr txBox="1">
            <a:spLocks noGrp="1"/>
          </p:cNvSpPr>
          <p:nvPr>
            <p:ph type="sldNum" idx="12"/>
          </p:nvPr>
        </p:nvSpPr>
        <p:spPr>
          <a:xfrm>
            <a:off x="4464891" y="4862214"/>
            <a:ext cx="209455" cy="151600"/>
          </a:xfrm>
          <a:prstGeom prst="rect">
            <a:avLst/>
          </a:prstGeom>
          <a:noFill/>
          <a:ln>
            <a:noFill/>
          </a:ln>
        </p:spPr>
        <p:txBody>
          <a:bodyPr spcFirstLastPara="1" wrap="square" lIns="32750" tIns="32750" rIns="32750" bIns="32750" anchor="b" anchorCtr="0">
            <a:spAutoFit/>
          </a:bodyPr>
          <a:lstStyle>
            <a:lvl1pPr marL="0" lvl="0" indent="0" algn="ctr">
              <a:lnSpc>
                <a:spcPct val="100000"/>
              </a:lnSpc>
              <a:spcBef>
                <a:spcPts val="0"/>
              </a:spcBef>
              <a:spcAft>
                <a:spcPts val="0"/>
              </a:spcAft>
              <a:buClr>
                <a:srgbClr val="000000"/>
              </a:buClr>
              <a:buSzPts val="800"/>
              <a:buFont typeface="Helvetica Neue"/>
              <a:buNone/>
              <a:defRPr sz="800">
                <a:solidFill>
                  <a:srgbClr val="000000"/>
                </a:solidFill>
              </a:defRPr>
            </a:lvl1pPr>
            <a:lvl2pPr marL="0" lvl="1" indent="0" algn="ctr">
              <a:lnSpc>
                <a:spcPct val="100000"/>
              </a:lnSpc>
              <a:spcBef>
                <a:spcPts val="0"/>
              </a:spcBef>
              <a:spcAft>
                <a:spcPts val="0"/>
              </a:spcAft>
              <a:buClr>
                <a:srgbClr val="000000"/>
              </a:buClr>
              <a:buSzPts val="800"/>
              <a:buFont typeface="Helvetica Neue"/>
              <a:buNone/>
              <a:defRPr sz="800">
                <a:solidFill>
                  <a:srgbClr val="000000"/>
                </a:solidFill>
              </a:defRPr>
            </a:lvl2pPr>
            <a:lvl3pPr marL="0" lvl="2" indent="0" algn="ctr">
              <a:lnSpc>
                <a:spcPct val="100000"/>
              </a:lnSpc>
              <a:spcBef>
                <a:spcPts val="0"/>
              </a:spcBef>
              <a:spcAft>
                <a:spcPts val="0"/>
              </a:spcAft>
              <a:buClr>
                <a:srgbClr val="000000"/>
              </a:buClr>
              <a:buSzPts val="800"/>
              <a:buFont typeface="Helvetica Neue"/>
              <a:buNone/>
              <a:defRPr sz="800">
                <a:solidFill>
                  <a:srgbClr val="000000"/>
                </a:solidFill>
              </a:defRPr>
            </a:lvl3pPr>
            <a:lvl4pPr marL="0" lvl="3" indent="0" algn="ctr">
              <a:lnSpc>
                <a:spcPct val="100000"/>
              </a:lnSpc>
              <a:spcBef>
                <a:spcPts val="0"/>
              </a:spcBef>
              <a:spcAft>
                <a:spcPts val="0"/>
              </a:spcAft>
              <a:buClr>
                <a:srgbClr val="000000"/>
              </a:buClr>
              <a:buSzPts val="800"/>
              <a:buFont typeface="Helvetica Neue"/>
              <a:buNone/>
              <a:defRPr sz="800">
                <a:solidFill>
                  <a:srgbClr val="000000"/>
                </a:solidFill>
              </a:defRPr>
            </a:lvl4pPr>
            <a:lvl5pPr marL="0" lvl="4" indent="0" algn="ctr">
              <a:lnSpc>
                <a:spcPct val="100000"/>
              </a:lnSpc>
              <a:spcBef>
                <a:spcPts val="0"/>
              </a:spcBef>
              <a:spcAft>
                <a:spcPts val="0"/>
              </a:spcAft>
              <a:buClr>
                <a:srgbClr val="000000"/>
              </a:buClr>
              <a:buSzPts val="800"/>
              <a:buFont typeface="Helvetica Neue"/>
              <a:buNone/>
              <a:defRPr sz="800">
                <a:solidFill>
                  <a:srgbClr val="000000"/>
                </a:solidFill>
              </a:defRPr>
            </a:lvl5pPr>
            <a:lvl6pPr marL="0" lvl="5" indent="0" algn="ctr">
              <a:lnSpc>
                <a:spcPct val="100000"/>
              </a:lnSpc>
              <a:spcBef>
                <a:spcPts val="0"/>
              </a:spcBef>
              <a:spcAft>
                <a:spcPts val="0"/>
              </a:spcAft>
              <a:buClr>
                <a:srgbClr val="000000"/>
              </a:buClr>
              <a:buSzPts val="800"/>
              <a:buFont typeface="Helvetica Neue"/>
              <a:buNone/>
              <a:defRPr sz="800">
                <a:solidFill>
                  <a:srgbClr val="000000"/>
                </a:solidFill>
              </a:defRPr>
            </a:lvl6pPr>
            <a:lvl7pPr marL="0" lvl="6" indent="0" algn="ctr">
              <a:lnSpc>
                <a:spcPct val="100000"/>
              </a:lnSpc>
              <a:spcBef>
                <a:spcPts val="0"/>
              </a:spcBef>
              <a:spcAft>
                <a:spcPts val="0"/>
              </a:spcAft>
              <a:buClr>
                <a:srgbClr val="000000"/>
              </a:buClr>
              <a:buSzPts val="800"/>
              <a:buFont typeface="Helvetica Neue"/>
              <a:buNone/>
              <a:defRPr sz="800">
                <a:solidFill>
                  <a:srgbClr val="000000"/>
                </a:solidFill>
              </a:defRPr>
            </a:lvl7pPr>
            <a:lvl8pPr marL="0" lvl="7" indent="0" algn="ctr">
              <a:lnSpc>
                <a:spcPct val="100000"/>
              </a:lnSpc>
              <a:spcBef>
                <a:spcPts val="0"/>
              </a:spcBef>
              <a:spcAft>
                <a:spcPts val="0"/>
              </a:spcAft>
              <a:buClr>
                <a:srgbClr val="000000"/>
              </a:buClr>
              <a:buSzPts val="800"/>
              <a:buFont typeface="Helvetica Neue"/>
              <a:buNone/>
              <a:defRPr sz="800">
                <a:solidFill>
                  <a:srgbClr val="000000"/>
                </a:solidFill>
              </a:defRPr>
            </a:lvl8pPr>
            <a:lvl9pPr marL="0" lvl="8" indent="0" algn="ctr">
              <a:lnSpc>
                <a:spcPct val="100000"/>
              </a:lnSpc>
              <a:spcBef>
                <a:spcPts val="0"/>
              </a:spcBef>
              <a:spcAft>
                <a:spcPts val="0"/>
              </a:spcAft>
              <a:buClr>
                <a:srgbClr val="000000"/>
              </a:buClr>
              <a:buSzPts val="800"/>
              <a:buFont typeface="Helvetica Neue"/>
              <a:buNone/>
              <a:defRPr sz="800">
                <a:solidFill>
                  <a:srgbClr val="000000"/>
                </a:solidFill>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mp; Photo">
  <p:cSld name="Title &amp; Photo">
    <p:spTree>
      <p:nvGrpSpPr>
        <p:cNvPr id="1" name="Shape 70"/>
        <p:cNvGrpSpPr/>
        <p:nvPr/>
      </p:nvGrpSpPr>
      <p:grpSpPr>
        <a:xfrm>
          <a:off x="0" y="0"/>
          <a:ext cx="0" cy="0"/>
          <a:chOff x="0" y="0"/>
          <a:chExt cx="0" cy="0"/>
        </a:xfrm>
      </p:grpSpPr>
      <p:sp>
        <p:nvSpPr>
          <p:cNvPr id="71" name="Google Shape;71;p18"/>
          <p:cNvSpPr>
            <a:spLocks noGrp="1"/>
          </p:cNvSpPr>
          <p:nvPr>
            <p:ph type="pic" idx="2"/>
          </p:nvPr>
        </p:nvSpPr>
        <p:spPr>
          <a:xfrm>
            <a:off x="-264914" y="-482991"/>
            <a:ext cx="12540692" cy="5633189"/>
          </a:xfrm>
          <a:prstGeom prst="rect">
            <a:avLst/>
          </a:prstGeom>
          <a:noFill/>
          <a:ln>
            <a:noFill/>
          </a:ln>
        </p:spPr>
      </p:sp>
      <p:sp>
        <p:nvSpPr>
          <p:cNvPr id="72" name="Google Shape;72;p18"/>
          <p:cNvSpPr txBox="1">
            <a:spLocks noGrp="1"/>
          </p:cNvSpPr>
          <p:nvPr>
            <p:ph type="title"/>
          </p:nvPr>
        </p:nvSpPr>
        <p:spPr>
          <a:xfrm>
            <a:off x="491133" y="2732484"/>
            <a:ext cx="8161735" cy="1741289"/>
          </a:xfrm>
          <a:prstGeom prst="rect">
            <a:avLst/>
          </a:prstGeom>
          <a:noFill/>
          <a:ln>
            <a:noFill/>
          </a:ln>
        </p:spPr>
        <p:txBody>
          <a:bodyPr spcFirstLastPara="1" wrap="square" lIns="32750" tIns="32750" rIns="32750" bIns="32750" anchor="b" anchorCtr="0">
            <a:normAutofit/>
          </a:bodyPr>
          <a:lstStyle>
            <a:lvl1pPr lvl="0" algn="l">
              <a:lnSpc>
                <a:spcPct val="80000"/>
              </a:lnSpc>
              <a:spcBef>
                <a:spcPts val="0"/>
              </a:spcBef>
              <a:spcAft>
                <a:spcPts val="0"/>
              </a:spcAft>
              <a:buClr>
                <a:srgbClr val="000000"/>
              </a:buClr>
              <a:buSzPts val="5300"/>
              <a:buFont typeface="Helvetica Neue"/>
              <a:buNone/>
              <a:defRPr sz="5300"/>
            </a:lvl1pPr>
            <a:lvl2pPr lvl="1" algn="l">
              <a:lnSpc>
                <a:spcPct val="80000"/>
              </a:lnSpc>
              <a:spcBef>
                <a:spcPts val="0"/>
              </a:spcBef>
              <a:spcAft>
                <a:spcPts val="0"/>
              </a:spcAft>
              <a:buClr>
                <a:srgbClr val="000000"/>
              </a:buClr>
              <a:buSzPts val="1200"/>
              <a:buNone/>
              <a:defRPr/>
            </a:lvl2pPr>
            <a:lvl3pPr lvl="2" algn="l">
              <a:lnSpc>
                <a:spcPct val="80000"/>
              </a:lnSpc>
              <a:spcBef>
                <a:spcPts val="0"/>
              </a:spcBef>
              <a:spcAft>
                <a:spcPts val="0"/>
              </a:spcAft>
              <a:buClr>
                <a:srgbClr val="000000"/>
              </a:buClr>
              <a:buSzPts val="1200"/>
              <a:buNone/>
              <a:defRPr/>
            </a:lvl3pPr>
            <a:lvl4pPr lvl="3" algn="l">
              <a:lnSpc>
                <a:spcPct val="80000"/>
              </a:lnSpc>
              <a:spcBef>
                <a:spcPts val="0"/>
              </a:spcBef>
              <a:spcAft>
                <a:spcPts val="0"/>
              </a:spcAft>
              <a:buClr>
                <a:srgbClr val="000000"/>
              </a:buClr>
              <a:buSzPts val="1200"/>
              <a:buNone/>
              <a:defRPr/>
            </a:lvl4pPr>
            <a:lvl5pPr lvl="4" algn="l">
              <a:lnSpc>
                <a:spcPct val="80000"/>
              </a:lnSpc>
              <a:spcBef>
                <a:spcPts val="0"/>
              </a:spcBef>
              <a:spcAft>
                <a:spcPts val="0"/>
              </a:spcAft>
              <a:buClr>
                <a:srgbClr val="000000"/>
              </a:buClr>
              <a:buSzPts val="1200"/>
              <a:buNone/>
              <a:defRPr/>
            </a:lvl5pPr>
            <a:lvl6pPr lvl="5" algn="l">
              <a:lnSpc>
                <a:spcPct val="80000"/>
              </a:lnSpc>
              <a:spcBef>
                <a:spcPts val="0"/>
              </a:spcBef>
              <a:spcAft>
                <a:spcPts val="0"/>
              </a:spcAft>
              <a:buClr>
                <a:srgbClr val="000000"/>
              </a:buClr>
              <a:buSzPts val="1200"/>
              <a:buNone/>
              <a:defRPr/>
            </a:lvl6pPr>
            <a:lvl7pPr lvl="6" algn="l">
              <a:lnSpc>
                <a:spcPct val="80000"/>
              </a:lnSpc>
              <a:spcBef>
                <a:spcPts val="0"/>
              </a:spcBef>
              <a:spcAft>
                <a:spcPts val="0"/>
              </a:spcAft>
              <a:buClr>
                <a:srgbClr val="000000"/>
              </a:buClr>
              <a:buSzPts val="1200"/>
              <a:buNone/>
              <a:defRPr/>
            </a:lvl7pPr>
            <a:lvl8pPr lvl="7" algn="l">
              <a:lnSpc>
                <a:spcPct val="80000"/>
              </a:lnSpc>
              <a:spcBef>
                <a:spcPts val="0"/>
              </a:spcBef>
              <a:spcAft>
                <a:spcPts val="0"/>
              </a:spcAft>
              <a:buClr>
                <a:srgbClr val="000000"/>
              </a:buClr>
              <a:buSzPts val="1200"/>
              <a:buNone/>
              <a:defRPr/>
            </a:lvl8pPr>
            <a:lvl9pPr lvl="8" algn="l">
              <a:lnSpc>
                <a:spcPct val="80000"/>
              </a:lnSpc>
              <a:spcBef>
                <a:spcPts val="0"/>
              </a:spcBef>
              <a:spcAft>
                <a:spcPts val="0"/>
              </a:spcAft>
              <a:buClr>
                <a:srgbClr val="000000"/>
              </a:buClr>
              <a:buSzPts val="1200"/>
              <a:buNone/>
              <a:defRPr/>
            </a:lvl9pPr>
          </a:lstStyle>
          <a:p>
            <a:endParaRPr/>
          </a:p>
        </p:txBody>
      </p:sp>
      <p:sp>
        <p:nvSpPr>
          <p:cNvPr id="73" name="Google Shape;73;p18"/>
          <p:cNvSpPr txBox="1">
            <a:spLocks noGrp="1"/>
          </p:cNvSpPr>
          <p:nvPr>
            <p:ph type="body" idx="1"/>
          </p:nvPr>
        </p:nvSpPr>
        <p:spPr>
          <a:xfrm>
            <a:off x="491133" y="4446984"/>
            <a:ext cx="8161735" cy="363745"/>
          </a:xfrm>
          <a:prstGeom prst="rect">
            <a:avLst/>
          </a:prstGeom>
          <a:noFill/>
          <a:ln>
            <a:noFill/>
          </a:ln>
        </p:spPr>
        <p:txBody>
          <a:bodyPr spcFirstLastPara="1" wrap="square" lIns="32750" tIns="32750" rIns="32750" bIns="32750" anchor="t" anchorCtr="0">
            <a:normAutofit/>
          </a:bodyPr>
          <a:lstStyle>
            <a:lvl1pPr marL="457200" lvl="0" indent="-228600" algn="l">
              <a:lnSpc>
                <a:spcPct val="100000"/>
              </a:lnSpc>
              <a:spcBef>
                <a:spcPts val="0"/>
              </a:spcBef>
              <a:spcAft>
                <a:spcPts val="0"/>
              </a:spcAft>
              <a:buClr>
                <a:srgbClr val="000000"/>
              </a:buClr>
              <a:buSzPts val="2400"/>
              <a:buFont typeface="Helvetica Neue"/>
              <a:buNone/>
              <a:defRPr sz="2400" b="1"/>
            </a:lvl1pPr>
            <a:lvl2pPr marL="914400" lvl="1" indent="-228600" algn="l">
              <a:lnSpc>
                <a:spcPct val="100000"/>
              </a:lnSpc>
              <a:spcBef>
                <a:spcPts val="0"/>
              </a:spcBef>
              <a:spcAft>
                <a:spcPts val="0"/>
              </a:spcAft>
              <a:buClr>
                <a:srgbClr val="000000"/>
              </a:buClr>
              <a:buSzPts val="2400"/>
              <a:buFont typeface="Helvetica Neue"/>
              <a:buNone/>
              <a:defRPr sz="2400" b="1"/>
            </a:lvl2pPr>
            <a:lvl3pPr marL="1371600" lvl="2" indent="-228600" algn="l">
              <a:lnSpc>
                <a:spcPct val="100000"/>
              </a:lnSpc>
              <a:spcBef>
                <a:spcPts val="0"/>
              </a:spcBef>
              <a:spcAft>
                <a:spcPts val="0"/>
              </a:spcAft>
              <a:buClr>
                <a:srgbClr val="000000"/>
              </a:buClr>
              <a:buSzPts val="2400"/>
              <a:buFont typeface="Helvetica Neue"/>
              <a:buNone/>
              <a:defRPr sz="2400" b="1"/>
            </a:lvl3pPr>
            <a:lvl4pPr marL="1828800" lvl="3" indent="-228600" algn="l">
              <a:lnSpc>
                <a:spcPct val="100000"/>
              </a:lnSpc>
              <a:spcBef>
                <a:spcPts val="0"/>
              </a:spcBef>
              <a:spcAft>
                <a:spcPts val="0"/>
              </a:spcAft>
              <a:buClr>
                <a:srgbClr val="000000"/>
              </a:buClr>
              <a:buSzPts val="2400"/>
              <a:buFont typeface="Helvetica Neue"/>
              <a:buNone/>
              <a:defRPr sz="2400" b="1"/>
            </a:lvl4pPr>
            <a:lvl5pPr marL="2286000" lvl="4" indent="-228600" algn="l">
              <a:lnSpc>
                <a:spcPct val="100000"/>
              </a:lnSpc>
              <a:spcBef>
                <a:spcPts val="0"/>
              </a:spcBef>
              <a:spcAft>
                <a:spcPts val="0"/>
              </a:spcAft>
              <a:buClr>
                <a:srgbClr val="000000"/>
              </a:buClr>
              <a:buSzPts val="2400"/>
              <a:buFont typeface="Helvetica Neue"/>
              <a:buNone/>
              <a:defRPr sz="2400" b="1"/>
            </a:lvl5pPr>
            <a:lvl6pPr marL="2743200" lvl="5" indent="-317500" algn="l">
              <a:lnSpc>
                <a:spcPct val="90000"/>
              </a:lnSpc>
              <a:spcBef>
                <a:spcPts val="2100"/>
              </a:spcBef>
              <a:spcAft>
                <a:spcPts val="0"/>
              </a:spcAft>
              <a:buClr>
                <a:srgbClr val="000000"/>
              </a:buClr>
              <a:buSzPts val="1400"/>
              <a:buChar char="•"/>
              <a:defRPr/>
            </a:lvl6pPr>
            <a:lvl7pPr marL="3200400" lvl="6" indent="-317500" algn="l">
              <a:lnSpc>
                <a:spcPct val="90000"/>
              </a:lnSpc>
              <a:spcBef>
                <a:spcPts val="2100"/>
              </a:spcBef>
              <a:spcAft>
                <a:spcPts val="0"/>
              </a:spcAft>
              <a:buClr>
                <a:srgbClr val="000000"/>
              </a:buClr>
              <a:buSzPts val="1400"/>
              <a:buChar char="•"/>
              <a:defRPr/>
            </a:lvl7pPr>
            <a:lvl8pPr marL="3657600" lvl="7" indent="-317500" algn="l">
              <a:lnSpc>
                <a:spcPct val="90000"/>
              </a:lnSpc>
              <a:spcBef>
                <a:spcPts val="2100"/>
              </a:spcBef>
              <a:spcAft>
                <a:spcPts val="0"/>
              </a:spcAft>
              <a:buClr>
                <a:srgbClr val="000000"/>
              </a:buClr>
              <a:buSzPts val="1400"/>
              <a:buChar char="•"/>
              <a:defRPr/>
            </a:lvl8pPr>
            <a:lvl9pPr marL="4114800" lvl="8" indent="-317500" algn="l">
              <a:lnSpc>
                <a:spcPct val="90000"/>
              </a:lnSpc>
              <a:spcBef>
                <a:spcPts val="2100"/>
              </a:spcBef>
              <a:spcAft>
                <a:spcPts val="0"/>
              </a:spcAft>
              <a:buClr>
                <a:srgbClr val="000000"/>
              </a:buClr>
              <a:buSzPts val="1400"/>
              <a:buChar char="•"/>
              <a:defRPr/>
            </a:lvl9pPr>
          </a:lstStyle>
          <a:p>
            <a:endParaRPr/>
          </a:p>
        </p:txBody>
      </p:sp>
      <p:sp>
        <p:nvSpPr>
          <p:cNvPr id="74" name="Google Shape;74;p18"/>
          <p:cNvSpPr txBox="1">
            <a:spLocks noGrp="1"/>
          </p:cNvSpPr>
          <p:nvPr>
            <p:ph type="body" idx="3"/>
          </p:nvPr>
        </p:nvSpPr>
        <p:spPr>
          <a:xfrm>
            <a:off x="491133" y="301377"/>
            <a:ext cx="8161735" cy="243137"/>
          </a:xfrm>
          <a:prstGeom prst="rect">
            <a:avLst/>
          </a:prstGeom>
          <a:noFill/>
          <a:ln>
            <a:noFill/>
          </a:ln>
        </p:spPr>
        <p:txBody>
          <a:bodyPr spcFirstLastPara="1" wrap="square" lIns="32750" tIns="32750" rIns="32750" bIns="32750" anchor="t" anchorCtr="0">
            <a:normAutofit/>
          </a:bodyPr>
          <a:lstStyle>
            <a:lvl1pPr marL="457200" lvl="0" indent="-228600" algn="l">
              <a:lnSpc>
                <a:spcPct val="100000"/>
              </a:lnSpc>
              <a:spcBef>
                <a:spcPts val="0"/>
              </a:spcBef>
              <a:spcAft>
                <a:spcPts val="0"/>
              </a:spcAft>
              <a:buClr>
                <a:srgbClr val="000000"/>
              </a:buClr>
              <a:buSzPts val="1500"/>
              <a:buFont typeface="Helvetica Neue"/>
              <a:buNone/>
              <a:defRPr sz="1500" b="1"/>
            </a:lvl1pPr>
            <a:lvl2pPr marL="914400" lvl="1" indent="-317500" algn="l">
              <a:lnSpc>
                <a:spcPct val="90000"/>
              </a:lnSpc>
              <a:spcBef>
                <a:spcPts val="2100"/>
              </a:spcBef>
              <a:spcAft>
                <a:spcPts val="0"/>
              </a:spcAft>
              <a:buClr>
                <a:srgbClr val="000000"/>
              </a:buClr>
              <a:buSzPts val="1400"/>
              <a:buChar char="•"/>
              <a:defRPr/>
            </a:lvl2pPr>
            <a:lvl3pPr marL="1371600" lvl="2" indent="-317500" algn="l">
              <a:lnSpc>
                <a:spcPct val="90000"/>
              </a:lnSpc>
              <a:spcBef>
                <a:spcPts val="2100"/>
              </a:spcBef>
              <a:spcAft>
                <a:spcPts val="0"/>
              </a:spcAft>
              <a:buClr>
                <a:srgbClr val="000000"/>
              </a:buClr>
              <a:buSzPts val="1400"/>
              <a:buChar char="•"/>
              <a:defRPr/>
            </a:lvl3pPr>
            <a:lvl4pPr marL="1828800" lvl="3" indent="-317500" algn="l">
              <a:lnSpc>
                <a:spcPct val="90000"/>
              </a:lnSpc>
              <a:spcBef>
                <a:spcPts val="2100"/>
              </a:spcBef>
              <a:spcAft>
                <a:spcPts val="0"/>
              </a:spcAft>
              <a:buClr>
                <a:srgbClr val="000000"/>
              </a:buClr>
              <a:buSzPts val="1400"/>
              <a:buChar char="•"/>
              <a:defRPr/>
            </a:lvl4pPr>
            <a:lvl5pPr marL="2286000" lvl="4" indent="-317500" algn="l">
              <a:lnSpc>
                <a:spcPct val="90000"/>
              </a:lnSpc>
              <a:spcBef>
                <a:spcPts val="2100"/>
              </a:spcBef>
              <a:spcAft>
                <a:spcPts val="0"/>
              </a:spcAft>
              <a:buClr>
                <a:srgbClr val="000000"/>
              </a:buClr>
              <a:buSzPts val="1400"/>
              <a:buChar char="•"/>
              <a:defRPr/>
            </a:lvl5pPr>
            <a:lvl6pPr marL="2743200" lvl="5" indent="-317500" algn="l">
              <a:lnSpc>
                <a:spcPct val="90000"/>
              </a:lnSpc>
              <a:spcBef>
                <a:spcPts val="2100"/>
              </a:spcBef>
              <a:spcAft>
                <a:spcPts val="0"/>
              </a:spcAft>
              <a:buClr>
                <a:srgbClr val="000000"/>
              </a:buClr>
              <a:buSzPts val="1400"/>
              <a:buChar char="•"/>
              <a:defRPr/>
            </a:lvl6pPr>
            <a:lvl7pPr marL="3200400" lvl="6" indent="-317500" algn="l">
              <a:lnSpc>
                <a:spcPct val="90000"/>
              </a:lnSpc>
              <a:spcBef>
                <a:spcPts val="2100"/>
              </a:spcBef>
              <a:spcAft>
                <a:spcPts val="0"/>
              </a:spcAft>
              <a:buClr>
                <a:srgbClr val="000000"/>
              </a:buClr>
              <a:buSzPts val="1400"/>
              <a:buChar char="•"/>
              <a:defRPr/>
            </a:lvl7pPr>
            <a:lvl8pPr marL="3657600" lvl="7" indent="-317500" algn="l">
              <a:lnSpc>
                <a:spcPct val="90000"/>
              </a:lnSpc>
              <a:spcBef>
                <a:spcPts val="2100"/>
              </a:spcBef>
              <a:spcAft>
                <a:spcPts val="0"/>
              </a:spcAft>
              <a:buClr>
                <a:srgbClr val="000000"/>
              </a:buClr>
              <a:buSzPts val="1400"/>
              <a:buChar char="•"/>
              <a:defRPr/>
            </a:lvl8pPr>
            <a:lvl9pPr marL="4114800" lvl="8" indent="-317500" algn="l">
              <a:lnSpc>
                <a:spcPct val="90000"/>
              </a:lnSpc>
              <a:spcBef>
                <a:spcPts val="2100"/>
              </a:spcBef>
              <a:spcAft>
                <a:spcPts val="0"/>
              </a:spcAft>
              <a:buClr>
                <a:srgbClr val="000000"/>
              </a:buClr>
              <a:buSzPts val="1400"/>
              <a:buChar char="•"/>
              <a:defRPr/>
            </a:lvl9pPr>
          </a:lstStyle>
          <a:p>
            <a:endParaRPr/>
          </a:p>
        </p:txBody>
      </p:sp>
      <p:sp>
        <p:nvSpPr>
          <p:cNvPr id="75" name="Google Shape;75;p18"/>
          <p:cNvSpPr txBox="1">
            <a:spLocks noGrp="1"/>
          </p:cNvSpPr>
          <p:nvPr>
            <p:ph type="sldNum" idx="12"/>
          </p:nvPr>
        </p:nvSpPr>
        <p:spPr>
          <a:xfrm>
            <a:off x="4464843" y="4862214"/>
            <a:ext cx="209456" cy="151600"/>
          </a:xfrm>
          <a:prstGeom prst="rect">
            <a:avLst/>
          </a:prstGeom>
          <a:noFill/>
          <a:ln>
            <a:noFill/>
          </a:ln>
        </p:spPr>
        <p:txBody>
          <a:bodyPr spcFirstLastPara="1" wrap="square" lIns="32750" tIns="32750" rIns="32750" bIns="32750" anchor="b" anchorCtr="0">
            <a:spAutoFit/>
          </a:bodyPr>
          <a:lstStyle>
            <a:lvl1pPr marL="0" lvl="0" indent="0" algn="ctr">
              <a:lnSpc>
                <a:spcPct val="100000"/>
              </a:lnSpc>
              <a:spcBef>
                <a:spcPts val="0"/>
              </a:spcBef>
              <a:spcAft>
                <a:spcPts val="0"/>
              </a:spcAft>
              <a:buClr>
                <a:srgbClr val="000000"/>
              </a:buClr>
              <a:buSzPts val="800"/>
              <a:buFont typeface="Helvetica Neue"/>
              <a:buNone/>
              <a:defRPr sz="800">
                <a:solidFill>
                  <a:srgbClr val="000000"/>
                </a:solidFill>
              </a:defRPr>
            </a:lvl1pPr>
            <a:lvl2pPr marL="0" lvl="1" indent="0" algn="ctr">
              <a:lnSpc>
                <a:spcPct val="100000"/>
              </a:lnSpc>
              <a:spcBef>
                <a:spcPts val="0"/>
              </a:spcBef>
              <a:spcAft>
                <a:spcPts val="0"/>
              </a:spcAft>
              <a:buClr>
                <a:srgbClr val="000000"/>
              </a:buClr>
              <a:buSzPts val="800"/>
              <a:buFont typeface="Helvetica Neue"/>
              <a:buNone/>
              <a:defRPr sz="800">
                <a:solidFill>
                  <a:srgbClr val="000000"/>
                </a:solidFill>
              </a:defRPr>
            </a:lvl2pPr>
            <a:lvl3pPr marL="0" lvl="2" indent="0" algn="ctr">
              <a:lnSpc>
                <a:spcPct val="100000"/>
              </a:lnSpc>
              <a:spcBef>
                <a:spcPts val="0"/>
              </a:spcBef>
              <a:spcAft>
                <a:spcPts val="0"/>
              </a:spcAft>
              <a:buClr>
                <a:srgbClr val="000000"/>
              </a:buClr>
              <a:buSzPts val="800"/>
              <a:buFont typeface="Helvetica Neue"/>
              <a:buNone/>
              <a:defRPr sz="800">
                <a:solidFill>
                  <a:srgbClr val="000000"/>
                </a:solidFill>
              </a:defRPr>
            </a:lvl3pPr>
            <a:lvl4pPr marL="0" lvl="3" indent="0" algn="ctr">
              <a:lnSpc>
                <a:spcPct val="100000"/>
              </a:lnSpc>
              <a:spcBef>
                <a:spcPts val="0"/>
              </a:spcBef>
              <a:spcAft>
                <a:spcPts val="0"/>
              </a:spcAft>
              <a:buClr>
                <a:srgbClr val="000000"/>
              </a:buClr>
              <a:buSzPts val="800"/>
              <a:buFont typeface="Helvetica Neue"/>
              <a:buNone/>
              <a:defRPr sz="800">
                <a:solidFill>
                  <a:srgbClr val="000000"/>
                </a:solidFill>
              </a:defRPr>
            </a:lvl4pPr>
            <a:lvl5pPr marL="0" lvl="4" indent="0" algn="ctr">
              <a:lnSpc>
                <a:spcPct val="100000"/>
              </a:lnSpc>
              <a:spcBef>
                <a:spcPts val="0"/>
              </a:spcBef>
              <a:spcAft>
                <a:spcPts val="0"/>
              </a:spcAft>
              <a:buClr>
                <a:srgbClr val="000000"/>
              </a:buClr>
              <a:buSzPts val="800"/>
              <a:buFont typeface="Helvetica Neue"/>
              <a:buNone/>
              <a:defRPr sz="800">
                <a:solidFill>
                  <a:srgbClr val="000000"/>
                </a:solidFill>
              </a:defRPr>
            </a:lvl5pPr>
            <a:lvl6pPr marL="0" lvl="5" indent="0" algn="ctr">
              <a:lnSpc>
                <a:spcPct val="100000"/>
              </a:lnSpc>
              <a:spcBef>
                <a:spcPts val="0"/>
              </a:spcBef>
              <a:spcAft>
                <a:spcPts val="0"/>
              </a:spcAft>
              <a:buClr>
                <a:srgbClr val="000000"/>
              </a:buClr>
              <a:buSzPts val="800"/>
              <a:buFont typeface="Helvetica Neue"/>
              <a:buNone/>
              <a:defRPr sz="800">
                <a:solidFill>
                  <a:srgbClr val="000000"/>
                </a:solidFill>
              </a:defRPr>
            </a:lvl6pPr>
            <a:lvl7pPr marL="0" lvl="6" indent="0" algn="ctr">
              <a:lnSpc>
                <a:spcPct val="100000"/>
              </a:lnSpc>
              <a:spcBef>
                <a:spcPts val="0"/>
              </a:spcBef>
              <a:spcAft>
                <a:spcPts val="0"/>
              </a:spcAft>
              <a:buClr>
                <a:srgbClr val="000000"/>
              </a:buClr>
              <a:buSzPts val="800"/>
              <a:buFont typeface="Helvetica Neue"/>
              <a:buNone/>
              <a:defRPr sz="800">
                <a:solidFill>
                  <a:srgbClr val="000000"/>
                </a:solidFill>
              </a:defRPr>
            </a:lvl7pPr>
            <a:lvl8pPr marL="0" lvl="7" indent="0" algn="ctr">
              <a:lnSpc>
                <a:spcPct val="100000"/>
              </a:lnSpc>
              <a:spcBef>
                <a:spcPts val="0"/>
              </a:spcBef>
              <a:spcAft>
                <a:spcPts val="0"/>
              </a:spcAft>
              <a:buClr>
                <a:srgbClr val="000000"/>
              </a:buClr>
              <a:buSzPts val="800"/>
              <a:buFont typeface="Helvetica Neue"/>
              <a:buNone/>
              <a:defRPr sz="800">
                <a:solidFill>
                  <a:srgbClr val="000000"/>
                </a:solidFill>
              </a:defRPr>
            </a:lvl8pPr>
            <a:lvl9pPr marL="0" lvl="8" indent="0" algn="ctr">
              <a:lnSpc>
                <a:spcPct val="100000"/>
              </a:lnSpc>
              <a:spcBef>
                <a:spcPts val="0"/>
              </a:spcBef>
              <a:spcAft>
                <a:spcPts val="0"/>
              </a:spcAft>
              <a:buClr>
                <a:srgbClr val="000000"/>
              </a:buClr>
              <a:buSzPts val="800"/>
              <a:buFont typeface="Helvetica Neue"/>
              <a:buNone/>
              <a:defRPr sz="800">
                <a:solidFill>
                  <a:srgbClr val="000000"/>
                </a:solidFill>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mp; Photo Alt">
  <p:cSld name="Title &amp; Photo Alt">
    <p:spTree>
      <p:nvGrpSpPr>
        <p:cNvPr id="1" name="Shape 76"/>
        <p:cNvGrpSpPr/>
        <p:nvPr/>
      </p:nvGrpSpPr>
      <p:grpSpPr>
        <a:xfrm>
          <a:off x="0" y="0"/>
          <a:ext cx="0" cy="0"/>
          <a:chOff x="0" y="0"/>
          <a:chExt cx="0" cy="0"/>
        </a:xfrm>
      </p:grpSpPr>
      <p:sp>
        <p:nvSpPr>
          <p:cNvPr id="77" name="Google Shape;77;p19"/>
          <p:cNvSpPr>
            <a:spLocks noGrp="1"/>
          </p:cNvSpPr>
          <p:nvPr>
            <p:ph type="pic" idx="2"/>
          </p:nvPr>
        </p:nvSpPr>
        <p:spPr>
          <a:xfrm>
            <a:off x="3740013" y="261193"/>
            <a:ext cx="5304235" cy="4630109"/>
          </a:xfrm>
          <a:prstGeom prst="rect">
            <a:avLst/>
          </a:prstGeom>
          <a:noFill/>
          <a:ln>
            <a:noFill/>
          </a:ln>
        </p:spPr>
      </p:sp>
      <p:sp>
        <p:nvSpPr>
          <p:cNvPr id="78" name="Google Shape;78;p19"/>
          <p:cNvSpPr txBox="1">
            <a:spLocks noGrp="1"/>
          </p:cNvSpPr>
          <p:nvPr>
            <p:ph type="body" idx="1"/>
          </p:nvPr>
        </p:nvSpPr>
        <p:spPr>
          <a:xfrm>
            <a:off x="491133" y="2638723"/>
            <a:ext cx="3589734" cy="2132877"/>
          </a:xfrm>
          <a:prstGeom prst="rect">
            <a:avLst/>
          </a:prstGeom>
          <a:noFill/>
          <a:ln>
            <a:noFill/>
          </a:ln>
        </p:spPr>
        <p:txBody>
          <a:bodyPr spcFirstLastPara="1" wrap="square" lIns="32750" tIns="32750" rIns="32750" bIns="32750" anchor="t" anchorCtr="0">
            <a:normAutofit/>
          </a:bodyPr>
          <a:lstStyle>
            <a:lvl1pPr marL="457200" lvl="0" indent="-228600" algn="l">
              <a:lnSpc>
                <a:spcPct val="100000"/>
              </a:lnSpc>
              <a:spcBef>
                <a:spcPts val="0"/>
              </a:spcBef>
              <a:spcAft>
                <a:spcPts val="0"/>
              </a:spcAft>
              <a:buClr>
                <a:srgbClr val="000000"/>
              </a:buClr>
              <a:buSzPts val="2400"/>
              <a:buFont typeface="Helvetica Neue"/>
              <a:buNone/>
              <a:defRPr sz="2400" b="1"/>
            </a:lvl1pPr>
            <a:lvl2pPr marL="914400" lvl="1" indent="-228600" algn="l">
              <a:lnSpc>
                <a:spcPct val="100000"/>
              </a:lnSpc>
              <a:spcBef>
                <a:spcPts val="0"/>
              </a:spcBef>
              <a:spcAft>
                <a:spcPts val="0"/>
              </a:spcAft>
              <a:buClr>
                <a:srgbClr val="000000"/>
              </a:buClr>
              <a:buSzPts val="2400"/>
              <a:buFont typeface="Helvetica Neue"/>
              <a:buNone/>
              <a:defRPr sz="2400" b="1"/>
            </a:lvl2pPr>
            <a:lvl3pPr marL="1371600" lvl="2" indent="-228600" algn="l">
              <a:lnSpc>
                <a:spcPct val="100000"/>
              </a:lnSpc>
              <a:spcBef>
                <a:spcPts val="0"/>
              </a:spcBef>
              <a:spcAft>
                <a:spcPts val="0"/>
              </a:spcAft>
              <a:buClr>
                <a:srgbClr val="000000"/>
              </a:buClr>
              <a:buSzPts val="2400"/>
              <a:buFont typeface="Helvetica Neue"/>
              <a:buNone/>
              <a:defRPr sz="2400" b="1"/>
            </a:lvl3pPr>
            <a:lvl4pPr marL="1828800" lvl="3" indent="-228600" algn="l">
              <a:lnSpc>
                <a:spcPct val="100000"/>
              </a:lnSpc>
              <a:spcBef>
                <a:spcPts val="0"/>
              </a:spcBef>
              <a:spcAft>
                <a:spcPts val="0"/>
              </a:spcAft>
              <a:buClr>
                <a:srgbClr val="000000"/>
              </a:buClr>
              <a:buSzPts val="2400"/>
              <a:buFont typeface="Helvetica Neue"/>
              <a:buNone/>
              <a:defRPr sz="2400" b="1"/>
            </a:lvl4pPr>
            <a:lvl5pPr marL="2286000" lvl="4" indent="-228600" algn="l">
              <a:lnSpc>
                <a:spcPct val="100000"/>
              </a:lnSpc>
              <a:spcBef>
                <a:spcPts val="0"/>
              </a:spcBef>
              <a:spcAft>
                <a:spcPts val="0"/>
              </a:spcAft>
              <a:buClr>
                <a:srgbClr val="000000"/>
              </a:buClr>
              <a:buSzPts val="2400"/>
              <a:buFont typeface="Helvetica Neue"/>
              <a:buNone/>
              <a:defRPr sz="2400" b="1"/>
            </a:lvl5pPr>
            <a:lvl6pPr marL="2743200" lvl="5" indent="-317500" algn="l">
              <a:lnSpc>
                <a:spcPct val="90000"/>
              </a:lnSpc>
              <a:spcBef>
                <a:spcPts val="2100"/>
              </a:spcBef>
              <a:spcAft>
                <a:spcPts val="0"/>
              </a:spcAft>
              <a:buClr>
                <a:srgbClr val="000000"/>
              </a:buClr>
              <a:buSzPts val="1400"/>
              <a:buChar char="•"/>
              <a:defRPr/>
            </a:lvl6pPr>
            <a:lvl7pPr marL="3200400" lvl="6" indent="-317500" algn="l">
              <a:lnSpc>
                <a:spcPct val="90000"/>
              </a:lnSpc>
              <a:spcBef>
                <a:spcPts val="2100"/>
              </a:spcBef>
              <a:spcAft>
                <a:spcPts val="0"/>
              </a:spcAft>
              <a:buClr>
                <a:srgbClr val="000000"/>
              </a:buClr>
              <a:buSzPts val="1400"/>
              <a:buChar char="•"/>
              <a:defRPr/>
            </a:lvl7pPr>
            <a:lvl8pPr marL="3657600" lvl="7" indent="-317500" algn="l">
              <a:lnSpc>
                <a:spcPct val="90000"/>
              </a:lnSpc>
              <a:spcBef>
                <a:spcPts val="2100"/>
              </a:spcBef>
              <a:spcAft>
                <a:spcPts val="0"/>
              </a:spcAft>
              <a:buClr>
                <a:srgbClr val="000000"/>
              </a:buClr>
              <a:buSzPts val="1400"/>
              <a:buChar char="•"/>
              <a:defRPr/>
            </a:lvl8pPr>
            <a:lvl9pPr marL="4114800" lvl="8" indent="-317500" algn="l">
              <a:lnSpc>
                <a:spcPct val="90000"/>
              </a:lnSpc>
              <a:spcBef>
                <a:spcPts val="2100"/>
              </a:spcBef>
              <a:spcAft>
                <a:spcPts val="0"/>
              </a:spcAft>
              <a:buClr>
                <a:srgbClr val="000000"/>
              </a:buClr>
              <a:buSzPts val="1400"/>
              <a:buChar char="•"/>
              <a:defRPr/>
            </a:lvl9pPr>
          </a:lstStyle>
          <a:p>
            <a:endParaRPr/>
          </a:p>
        </p:txBody>
      </p:sp>
      <p:sp>
        <p:nvSpPr>
          <p:cNvPr id="79" name="Google Shape;79;p19"/>
          <p:cNvSpPr txBox="1">
            <a:spLocks noGrp="1"/>
          </p:cNvSpPr>
          <p:nvPr>
            <p:ph type="title"/>
          </p:nvPr>
        </p:nvSpPr>
        <p:spPr>
          <a:xfrm>
            <a:off x="491133" y="365203"/>
            <a:ext cx="3589734" cy="2313703"/>
          </a:xfrm>
          <a:prstGeom prst="rect">
            <a:avLst/>
          </a:prstGeom>
          <a:noFill/>
          <a:ln>
            <a:noFill/>
          </a:ln>
        </p:spPr>
        <p:txBody>
          <a:bodyPr spcFirstLastPara="1" wrap="square" lIns="32750" tIns="32750" rIns="32750" bIns="32750" anchor="b" anchorCtr="0">
            <a:normAutofit/>
          </a:bodyPr>
          <a:lstStyle>
            <a:lvl1pPr lvl="0" algn="l">
              <a:lnSpc>
                <a:spcPct val="80000"/>
              </a:lnSpc>
              <a:spcBef>
                <a:spcPts val="0"/>
              </a:spcBef>
              <a:spcAft>
                <a:spcPts val="0"/>
              </a:spcAft>
              <a:buClr>
                <a:srgbClr val="000000"/>
              </a:buClr>
              <a:buSzPts val="1200"/>
              <a:buNone/>
              <a:defRPr/>
            </a:lvl1pPr>
            <a:lvl2pPr lvl="1" algn="l">
              <a:lnSpc>
                <a:spcPct val="80000"/>
              </a:lnSpc>
              <a:spcBef>
                <a:spcPts val="0"/>
              </a:spcBef>
              <a:spcAft>
                <a:spcPts val="0"/>
              </a:spcAft>
              <a:buClr>
                <a:srgbClr val="000000"/>
              </a:buClr>
              <a:buSzPts val="1200"/>
              <a:buNone/>
              <a:defRPr/>
            </a:lvl2pPr>
            <a:lvl3pPr lvl="2" algn="l">
              <a:lnSpc>
                <a:spcPct val="80000"/>
              </a:lnSpc>
              <a:spcBef>
                <a:spcPts val="0"/>
              </a:spcBef>
              <a:spcAft>
                <a:spcPts val="0"/>
              </a:spcAft>
              <a:buClr>
                <a:srgbClr val="000000"/>
              </a:buClr>
              <a:buSzPts val="1200"/>
              <a:buNone/>
              <a:defRPr/>
            </a:lvl3pPr>
            <a:lvl4pPr lvl="3" algn="l">
              <a:lnSpc>
                <a:spcPct val="80000"/>
              </a:lnSpc>
              <a:spcBef>
                <a:spcPts val="0"/>
              </a:spcBef>
              <a:spcAft>
                <a:spcPts val="0"/>
              </a:spcAft>
              <a:buClr>
                <a:srgbClr val="000000"/>
              </a:buClr>
              <a:buSzPts val="1200"/>
              <a:buNone/>
              <a:defRPr/>
            </a:lvl4pPr>
            <a:lvl5pPr lvl="4" algn="l">
              <a:lnSpc>
                <a:spcPct val="80000"/>
              </a:lnSpc>
              <a:spcBef>
                <a:spcPts val="0"/>
              </a:spcBef>
              <a:spcAft>
                <a:spcPts val="0"/>
              </a:spcAft>
              <a:buClr>
                <a:srgbClr val="000000"/>
              </a:buClr>
              <a:buSzPts val="1200"/>
              <a:buNone/>
              <a:defRPr/>
            </a:lvl5pPr>
            <a:lvl6pPr lvl="5" algn="l">
              <a:lnSpc>
                <a:spcPct val="80000"/>
              </a:lnSpc>
              <a:spcBef>
                <a:spcPts val="0"/>
              </a:spcBef>
              <a:spcAft>
                <a:spcPts val="0"/>
              </a:spcAft>
              <a:buClr>
                <a:srgbClr val="000000"/>
              </a:buClr>
              <a:buSzPts val="1200"/>
              <a:buNone/>
              <a:defRPr/>
            </a:lvl6pPr>
            <a:lvl7pPr lvl="6" algn="l">
              <a:lnSpc>
                <a:spcPct val="80000"/>
              </a:lnSpc>
              <a:spcBef>
                <a:spcPts val="0"/>
              </a:spcBef>
              <a:spcAft>
                <a:spcPts val="0"/>
              </a:spcAft>
              <a:buClr>
                <a:srgbClr val="000000"/>
              </a:buClr>
              <a:buSzPts val="1200"/>
              <a:buNone/>
              <a:defRPr/>
            </a:lvl7pPr>
            <a:lvl8pPr lvl="7" algn="l">
              <a:lnSpc>
                <a:spcPct val="80000"/>
              </a:lnSpc>
              <a:spcBef>
                <a:spcPts val="0"/>
              </a:spcBef>
              <a:spcAft>
                <a:spcPts val="0"/>
              </a:spcAft>
              <a:buClr>
                <a:srgbClr val="000000"/>
              </a:buClr>
              <a:buSzPts val="1200"/>
              <a:buNone/>
              <a:defRPr/>
            </a:lvl8pPr>
            <a:lvl9pPr lvl="8" algn="l">
              <a:lnSpc>
                <a:spcPct val="80000"/>
              </a:lnSpc>
              <a:spcBef>
                <a:spcPts val="0"/>
              </a:spcBef>
              <a:spcAft>
                <a:spcPts val="0"/>
              </a:spcAft>
              <a:buClr>
                <a:srgbClr val="000000"/>
              </a:buClr>
              <a:buSzPts val="1200"/>
              <a:buNone/>
              <a:defRPr/>
            </a:lvl9pPr>
          </a:lstStyle>
          <a:p>
            <a:endParaRPr/>
          </a:p>
        </p:txBody>
      </p:sp>
      <p:sp>
        <p:nvSpPr>
          <p:cNvPr id="80" name="Google Shape;80;p19"/>
          <p:cNvSpPr txBox="1">
            <a:spLocks noGrp="1"/>
          </p:cNvSpPr>
          <p:nvPr>
            <p:ph type="sldNum" idx="12"/>
          </p:nvPr>
        </p:nvSpPr>
        <p:spPr>
          <a:xfrm>
            <a:off x="4464891" y="4862214"/>
            <a:ext cx="209455" cy="151600"/>
          </a:xfrm>
          <a:prstGeom prst="rect">
            <a:avLst/>
          </a:prstGeom>
          <a:noFill/>
          <a:ln>
            <a:noFill/>
          </a:ln>
        </p:spPr>
        <p:txBody>
          <a:bodyPr spcFirstLastPara="1" wrap="square" lIns="32750" tIns="32750" rIns="32750" bIns="32750" anchor="b" anchorCtr="0">
            <a:spAutoFit/>
          </a:bodyPr>
          <a:lstStyle>
            <a:lvl1pPr marL="0" lvl="0" indent="0" algn="ctr">
              <a:lnSpc>
                <a:spcPct val="100000"/>
              </a:lnSpc>
              <a:spcBef>
                <a:spcPts val="0"/>
              </a:spcBef>
              <a:spcAft>
                <a:spcPts val="0"/>
              </a:spcAft>
              <a:buClr>
                <a:srgbClr val="000000"/>
              </a:buClr>
              <a:buSzPts val="800"/>
              <a:buFont typeface="Helvetica Neue"/>
              <a:buNone/>
              <a:defRPr sz="800">
                <a:solidFill>
                  <a:srgbClr val="000000"/>
                </a:solidFill>
              </a:defRPr>
            </a:lvl1pPr>
            <a:lvl2pPr marL="0" lvl="1" indent="0" algn="ctr">
              <a:lnSpc>
                <a:spcPct val="100000"/>
              </a:lnSpc>
              <a:spcBef>
                <a:spcPts val="0"/>
              </a:spcBef>
              <a:spcAft>
                <a:spcPts val="0"/>
              </a:spcAft>
              <a:buClr>
                <a:srgbClr val="000000"/>
              </a:buClr>
              <a:buSzPts val="800"/>
              <a:buFont typeface="Helvetica Neue"/>
              <a:buNone/>
              <a:defRPr sz="800">
                <a:solidFill>
                  <a:srgbClr val="000000"/>
                </a:solidFill>
              </a:defRPr>
            </a:lvl2pPr>
            <a:lvl3pPr marL="0" lvl="2" indent="0" algn="ctr">
              <a:lnSpc>
                <a:spcPct val="100000"/>
              </a:lnSpc>
              <a:spcBef>
                <a:spcPts val="0"/>
              </a:spcBef>
              <a:spcAft>
                <a:spcPts val="0"/>
              </a:spcAft>
              <a:buClr>
                <a:srgbClr val="000000"/>
              </a:buClr>
              <a:buSzPts val="800"/>
              <a:buFont typeface="Helvetica Neue"/>
              <a:buNone/>
              <a:defRPr sz="800">
                <a:solidFill>
                  <a:srgbClr val="000000"/>
                </a:solidFill>
              </a:defRPr>
            </a:lvl3pPr>
            <a:lvl4pPr marL="0" lvl="3" indent="0" algn="ctr">
              <a:lnSpc>
                <a:spcPct val="100000"/>
              </a:lnSpc>
              <a:spcBef>
                <a:spcPts val="0"/>
              </a:spcBef>
              <a:spcAft>
                <a:spcPts val="0"/>
              </a:spcAft>
              <a:buClr>
                <a:srgbClr val="000000"/>
              </a:buClr>
              <a:buSzPts val="800"/>
              <a:buFont typeface="Helvetica Neue"/>
              <a:buNone/>
              <a:defRPr sz="800">
                <a:solidFill>
                  <a:srgbClr val="000000"/>
                </a:solidFill>
              </a:defRPr>
            </a:lvl4pPr>
            <a:lvl5pPr marL="0" lvl="4" indent="0" algn="ctr">
              <a:lnSpc>
                <a:spcPct val="100000"/>
              </a:lnSpc>
              <a:spcBef>
                <a:spcPts val="0"/>
              </a:spcBef>
              <a:spcAft>
                <a:spcPts val="0"/>
              </a:spcAft>
              <a:buClr>
                <a:srgbClr val="000000"/>
              </a:buClr>
              <a:buSzPts val="800"/>
              <a:buFont typeface="Helvetica Neue"/>
              <a:buNone/>
              <a:defRPr sz="800">
                <a:solidFill>
                  <a:srgbClr val="000000"/>
                </a:solidFill>
              </a:defRPr>
            </a:lvl5pPr>
            <a:lvl6pPr marL="0" lvl="5" indent="0" algn="ctr">
              <a:lnSpc>
                <a:spcPct val="100000"/>
              </a:lnSpc>
              <a:spcBef>
                <a:spcPts val="0"/>
              </a:spcBef>
              <a:spcAft>
                <a:spcPts val="0"/>
              </a:spcAft>
              <a:buClr>
                <a:srgbClr val="000000"/>
              </a:buClr>
              <a:buSzPts val="800"/>
              <a:buFont typeface="Helvetica Neue"/>
              <a:buNone/>
              <a:defRPr sz="800">
                <a:solidFill>
                  <a:srgbClr val="000000"/>
                </a:solidFill>
              </a:defRPr>
            </a:lvl6pPr>
            <a:lvl7pPr marL="0" lvl="6" indent="0" algn="ctr">
              <a:lnSpc>
                <a:spcPct val="100000"/>
              </a:lnSpc>
              <a:spcBef>
                <a:spcPts val="0"/>
              </a:spcBef>
              <a:spcAft>
                <a:spcPts val="0"/>
              </a:spcAft>
              <a:buClr>
                <a:srgbClr val="000000"/>
              </a:buClr>
              <a:buSzPts val="800"/>
              <a:buFont typeface="Helvetica Neue"/>
              <a:buNone/>
              <a:defRPr sz="800">
                <a:solidFill>
                  <a:srgbClr val="000000"/>
                </a:solidFill>
              </a:defRPr>
            </a:lvl7pPr>
            <a:lvl8pPr marL="0" lvl="7" indent="0" algn="ctr">
              <a:lnSpc>
                <a:spcPct val="100000"/>
              </a:lnSpc>
              <a:spcBef>
                <a:spcPts val="0"/>
              </a:spcBef>
              <a:spcAft>
                <a:spcPts val="0"/>
              </a:spcAft>
              <a:buClr>
                <a:srgbClr val="000000"/>
              </a:buClr>
              <a:buSzPts val="800"/>
              <a:buFont typeface="Helvetica Neue"/>
              <a:buNone/>
              <a:defRPr sz="800">
                <a:solidFill>
                  <a:srgbClr val="000000"/>
                </a:solidFill>
              </a:defRPr>
            </a:lvl8pPr>
            <a:lvl9pPr marL="0" lvl="8" indent="0" algn="ctr">
              <a:lnSpc>
                <a:spcPct val="100000"/>
              </a:lnSpc>
              <a:spcBef>
                <a:spcPts val="0"/>
              </a:spcBef>
              <a:spcAft>
                <a:spcPts val="0"/>
              </a:spcAft>
              <a:buClr>
                <a:srgbClr val="000000"/>
              </a:buClr>
              <a:buSzPts val="800"/>
              <a:buFont typeface="Helvetica Neue"/>
              <a:buNone/>
              <a:defRPr sz="800">
                <a:solidFill>
                  <a:srgbClr val="000000"/>
                </a:solidFill>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mp; Bullets">
  <p:cSld name="Title &amp; Bullets">
    <p:spTree>
      <p:nvGrpSpPr>
        <p:cNvPr id="1" name="Shape 81"/>
        <p:cNvGrpSpPr/>
        <p:nvPr/>
      </p:nvGrpSpPr>
      <p:grpSpPr>
        <a:xfrm>
          <a:off x="0" y="0"/>
          <a:ext cx="0" cy="0"/>
          <a:chOff x="0" y="0"/>
          <a:chExt cx="0" cy="0"/>
        </a:xfrm>
      </p:grpSpPr>
      <p:sp>
        <p:nvSpPr>
          <p:cNvPr id="82" name="Google Shape;82;p20"/>
          <p:cNvSpPr txBox="1">
            <a:spLocks noGrp="1"/>
          </p:cNvSpPr>
          <p:nvPr>
            <p:ph type="body" idx="1"/>
          </p:nvPr>
        </p:nvSpPr>
        <p:spPr>
          <a:xfrm>
            <a:off x="491133" y="1560463"/>
            <a:ext cx="8161735" cy="3214688"/>
          </a:xfrm>
          <a:prstGeom prst="rect">
            <a:avLst/>
          </a:prstGeom>
          <a:noFill/>
          <a:ln>
            <a:noFill/>
          </a:ln>
        </p:spPr>
        <p:txBody>
          <a:bodyPr spcFirstLastPara="1" wrap="square" lIns="32750" tIns="32750" rIns="32750" bIns="32750" anchor="t" anchorCtr="0">
            <a:normAutofit/>
          </a:bodyPr>
          <a:lstStyle>
            <a:lvl1pPr marL="457200" lvl="0" indent="-317500" algn="l">
              <a:lnSpc>
                <a:spcPct val="90000"/>
              </a:lnSpc>
              <a:spcBef>
                <a:spcPts val="2100"/>
              </a:spcBef>
              <a:spcAft>
                <a:spcPts val="0"/>
              </a:spcAft>
              <a:buClr>
                <a:srgbClr val="000000"/>
              </a:buClr>
              <a:buSzPts val="1400"/>
              <a:buChar char="•"/>
              <a:defRPr/>
            </a:lvl1pPr>
            <a:lvl2pPr marL="914400" lvl="1" indent="-317500" algn="l">
              <a:lnSpc>
                <a:spcPct val="90000"/>
              </a:lnSpc>
              <a:spcBef>
                <a:spcPts val="2100"/>
              </a:spcBef>
              <a:spcAft>
                <a:spcPts val="0"/>
              </a:spcAft>
              <a:buClr>
                <a:srgbClr val="000000"/>
              </a:buClr>
              <a:buSzPts val="1400"/>
              <a:buChar char="•"/>
              <a:defRPr/>
            </a:lvl2pPr>
            <a:lvl3pPr marL="1371600" lvl="2" indent="-317500" algn="l">
              <a:lnSpc>
                <a:spcPct val="90000"/>
              </a:lnSpc>
              <a:spcBef>
                <a:spcPts val="2100"/>
              </a:spcBef>
              <a:spcAft>
                <a:spcPts val="0"/>
              </a:spcAft>
              <a:buClr>
                <a:srgbClr val="000000"/>
              </a:buClr>
              <a:buSzPts val="1400"/>
              <a:buChar char="•"/>
              <a:defRPr/>
            </a:lvl3pPr>
            <a:lvl4pPr marL="1828800" lvl="3" indent="-317500" algn="l">
              <a:lnSpc>
                <a:spcPct val="90000"/>
              </a:lnSpc>
              <a:spcBef>
                <a:spcPts val="2100"/>
              </a:spcBef>
              <a:spcAft>
                <a:spcPts val="0"/>
              </a:spcAft>
              <a:buClr>
                <a:srgbClr val="000000"/>
              </a:buClr>
              <a:buSzPts val="1400"/>
              <a:buChar char="•"/>
              <a:defRPr/>
            </a:lvl4pPr>
            <a:lvl5pPr marL="2286000" lvl="4" indent="-317500" algn="l">
              <a:lnSpc>
                <a:spcPct val="90000"/>
              </a:lnSpc>
              <a:spcBef>
                <a:spcPts val="2100"/>
              </a:spcBef>
              <a:spcAft>
                <a:spcPts val="0"/>
              </a:spcAft>
              <a:buClr>
                <a:srgbClr val="000000"/>
              </a:buClr>
              <a:buSzPts val="1400"/>
              <a:buChar char="•"/>
              <a:defRPr/>
            </a:lvl5pPr>
            <a:lvl6pPr marL="2743200" lvl="5" indent="-317500" algn="l">
              <a:lnSpc>
                <a:spcPct val="90000"/>
              </a:lnSpc>
              <a:spcBef>
                <a:spcPts val="2100"/>
              </a:spcBef>
              <a:spcAft>
                <a:spcPts val="0"/>
              </a:spcAft>
              <a:buClr>
                <a:srgbClr val="000000"/>
              </a:buClr>
              <a:buSzPts val="1400"/>
              <a:buChar char="•"/>
              <a:defRPr/>
            </a:lvl6pPr>
            <a:lvl7pPr marL="3200400" lvl="6" indent="-317500" algn="l">
              <a:lnSpc>
                <a:spcPct val="90000"/>
              </a:lnSpc>
              <a:spcBef>
                <a:spcPts val="2100"/>
              </a:spcBef>
              <a:spcAft>
                <a:spcPts val="0"/>
              </a:spcAft>
              <a:buClr>
                <a:srgbClr val="000000"/>
              </a:buClr>
              <a:buSzPts val="1400"/>
              <a:buChar char="•"/>
              <a:defRPr/>
            </a:lvl7pPr>
            <a:lvl8pPr marL="3657600" lvl="7" indent="-317500" algn="l">
              <a:lnSpc>
                <a:spcPct val="90000"/>
              </a:lnSpc>
              <a:spcBef>
                <a:spcPts val="2100"/>
              </a:spcBef>
              <a:spcAft>
                <a:spcPts val="0"/>
              </a:spcAft>
              <a:buClr>
                <a:srgbClr val="000000"/>
              </a:buClr>
              <a:buSzPts val="1400"/>
              <a:buChar char="•"/>
              <a:defRPr/>
            </a:lvl8pPr>
            <a:lvl9pPr marL="4114800" lvl="8" indent="-317500" algn="l">
              <a:lnSpc>
                <a:spcPct val="90000"/>
              </a:lnSpc>
              <a:spcBef>
                <a:spcPts val="2100"/>
              </a:spcBef>
              <a:spcAft>
                <a:spcPts val="0"/>
              </a:spcAft>
              <a:buClr>
                <a:srgbClr val="000000"/>
              </a:buClr>
              <a:buSzPts val="1400"/>
              <a:buChar char="•"/>
              <a:defRPr/>
            </a:lvl9pPr>
          </a:lstStyle>
          <a:p>
            <a:endParaRPr/>
          </a:p>
        </p:txBody>
      </p:sp>
      <p:sp>
        <p:nvSpPr>
          <p:cNvPr id="83" name="Google Shape;83;p20"/>
          <p:cNvSpPr txBox="1">
            <a:spLocks noGrp="1"/>
          </p:cNvSpPr>
          <p:nvPr>
            <p:ph type="body" idx="2"/>
          </p:nvPr>
        </p:nvSpPr>
        <p:spPr>
          <a:xfrm>
            <a:off x="491133" y="745125"/>
            <a:ext cx="8161735" cy="354271"/>
          </a:xfrm>
          <a:prstGeom prst="rect">
            <a:avLst/>
          </a:prstGeom>
          <a:noFill/>
          <a:ln>
            <a:noFill/>
          </a:ln>
        </p:spPr>
        <p:txBody>
          <a:bodyPr spcFirstLastPara="1" wrap="square" lIns="32750" tIns="32750" rIns="32750" bIns="32750" anchor="t" anchorCtr="0">
            <a:normAutofit/>
          </a:bodyPr>
          <a:lstStyle>
            <a:lvl1pPr marL="457200" lvl="0" indent="-228600" algn="l">
              <a:lnSpc>
                <a:spcPct val="100000"/>
              </a:lnSpc>
              <a:spcBef>
                <a:spcPts val="0"/>
              </a:spcBef>
              <a:spcAft>
                <a:spcPts val="0"/>
              </a:spcAft>
              <a:buClr>
                <a:srgbClr val="000000"/>
              </a:buClr>
              <a:buSzPts val="2400"/>
              <a:buFont typeface="Helvetica Neue"/>
              <a:buNone/>
              <a:defRPr sz="2400" b="1"/>
            </a:lvl1pPr>
            <a:lvl2pPr marL="914400" lvl="1" indent="-317500" algn="l">
              <a:lnSpc>
                <a:spcPct val="90000"/>
              </a:lnSpc>
              <a:spcBef>
                <a:spcPts val="2100"/>
              </a:spcBef>
              <a:spcAft>
                <a:spcPts val="0"/>
              </a:spcAft>
              <a:buClr>
                <a:srgbClr val="000000"/>
              </a:buClr>
              <a:buSzPts val="1400"/>
              <a:buChar char="•"/>
              <a:defRPr/>
            </a:lvl2pPr>
            <a:lvl3pPr marL="1371600" lvl="2" indent="-317500" algn="l">
              <a:lnSpc>
                <a:spcPct val="90000"/>
              </a:lnSpc>
              <a:spcBef>
                <a:spcPts val="2100"/>
              </a:spcBef>
              <a:spcAft>
                <a:spcPts val="0"/>
              </a:spcAft>
              <a:buClr>
                <a:srgbClr val="000000"/>
              </a:buClr>
              <a:buSzPts val="1400"/>
              <a:buChar char="•"/>
              <a:defRPr/>
            </a:lvl3pPr>
            <a:lvl4pPr marL="1828800" lvl="3" indent="-317500" algn="l">
              <a:lnSpc>
                <a:spcPct val="90000"/>
              </a:lnSpc>
              <a:spcBef>
                <a:spcPts val="2100"/>
              </a:spcBef>
              <a:spcAft>
                <a:spcPts val="0"/>
              </a:spcAft>
              <a:buClr>
                <a:srgbClr val="000000"/>
              </a:buClr>
              <a:buSzPts val="1400"/>
              <a:buChar char="•"/>
              <a:defRPr/>
            </a:lvl4pPr>
            <a:lvl5pPr marL="2286000" lvl="4" indent="-317500" algn="l">
              <a:lnSpc>
                <a:spcPct val="90000"/>
              </a:lnSpc>
              <a:spcBef>
                <a:spcPts val="2100"/>
              </a:spcBef>
              <a:spcAft>
                <a:spcPts val="0"/>
              </a:spcAft>
              <a:buClr>
                <a:srgbClr val="000000"/>
              </a:buClr>
              <a:buSzPts val="1400"/>
              <a:buChar char="•"/>
              <a:defRPr/>
            </a:lvl5pPr>
            <a:lvl6pPr marL="2743200" lvl="5" indent="-317500" algn="l">
              <a:lnSpc>
                <a:spcPct val="90000"/>
              </a:lnSpc>
              <a:spcBef>
                <a:spcPts val="2100"/>
              </a:spcBef>
              <a:spcAft>
                <a:spcPts val="0"/>
              </a:spcAft>
              <a:buClr>
                <a:srgbClr val="000000"/>
              </a:buClr>
              <a:buSzPts val="1400"/>
              <a:buChar char="•"/>
              <a:defRPr/>
            </a:lvl6pPr>
            <a:lvl7pPr marL="3200400" lvl="6" indent="-317500" algn="l">
              <a:lnSpc>
                <a:spcPct val="90000"/>
              </a:lnSpc>
              <a:spcBef>
                <a:spcPts val="2100"/>
              </a:spcBef>
              <a:spcAft>
                <a:spcPts val="0"/>
              </a:spcAft>
              <a:buClr>
                <a:srgbClr val="000000"/>
              </a:buClr>
              <a:buSzPts val="1400"/>
              <a:buChar char="•"/>
              <a:defRPr/>
            </a:lvl7pPr>
            <a:lvl8pPr marL="3657600" lvl="7" indent="-317500" algn="l">
              <a:lnSpc>
                <a:spcPct val="90000"/>
              </a:lnSpc>
              <a:spcBef>
                <a:spcPts val="2100"/>
              </a:spcBef>
              <a:spcAft>
                <a:spcPts val="0"/>
              </a:spcAft>
              <a:buClr>
                <a:srgbClr val="000000"/>
              </a:buClr>
              <a:buSzPts val="1400"/>
              <a:buChar char="•"/>
              <a:defRPr/>
            </a:lvl8pPr>
            <a:lvl9pPr marL="4114800" lvl="8" indent="-317500" algn="l">
              <a:lnSpc>
                <a:spcPct val="90000"/>
              </a:lnSpc>
              <a:spcBef>
                <a:spcPts val="2100"/>
              </a:spcBef>
              <a:spcAft>
                <a:spcPts val="0"/>
              </a:spcAft>
              <a:buClr>
                <a:srgbClr val="000000"/>
              </a:buClr>
              <a:buSzPts val="1400"/>
              <a:buChar char="•"/>
              <a:defRPr/>
            </a:lvl9pPr>
          </a:lstStyle>
          <a:p>
            <a:endParaRPr/>
          </a:p>
        </p:txBody>
      </p:sp>
      <p:sp>
        <p:nvSpPr>
          <p:cNvPr id="84" name="Google Shape;84;p20"/>
          <p:cNvSpPr txBox="1">
            <a:spLocks noGrp="1"/>
          </p:cNvSpPr>
          <p:nvPr>
            <p:ph type="title"/>
          </p:nvPr>
        </p:nvSpPr>
        <p:spPr>
          <a:xfrm>
            <a:off x="491133" y="232172"/>
            <a:ext cx="8161735" cy="535782"/>
          </a:xfrm>
          <a:prstGeom prst="rect">
            <a:avLst/>
          </a:prstGeom>
          <a:noFill/>
          <a:ln>
            <a:noFill/>
          </a:ln>
        </p:spPr>
        <p:txBody>
          <a:bodyPr spcFirstLastPara="1" wrap="square" lIns="32750" tIns="32750" rIns="32750" bIns="32750" anchor="t" anchorCtr="0">
            <a:normAutofit/>
          </a:bodyPr>
          <a:lstStyle>
            <a:lvl1pPr lvl="0" algn="l">
              <a:lnSpc>
                <a:spcPct val="80000"/>
              </a:lnSpc>
              <a:spcBef>
                <a:spcPts val="0"/>
              </a:spcBef>
              <a:spcAft>
                <a:spcPts val="0"/>
              </a:spcAft>
              <a:buClr>
                <a:srgbClr val="000000"/>
              </a:buClr>
              <a:buSzPts val="1200"/>
              <a:buNone/>
              <a:defRPr/>
            </a:lvl1pPr>
            <a:lvl2pPr lvl="1" algn="l">
              <a:lnSpc>
                <a:spcPct val="80000"/>
              </a:lnSpc>
              <a:spcBef>
                <a:spcPts val="0"/>
              </a:spcBef>
              <a:spcAft>
                <a:spcPts val="0"/>
              </a:spcAft>
              <a:buClr>
                <a:srgbClr val="000000"/>
              </a:buClr>
              <a:buSzPts val="1200"/>
              <a:buNone/>
              <a:defRPr/>
            </a:lvl2pPr>
            <a:lvl3pPr lvl="2" algn="l">
              <a:lnSpc>
                <a:spcPct val="80000"/>
              </a:lnSpc>
              <a:spcBef>
                <a:spcPts val="0"/>
              </a:spcBef>
              <a:spcAft>
                <a:spcPts val="0"/>
              </a:spcAft>
              <a:buClr>
                <a:srgbClr val="000000"/>
              </a:buClr>
              <a:buSzPts val="1200"/>
              <a:buNone/>
              <a:defRPr/>
            </a:lvl3pPr>
            <a:lvl4pPr lvl="3" algn="l">
              <a:lnSpc>
                <a:spcPct val="80000"/>
              </a:lnSpc>
              <a:spcBef>
                <a:spcPts val="0"/>
              </a:spcBef>
              <a:spcAft>
                <a:spcPts val="0"/>
              </a:spcAft>
              <a:buClr>
                <a:srgbClr val="000000"/>
              </a:buClr>
              <a:buSzPts val="1200"/>
              <a:buNone/>
              <a:defRPr/>
            </a:lvl4pPr>
            <a:lvl5pPr lvl="4" algn="l">
              <a:lnSpc>
                <a:spcPct val="80000"/>
              </a:lnSpc>
              <a:spcBef>
                <a:spcPts val="0"/>
              </a:spcBef>
              <a:spcAft>
                <a:spcPts val="0"/>
              </a:spcAft>
              <a:buClr>
                <a:srgbClr val="000000"/>
              </a:buClr>
              <a:buSzPts val="1200"/>
              <a:buNone/>
              <a:defRPr/>
            </a:lvl5pPr>
            <a:lvl6pPr lvl="5" algn="l">
              <a:lnSpc>
                <a:spcPct val="80000"/>
              </a:lnSpc>
              <a:spcBef>
                <a:spcPts val="0"/>
              </a:spcBef>
              <a:spcAft>
                <a:spcPts val="0"/>
              </a:spcAft>
              <a:buClr>
                <a:srgbClr val="000000"/>
              </a:buClr>
              <a:buSzPts val="1200"/>
              <a:buNone/>
              <a:defRPr/>
            </a:lvl6pPr>
            <a:lvl7pPr lvl="6" algn="l">
              <a:lnSpc>
                <a:spcPct val="80000"/>
              </a:lnSpc>
              <a:spcBef>
                <a:spcPts val="0"/>
              </a:spcBef>
              <a:spcAft>
                <a:spcPts val="0"/>
              </a:spcAft>
              <a:buClr>
                <a:srgbClr val="000000"/>
              </a:buClr>
              <a:buSzPts val="1200"/>
              <a:buNone/>
              <a:defRPr/>
            </a:lvl7pPr>
            <a:lvl8pPr lvl="7" algn="l">
              <a:lnSpc>
                <a:spcPct val="80000"/>
              </a:lnSpc>
              <a:spcBef>
                <a:spcPts val="0"/>
              </a:spcBef>
              <a:spcAft>
                <a:spcPts val="0"/>
              </a:spcAft>
              <a:buClr>
                <a:srgbClr val="000000"/>
              </a:buClr>
              <a:buSzPts val="1200"/>
              <a:buNone/>
              <a:defRPr/>
            </a:lvl8pPr>
            <a:lvl9pPr lvl="8" algn="l">
              <a:lnSpc>
                <a:spcPct val="80000"/>
              </a:lnSpc>
              <a:spcBef>
                <a:spcPts val="0"/>
              </a:spcBef>
              <a:spcAft>
                <a:spcPts val="0"/>
              </a:spcAft>
              <a:buClr>
                <a:srgbClr val="000000"/>
              </a:buClr>
              <a:buSzPts val="1200"/>
              <a:buNone/>
              <a:defRPr/>
            </a:lvl9pPr>
          </a:lstStyle>
          <a:p>
            <a:endParaRPr/>
          </a:p>
        </p:txBody>
      </p:sp>
      <p:sp>
        <p:nvSpPr>
          <p:cNvPr id="85" name="Google Shape;85;p20"/>
          <p:cNvSpPr txBox="1">
            <a:spLocks noGrp="1"/>
          </p:cNvSpPr>
          <p:nvPr>
            <p:ph type="sldNum" idx="12"/>
          </p:nvPr>
        </p:nvSpPr>
        <p:spPr>
          <a:xfrm>
            <a:off x="4464891" y="4862214"/>
            <a:ext cx="209455" cy="151600"/>
          </a:xfrm>
          <a:prstGeom prst="rect">
            <a:avLst/>
          </a:prstGeom>
          <a:noFill/>
          <a:ln>
            <a:noFill/>
          </a:ln>
        </p:spPr>
        <p:txBody>
          <a:bodyPr spcFirstLastPara="1" wrap="square" lIns="32750" tIns="32750" rIns="32750" bIns="32750" anchor="b" anchorCtr="0">
            <a:spAutoFit/>
          </a:bodyPr>
          <a:lstStyle>
            <a:lvl1pPr marL="0" lvl="0" indent="0" algn="ctr">
              <a:lnSpc>
                <a:spcPct val="100000"/>
              </a:lnSpc>
              <a:spcBef>
                <a:spcPts val="0"/>
              </a:spcBef>
              <a:spcAft>
                <a:spcPts val="0"/>
              </a:spcAft>
              <a:buClr>
                <a:srgbClr val="000000"/>
              </a:buClr>
              <a:buSzPts val="800"/>
              <a:buFont typeface="Helvetica Neue"/>
              <a:buNone/>
              <a:defRPr sz="800">
                <a:solidFill>
                  <a:srgbClr val="000000"/>
                </a:solidFill>
              </a:defRPr>
            </a:lvl1pPr>
            <a:lvl2pPr marL="0" lvl="1" indent="0" algn="ctr">
              <a:lnSpc>
                <a:spcPct val="100000"/>
              </a:lnSpc>
              <a:spcBef>
                <a:spcPts val="0"/>
              </a:spcBef>
              <a:spcAft>
                <a:spcPts val="0"/>
              </a:spcAft>
              <a:buClr>
                <a:srgbClr val="000000"/>
              </a:buClr>
              <a:buSzPts val="800"/>
              <a:buFont typeface="Helvetica Neue"/>
              <a:buNone/>
              <a:defRPr sz="800">
                <a:solidFill>
                  <a:srgbClr val="000000"/>
                </a:solidFill>
              </a:defRPr>
            </a:lvl2pPr>
            <a:lvl3pPr marL="0" lvl="2" indent="0" algn="ctr">
              <a:lnSpc>
                <a:spcPct val="100000"/>
              </a:lnSpc>
              <a:spcBef>
                <a:spcPts val="0"/>
              </a:spcBef>
              <a:spcAft>
                <a:spcPts val="0"/>
              </a:spcAft>
              <a:buClr>
                <a:srgbClr val="000000"/>
              </a:buClr>
              <a:buSzPts val="800"/>
              <a:buFont typeface="Helvetica Neue"/>
              <a:buNone/>
              <a:defRPr sz="800">
                <a:solidFill>
                  <a:srgbClr val="000000"/>
                </a:solidFill>
              </a:defRPr>
            </a:lvl3pPr>
            <a:lvl4pPr marL="0" lvl="3" indent="0" algn="ctr">
              <a:lnSpc>
                <a:spcPct val="100000"/>
              </a:lnSpc>
              <a:spcBef>
                <a:spcPts val="0"/>
              </a:spcBef>
              <a:spcAft>
                <a:spcPts val="0"/>
              </a:spcAft>
              <a:buClr>
                <a:srgbClr val="000000"/>
              </a:buClr>
              <a:buSzPts val="800"/>
              <a:buFont typeface="Helvetica Neue"/>
              <a:buNone/>
              <a:defRPr sz="800">
                <a:solidFill>
                  <a:srgbClr val="000000"/>
                </a:solidFill>
              </a:defRPr>
            </a:lvl4pPr>
            <a:lvl5pPr marL="0" lvl="4" indent="0" algn="ctr">
              <a:lnSpc>
                <a:spcPct val="100000"/>
              </a:lnSpc>
              <a:spcBef>
                <a:spcPts val="0"/>
              </a:spcBef>
              <a:spcAft>
                <a:spcPts val="0"/>
              </a:spcAft>
              <a:buClr>
                <a:srgbClr val="000000"/>
              </a:buClr>
              <a:buSzPts val="800"/>
              <a:buFont typeface="Helvetica Neue"/>
              <a:buNone/>
              <a:defRPr sz="800">
                <a:solidFill>
                  <a:srgbClr val="000000"/>
                </a:solidFill>
              </a:defRPr>
            </a:lvl5pPr>
            <a:lvl6pPr marL="0" lvl="5" indent="0" algn="ctr">
              <a:lnSpc>
                <a:spcPct val="100000"/>
              </a:lnSpc>
              <a:spcBef>
                <a:spcPts val="0"/>
              </a:spcBef>
              <a:spcAft>
                <a:spcPts val="0"/>
              </a:spcAft>
              <a:buClr>
                <a:srgbClr val="000000"/>
              </a:buClr>
              <a:buSzPts val="800"/>
              <a:buFont typeface="Helvetica Neue"/>
              <a:buNone/>
              <a:defRPr sz="800">
                <a:solidFill>
                  <a:srgbClr val="000000"/>
                </a:solidFill>
              </a:defRPr>
            </a:lvl6pPr>
            <a:lvl7pPr marL="0" lvl="6" indent="0" algn="ctr">
              <a:lnSpc>
                <a:spcPct val="100000"/>
              </a:lnSpc>
              <a:spcBef>
                <a:spcPts val="0"/>
              </a:spcBef>
              <a:spcAft>
                <a:spcPts val="0"/>
              </a:spcAft>
              <a:buClr>
                <a:srgbClr val="000000"/>
              </a:buClr>
              <a:buSzPts val="800"/>
              <a:buFont typeface="Helvetica Neue"/>
              <a:buNone/>
              <a:defRPr sz="800">
                <a:solidFill>
                  <a:srgbClr val="000000"/>
                </a:solidFill>
              </a:defRPr>
            </a:lvl7pPr>
            <a:lvl8pPr marL="0" lvl="7" indent="0" algn="ctr">
              <a:lnSpc>
                <a:spcPct val="100000"/>
              </a:lnSpc>
              <a:spcBef>
                <a:spcPts val="0"/>
              </a:spcBef>
              <a:spcAft>
                <a:spcPts val="0"/>
              </a:spcAft>
              <a:buClr>
                <a:srgbClr val="000000"/>
              </a:buClr>
              <a:buSzPts val="800"/>
              <a:buFont typeface="Helvetica Neue"/>
              <a:buNone/>
              <a:defRPr sz="800">
                <a:solidFill>
                  <a:srgbClr val="000000"/>
                </a:solidFill>
              </a:defRPr>
            </a:lvl8pPr>
            <a:lvl9pPr marL="0" lvl="8" indent="0" algn="ctr">
              <a:lnSpc>
                <a:spcPct val="100000"/>
              </a:lnSpc>
              <a:spcBef>
                <a:spcPts val="0"/>
              </a:spcBef>
              <a:spcAft>
                <a:spcPts val="0"/>
              </a:spcAft>
              <a:buClr>
                <a:srgbClr val="000000"/>
              </a:buClr>
              <a:buSzPts val="800"/>
              <a:buFont typeface="Helvetica Neue"/>
              <a:buNone/>
              <a:defRPr sz="800">
                <a:solidFill>
                  <a:srgbClr val="000000"/>
                </a:solidFill>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Bullets">
  <p:cSld name="Bullets">
    <p:spTree>
      <p:nvGrpSpPr>
        <p:cNvPr id="1" name="Shape 86"/>
        <p:cNvGrpSpPr/>
        <p:nvPr/>
      </p:nvGrpSpPr>
      <p:grpSpPr>
        <a:xfrm>
          <a:off x="0" y="0"/>
          <a:ext cx="0" cy="0"/>
          <a:chOff x="0" y="0"/>
          <a:chExt cx="0" cy="0"/>
        </a:xfrm>
      </p:grpSpPr>
      <p:sp>
        <p:nvSpPr>
          <p:cNvPr id="87" name="Google Shape;87;p21"/>
          <p:cNvSpPr txBox="1">
            <a:spLocks noGrp="1"/>
          </p:cNvSpPr>
          <p:nvPr>
            <p:ph type="body" idx="1"/>
          </p:nvPr>
        </p:nvSpPr>
        <p:spPr>
          <a:xfrm>
            <a:off x="491133" y="1560463"/>
            <a:ext cx="8161735" cy="3214688"/>
          </a:xfrm>
          <a:prstGeom prst="rect">
            <a:avLst/>
          </a:prstGeom>
          <a:noFill/>
          <a:ln>
            <a:noFill/>
          </a:ln>
        </p:spPr>
        <p:txBody>
          <a:bodyPr spcFirstLastPara="1" wrap="square" lIns="32750" tIns="32750" rIns="32750" bIns="32750" anchor="t" anchorCtr="0">
            <a:normAutofit/>
          </a:bodyPr>
          <a:lstStyle>
            <a:lvl1pPr marL="457200" lvl="0" indent="-317500" algn="l">
              <a:lnSpc>
                <a:spcPct val="90000"/>
              </a:lnSpc>
              <a:spcBef>
                <a:spcPts val="2100"/>
              </a:spcBef>
              <a:spcAft>
                <a:spcPts val="0"/>
              </a:spcAft>
              <a:buClr>
                <a:srgbClr val="000000"/>
              </a:buClr>
              <a:buSzPts val="1400"/>
              <a:buChar char="•"/>
              <a:defRPr/>
            </a:lvl1pPr>
            <a:lvl2pPr marL="914400" lvl="1" indent="-317500" algn="l">
              <a:lnSpc>
                <a:spcPct val="90000"/>
              </a:lnSpc>
              <a:spcBef>
                <a:spcPts val="2100"/>
              </a:spcBef>
              <a:spcAft>
                <a:spcPts val="0"/>
              </a:spcAft>
              <a:buClr>
                <a:srgbClr val="000000"/>
              </a:buClr>
              <a:buSzPts val="1400"/>
              <a:buChar char="•"/>
              <a:defRPr/>
            </a:lvl2pPr>
            <a:lvl3pPr marL="1371600" lvl="2" indent="-317500" algn="l">
              <a:lnSpc>
                <a:spcPct val="90000"/>
              </a:lnSpc>
              <a:spcBef>
                <a:spcPts val="2100"/>
              </a:spcBef>
              <a:spcAft>
                <a:spcPts val="0"/>
              </a:spcAft>
              <a:buClr>
                <a:srgbClr val="000000"/>
              </a:buClr>
              <a:buSzPts val="1400"/>
              <a:buChar char="•"/>
              <a:defRPr/>
            </a:lvl3pPr>
            <a:lvl4pPr marL="1828800" lvl="3" indent="-317500" algn="l">
              <a:lnSpc>
                <a:spcPct val="90000"/>
              </a:lnSpc>
              <a:spcBef>
                <a:spcPts val="2100"/>
              </a:spcBef>
              <a:spcAft>
                <a:spcPts val="0"/>
              </a:spcAft>
              <a:buClr>
                <a:srgbClr val="000000"/>
              </a:buClr>
              <a:buSzPts val="1400"/>
              <a:buChar char="•"/>
              <a:defRPr/>
            </a:lvl4pPr>
            <a:lvl5pPr marL="2286000" lvl="4" indent="-317500" algn="l">
              <a:lnSpc>
                <a:spcPct val="90000"/>
              </a:lnSpc>
              <a:spcBef>
                <a:spcPts val="2100"/>
              </a:spcBef>
              <a:spcAft>
                <a:spcPts val="0"/>
              </a:spcAft>
              <a:buClr>
                <a:srgbClr val="000000"/>
              </a:buClr>
              <a:buSzPts val="1400"/>
              <a:buChar char="•"/>
              <a:defRPr/>
            </a:lvl5pPr>
            <a:lvl6pPr marL="2743200" lvl="5" indent="-317500" algn="l">
              <a:lnSpc>
                <a:spcPct val="90000"/>
              </a:lnSpc>
              <a:spcBef>
                <a:spcPts val="2100"/>
              </a:spcBef>
              <a:spcAft>
                <a:spcPts val="0"/>
              </a:spcAft>
              <a:buClr>
                <a:srgbClr val="000000"/>
              </a:buClr>
              <a:buSzPts val="1400"/>
              <a:buChar char="•"/>
              <a:defRPr/>
            </a:lvl6pPr>
            <a:lvl7pPr marL="3200400" lvl="6" indent="-317500" algn="l">
              <a:lnSpc>
                <a:spcPct val="90000"/>
              </a:lnSpc>
              <a:spcBef>
                <a:spcPts val="2100"/>
              </a:spcBef>
              <a:spcAft>
                <a:spcPts val="0"/>
              </a:spcAft>
              <a:buClr>
                <a:srgbClr val="000000"/>
              </a:buClr>
              <a:buSzPts val="1400"/>
              <a:buChar char="•"/>
              <a:defRPr/>
            </a:lvl7pPr>
            <a:lvl8pPr marL="3657600" lvl="7" indent="-317500" algn="l">
              <a:lnSpc>
                <a:spcPct val="90000"/>
              </a:lnSpc>
              <a:spcBef>
                <a:spcPts val="2100"/>
              </a:spcBef>
              <a:spcAft>
                <a:spcPts val="0"/>
              </a:spcAft>
              <a:buClr>
                <a:srgbClr val="000000"/>
              </a:buClr>
              <a:buSzPts val="1400"/>
              <a:buChar char="•"/>
              <a:defRPr/>
            </a:lvl8pPr>
            <a:lvl9pPr marL="4114800" lvl="8" indent="-317500" algn="l">
              <a:lnSpc>
                <a:spcPct val="90000"/>
              </a:lnSpc>
              <a:spcBef>
                <a:spcPts val="2100"/>
              </a:spcBef>
              <a:spcAft>
                <a:spcPts val="0"/>
              </a:spcAft>
              <a:buClr>
                <a:srgbClr val="000000"/>
              </a:buClr>
              <a:buSzPts val="1400"/>
              <a:buChar char="•"/>
              <a:defRPr/>
            </a:lvl9pPr>
          </a:lstStyle>
          <a:p>
            <a:endParaRPr/>
          </a:p>
        </p:txBody>
      </p:sp>
      <p:sp>
        <p:nvSpPr>
          <p:cNvPr id="88" name="Google Shape;88;p21"/>
          <p:cNvSpPr txBox="1">
            <a:spLocks noGrp="1"/>
          </p:cNvSpPr>
          <p:nvPr>
            <p:ph type="sldNum" idx="12"/>
          </p:nvPr>
        </p:nvSpPr>
        <p:spPr>
          <a:xfrm>
            <a:off x="4464891" y="4862214"/>
            <a:ext cx="209455" cy="151600"/>
          </a:xfrm>
          <a:prstGeom prst="rect">
            <a:avLst/>
          </a:prstGeom>
          <a:noFill/>
          <a:ln>
            <a:noFill/>
          </a:ln>
        </p:spPr>
        <p:txBody>
          <a:bodyPr spcFirstLastPara="1" wrap="square" lIns="32750" tIns="32750" rIns="32750" bIns="32750" anchor="b" anchorCtr="0">
            <a:spAutoFit/>
          </a:bodyPr>
          <a:lstStyle>
            <a:lvl1pPr marL="0" lvl="0" indent="0" algn="ctr">
              <a:lnSpc>
                <a:spcPct val="100000"/>
              </a:lnSpc>
              <a:spcBef>
                <a:spcPts val="0"/>
              </a:spcBef>
              <a:spcAft>
                <a:spcPts val="0"/>
              </a:spcAft>
              <a:buClr>
                <a:srgbClr val="000000"/>
              </a:buClr>
              <a:buSzPts val="800"/>
              <a:buFont typeface="Helvetica Neue"/>
              <a:buNone/>
              <a:defRPr sz="800">
                <a:solidFill>
                  <a:srgbClr val="000000"/>
                </a:solidFill>
              </a:defRPr>
            </a:lvl1pPr>
            <a:lvl2pPr marL="0" lvl="1" indent="0" algn="ctr">
              <a:lnSpc>
                <a:spcPct val="100000"/>
              </a:lnSpc>
              <a:spcBef>
                <a:spcPts val="0"/>
              </a:spcBef>
              <a:spcAft>
                <a:spcPts val="0"/>
              </a:spcAft>
              <a:buClr>
                <a:srgbClr val="000000"/>
              </a:buClr>
              <a:buSzPts val="800"/>
              <a:buFont typeface="Helvetica Neue"/>
              <a:buNone/>
              <a:defRPr sz="800">
                <a:solidFill>
                  <a:srgbClr val="000000"/>
                </a:solidFill>
              </a:defRPr>
            </a:lvl2pPr>
            <a:lvl3pPr marL="0" lvl="2" indent="0" algn="ctr">
              <a:lnSpc>
                <a:spcPct val="100000"/>
              </a:lnSpc>
              <a:spcBef>
                <a:spcPts val="0"/>
              </a:spcBef>
              <a:spcAft>
                <a:spcPts val="0"/>
              </a:spcAft>
              <a:buClr>
                <a:srgbClr val="000000"/>
              </a:buClr>
              <a:buSzPts val="800"/>
              <a:buFont typeface="Helvetica Neue"/>
              <a:buNone/>
              <a:defRPr sz="800">
                <a:solidFill>
                  <a:srgbClr val="000000"/>
                </a:solidFill>
              </a:defRPr>
            </a:lvl3pPr>
            <a:lvl4pPr marL="0" lvl="3" indent="0" algn="ctr">
              <a:lnSpc>
                <a:spcPct val="100000"/>
              </a:lnSpc>
              <a:spcBef>
                <a:spcPts val="0"/>
              </a:spcBef>
              <a:spcAft>
                <a:spcPts val="0"/>
              </a:spcAft>
              <a:buClr>
                <a:srgbClr val="000000"/>
              </a:buClr>
              <a:buSzPts val="800"/>
              <a:buFont typeface="Helvetica Neue"/>
              <a:buNone/>
              <a:defRPr sz="800">
                <a:solidFill>
                  <a:srgbClr val="000000"/>
                </a:solidFill>
              </a:defRPr>
            </a:lvl4pPr>
            <a:lvl5pPr marL="0" lvl="4" indent="0" algn="ctr">
              <a:lnSpc>
                <a:spcPct val="100000"/>
              </a:lnSpc>
              <a:spcBef>
                <a:spcPts val="0"/>
              </a:spcBef>
              <a:spcAft>
                <a:spcPts val="0"/>
              </a:spcAft>
              <a:buClr>
                <a:srgbClr val="000000"/>
              </a:buClr>
              <a:buSzPts val="800"/>
              <a:buFont typeface="Helvetica Neue"/>
              <a:buNone/>
              <a:defRPr sz="800">
                <a:solidFill>
                  <a:srgbClr val="000000"/>
                </a:solidFill>
              </a:defRPr>
            </a:lvl5pPr>
            <a:lvl6pPr marL="0" lvl="5" indent="0" algn="ctr">
              <a:lnSpc>
                <a:spcPct val="100000"/>
              </a:lnSpc>
              <a:spcBef>
                <a:spcPts val="0"/>
              </a:spcBef>
              <a:spcAft>
                <a:spcPts val="0"/>
              </a:spcAft>
              <a:buClr>
                <a:srgbClr val="000000"/>
              </a:buClr>
              <a:buSzPts val="800"/>
              <a:buFont typeface="Helvetica Neue"/>
              <a:buNone/>
              <a:defRPr sz="800">
                <a:solidFill>
                  <a:srgbClr val="000000"/>
                </a:solidFill>
              </a:defRPr>
            </a:lvl6pPr>
            <a:lvl7pPr marL="0" lvl="6" indent="0" algn="ctr">
              <a:lnSpc>
                <a:spcPct val="100000"/>
              </a:lnSpc>
              <a:spcBef>
                <a:spcPts val="0"/>
              </a:spcBef>
              <a:spcAft>
                <a:spcPts val="0"/>
              </a:spcAft>
              <a:buClr>
                <a:srgbClr val="000000"/>
              </a:buClr>
              <a:buSzPts val="800"/>
              <a:buFont typeface="Helvetica Neue"/>
              <a:buNone/>
              <a:defRPr sz="800">
                <a:solidFill>
                  <a:srgbClr val="000000"/>
                </a:solidFill>
              </a:defRPr>
            </a:lvl7pPr>
            <a:lvl8pPr marL="0" lvl="7" indent="0" algn="ctr">
              <a:lnSpc>
                <a:spcPct val="100000"/>
              </a:lnSpc>
              <a:spcBef>
                <a:spcPts val="0"/>
              </a:spcBef>
              <a:spcAft>
                <a:spcPts val="0"/>
              </a:spcAft>
              <a:buClr>
                <a:srgbClr val="000000"/>
              </a:buClr>
              <a:buSzPts val="800"/>
              <a:buFont typeface="Helvetica Neue"/>
              <a:buNone/>
              <a:defRPr sz="800">
                <a:solidFill>
                  <a:srgbClr val="000000"/>
                </a:solidFill>
              </a:defRPr>
            </a:lvl8pPr>
            <a:lvl9pPr marL="0" lvl="8" indent="0" algn="ctr">
              <a:lnSpc>
                <a:spcPct val="100000"/>
              </a:lnSpc>
              <a:spcBef>
                <a:spcPts val="0"/>
              </a:spcBef>
              <a:spcAft>
                <a:spcPts val="0"/>
              </a:spcAft>
              <a:buClr>
                <a:srgbClr val="000000"/>
              </a:buClr>
              <a:buSzPts val="800"/>
              <a:buFont typeface="Helvetica Neue"/>
              <a:buNone/>
              <a:defRPr sz="800">
                <a:solidFill>
                  <a:srgbClr val="000000"/>
                </a:solidFill>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Bullets &amp; Photo">
  <p:cSld name="Title, Bullets &amp; Photo">
    <p:spTree>
      <p:nvGrpSpPr>
        <p:cNvPr id="1" name="Shape 89"/>
        <p:cNvGrpSpPr/>
        <p:nvPr/>
      </p:nvGrpSpPr>
      <p:grpSpPr>
        <a:xfrm>
          <a:off x="0" y="0"/>
          <a:ext cx="0" cy="0"/>
          <a:chOff x="0" y="0"/>
          <a:chExt cx="0" cy="0"/>
        </a:xfrm>
      </p:grpSpPr>
      <p:sp>
        <p:nvSpPr>
          <p:cNvPr id="90" name="Google Shape;90;p22"/>
          <p:cNvSpPr>
            <a:spLocks noGrp="1"/>
          </p:cNvSpPr>
          <p:nvPr>
            <p:ph type="pic" idx="2"/>
          </p:nvPr>
        </p:nvSpPr>
        <p:spPr>
          <a:xfrm>
            <a:off x="4339828" y="314771"/>
            <a:ext cx="4534049" cy="4534049"/>
          </a:xfrm>
          <a:prstGeom prst="rect">
            <a:avLst/>
          </a:prstGeom>
          <a:noFill/>
          <a:ln>
            <a:noFill/>
          </a:ln>
        </p:spPr>
      </p:sp>
      <p:sp>
        <p:nvSpPr>
          <p:cNvPr id="91" name="Google Shape;91;p22"/>
          <p:cNvSpPr txBox="1">
            <a:spLocks noGrp="1"/>
          </p:cNvSpPr>
          <p:nvPr>
            <p:ph type="title"/>
          </p:nvPr>
        </p:nvSpPr>
        <p:spPr>
          <a:xfrm>
            <a:off x="491133" y="234404"/>
            <a:ext cx="3589734" cy="535781"/>
          </a:xfrm>
          <a:prstGeom prst="rect">
            <a:avLst/>
          </a:prstGeom>
          <a:noFill/>
          <a:ln>
            <a:noFill/>
          </a:ln>
        </p:spPr>
        <p:txBody>
          <a:bodyPr spcFirstLastPara="1" wrap="square" lIns="32750" tIns="32750" rIns="32750" bIns="32750" anchor="t" anchorCtr="0">
            <a:normAutofit/>
          </a:bodyPr>
          <a:lstStyle>
            <a:lvl1pPr lvl="0" algn="l">
              <a:lnSpc>
                <a:spcPct val="80000"/>
              </a:lnSpc>
              <a:spcBef>
                <a:spcPts val="0"/>
              </a:spcBef>
              <a:spcAft>
                <a:spcPts val="0"/>
              </a:spcAft>
              <a:buClr>
                <a:srgbClr val="000000"/>
              </a:buClr>
              <a:buSzPts val="1200"/>
              <a:buNone/>
              <a:defRPr/>
            </a:lvl1pPr>
            <a:lvl2pPr lvl="1" algn="l">
              <a:lnSpc>
                <a:spcPct val="80000"/>
              </a:lnSpc>
              <a:spcBef>
                <a:spcPts val="0"/>
              </a:spcBef>
              <a:spcAft>
                <a:spcPts val="0"/>
              </a:spcAft>
              <a:buClr>
                <a:srgbClr val="000000"/>
              </a:buClr>
              <a:buSzPts val="1200"/>
              <a:buNone/>
              <a:defRPr/>
            </a:lvl2pPr>
            <a:lvl3pPr lvl="2" algn="l">
              <a:lnSpc>
                <a:spcPct val="80000"/>
              </a:lnSpc>
              <a:spcBef>
                <a:spcPts val="0"/>
              </a:spcBef>
              <a:spcAft>
                <a:spcPts val="0"/>
              </a:spcAft>
              <a:buClr>
                <a:srgbClr val="000000"/>
              </a:buClr>
              <a:buSzPts val="1200"/>
              <a:buNone/>
              <a:defRPr/>
            </a:lvl3pPr>
            <a:lvl4pPr lvl="3" algn="l">
              <a:lnSpc>
                <a:spcPct val="80000"/>
              </a:lnSpc>
              <a:spcBef>
                <a:spcPts val="0"/>
              </a:spcBef>
              <a:spcAft>
                <a:spcPts val="0"/>
              </a:spcAft>
              <a:buClr>
                <a:srgbClr val="000000"/>
              </a:buClr>
              <a:buSzPts val="1200"/>
              <a:buNone/>
              <a:defRPr/>
            </a:lvl4pPr>
            <a:lvl5pPr lvl="4" algn="l">
              <a:lnSpc>
                <a:spcPct val="80000"/>
              </a:lnSpc>
              <a:spcBef>
                <a:spcPts val="0"/>
              </a:spcBef>
              <a:spcAft>
                <a:spcPts val="0"/>
              </a:spcAft>
              <a:buClr>
                <a:srgbClr val="000000"/>
              </a:buClr>
              <a:buSzPts val="1200"/>
              <a:buNone/>
              <a:defRPr/>
            </a:lvl5pPr>
            <a:lvl6pPr lvl="5" algn="l">
              <a:lnSpc>
                <a:spcPct val="80000"/>
              </a:lnSpc>
              <a:spcBef>
                <a:spcPts val="0"/>
              </a:spcBef>
              <a:spcAft>
                <a:spcPts val="0"/>
              </a:spcAft>
              <a:buClr>
                <a:srgbClr val="000000"/>
              </a:buClr>
              <a:buSzPts val="1200"/>
              <a:buNone/>
              <a:defRPr/>
            </a:lvl6pPr>
            <a:lvl7pPr lvl="6" algn="l">
              <a:lnSpc>
                <a:spcPct val="80000"/>
              </a:lnSpc>
              <a:spcBef>
                <a:spcPts val="0"/>
              </a:spcBef>
              <a:spcAft>
                <a:spcPts val="0"/>
              </a:spcAft>
              <a:buClr>
                <a:srgbClr val="000000"/>
              </a:buClr>
              <a:buSzPts val="1200"/>
              <a:buNone/>
              <a:defRPr/>
            </a:lvl7pPr>
            <a:lvl8pPr lvl="7" algn="l">
              <a:lnSpc>
                <a:spcPct val="80000"/>
              </a:lnSpc>
              <a:spcBef>
                <a:spcPts val="0"/>
              </a:spcBef>
              <a:spcAft>
                <a:spcPts val="0"/>
              </a:spcAft>
              <a:buClr>
                <a:srgbClr val="000000"/>
              </a:buClr>
              <a:buSzPts val="1200"/>
              <a:buNone/>
              <a:defRPr/>
            </a:lvl8pPr>
            <a:lvl9pPr lvl="8" algn="l">
              <a:lnSpc>
                <a:spcPct val="80000"/>
              </a:lnSpc>
              <a:spcBef>
                <a:spcPts val="0"/>
              </a:spcBef>
              <a:spcAft>
                <a:spcPts val="0"/>
              </a:spcAft>
              <a:buClr>
                <a:srgbClr val="000000"/>
              </a:buClr>
              <a:buSzPts val="1200"/>
              <a:buNone/>
              <a:defRPr/>
            </a:lvl9pPr>
          </a:lstStyle>
          <a:p>
            <a:endParaRPr/>
          </a:p>
        </p:txBody>
      </p:sp>
      <p:sp>
        <p:nvSpPr>
          <p:cNvPr id="92" name="Google Shape;92;p22"/>
          <p:cNvSpPr txBox="1">
            <a:spLocks noGrp="1"/>
          </p:cNvSpPr>
          <p:nvPr>
            <p:ph type="body" idx="1"/>
          </p:nvPr>
        </p:nvSpPr>
        <p:spPr>
          <a:xfrm>
            <a:off x="491133" y="745125"/>
            <a:ext cx="3589734" cy="354271"/>
          </a:xfrm>
          <a:prstGeom prst="rect">
            <a:avLst/>
          </a:prstGeom>
          <a:noFill/>
          <a:ln>
            <a:noFill/>
          </a:ln>
        </p:spPr>
        <p:txBody>
          <a:bodyPr spcFirstLastPara="1" wrap="square" lIns="32750" tIns="32750" rIns="32750" bIns="32750" anchor="t" anchorCtr="0">
            <a:normAutofit/>
          </a:bodyPr>
          <a:lstStyle>
            <a:lvl1pPr marL="457200" lvl="0" indent="-228600" algn="l">
              <a:lnSpc>
                <a:spcPct val="100000"/>
              </a:lnSpc>
              <a:spcBef>
                <a:spcPts val="0"/>
              </a:spcBef>
              <a:spcAft>
                <a:spcPts val="0"/>
              </a:spcAft>
              <a:buClr>
                <a:srgbClr val="000000"/>
              </a:buClr>
              <a:buSzPts val="2400"/>
              <a:buFont typeface="Helvetica Neue"/>
              <a:buNone/>
              <a:defRPr sz="2400" b="1"/>
            </a:lvl1pPr>
            <a:lvl2pPr marL="914400" lvl="1" indent="-317500" algn="l">
              <a:lnSpc>
                <a:spcPct val="90000"/>
              </a:lnSpc>
              <a:spcBef>
                <a:spcPts val="2100"/>
              </a:spcBef>
              <a:spcAft>
                <a:spcPts val="0"/>
              </a:spcAft>
              <a:buClr>
                <a:srgbClr val="000000"/>
              </a:buClr>
              <a:buSzPts val="1400"/>
              <a:buChar char="•"/>
              <a:defRPr/>
            </a:lvl2pPr>
            <a:lvl3pPr marL="1371600" lvl="2" indent="-317500" algn="l">
              <a:lnSpc>
                <a:spcPct val="90000"/>
              </a:lnSpc>
              <a:spcBef>
                <a:spcPts val="2100"/>
              </a:spcBef>
              <a:spcAft>
                <a:spcPts val="0"/>
              </a:spcAft>
              <a:buClr>
                <a:srgbClr val="000000"/>
              </a:buClr>
              <a:buSzPts val="1400"/>
              <a:buChar char="•"/>
              <a:defRPr/>
            </a:lvl3pPr>
            <a:lvl4pPr marL="1828800" lvl="3" indent="-317500" algn="l">
              <a:lnSpc>
                <a:spcPct val="90000"/>
              </a:lnSpc>
              <a:spcBef>
                <a:spcPts val="2100"/>
              </a:spcBef>
              <a:spcAft>
                <a:spcPts val="0"/>
              </a:spcAft>
              <a:buClr>
                <a:srgbClr val="000000"/>
              </a:buClr>
              <a:buSzPts val="1400"/>
              <a:buChar char="•"/>
              <a:defRPr/>
            </a:lvl4pPr>
            <a:lvl5pPr marL="2286000" lvl="4" indent="-317500" algn="l">
              <a:lnSpc>
                <a:spcPct val="90000"/>
              </a:lnSpc>
              <a:spcBef>
                <a:spcPts val="2100"/>
              </a:spcBef>
              <a:spcAft>
                <a:spcPts val="0"/>
              </a:spcAft>
              <a:buClr>
                <a:srgbClr val="000000"/>
              </a:buClr>
              <a:buSzPts val="1400"/>
              <a:buChar char="•"/>
              <a:defRPr/>
            </a:lvl5pPr>
            <a:lvl6pPr marL="2743200" lvl="5" indent="-317500" algn="l">
              <a:lnSpc>
                <a:spcPct val="90000"/>
              </a:lnSpc>
              <a:spcBef>
                <a:spcPts val="2100"/>
              </a:spcBef>
              <a:spcAft>
                <a:spcPts val="0"/>
              </a:spcAft>
              <a:buClr>
                <a:srgbClr val="000000"/>
              </a:buClr>
              <a:buSzPts val="1400"/>
              <a:buChar char="•"/>
              <a:defRPr/>
            </a:lvl6pPr>
            <a:lvl7pPr marL="3200400" lvl="6" indent="-317500" algn="l">
              <a:lnSpc>
                <a:spcPct val="90000"/>
              </a:lnSpc>
              <a:spcBef>
                <a:spcPts val="2100"/>
              </a:spcBef>
              <a:spcAft>
                <a:spcPts val="0"/>
              </a:spcAft>
              <a:buClr>
                <a:srgbClr val="000000"/>
              </a:buClr>
              <a:buSzPts val="1400"/>
              <a:buChar char="•"/>
              <a:defRPr/>
            </a:lvl7pPr>
            <a:lvl8pPr marL="3657600" lvl="7" indent="-317500" algn="l">
              <a:lnSpc>
                <a:spcPct val="90000"/>
              </a:lnSpc>
              <a:spcBef>
                <a:spcPts val="2100"/>
              </a:spcBef>
              <a:spcAft>
                <a:spcPts val="0"/>
              </a:spcAft>
              <a:buClr>
                <a:srgbClr val="000000"/>
              </a:buClr>
              <a:buSzPts val="1400"/>
              <a:buChar char="•"/>
              <a:defRPr/>
            </a:lvl8pPr>
            <a:lvl9pPr marL="4114800" lvl="8" indent="-317500" algn="l">
              <a:lnSpc>
                <a:spcPct val="90000"/>
              </a:lnSpc>
              <a:spcBef>
                <a:spcPts val="2100"/>
              </a:spcBef>
              <a:spcAft>
                <a:spcPts val="0"/>
              </a:spcAft>
              <a:buClr>
                <a:srgbClr val="000000"/>
              </a:buClr>
              <a:buSzPts val="1400"/>
              <a:buChar char="•"/>
              <a:defRPr/>
            </a:lvl9pPr>
          </a:lstStyle>
          <a:p>
            <a:endParaRPr/>
          </a:p>
        </p:txBody>
      </p:sp>
      <p:sp>
        <p:nvSpPr>
          <p:cNvPr id="93" name="Google Shape;93;p22"/>
          <p:cNvSpPr txBox="1">
            <a:spLocks noGrp="1"/>
          </p:cNvSpPr>
          <p:nvPr>
            <p:ph type="body" idx="3"/>
          </p:nvPr>
        </p:nvSpPr>
        <p:spPr>
          <a:xfrm>
            <a:off x="491133" y="1835260"/>
            <a:ext cx="3589734" cy="2949519"/>
          </a:xfrm>
          <a:prstGeom prst="rect">
            <a:avLst/>
          </a:prstGeom>
          <a:noFill/>
          <a:ln>
            <a:noFill/>
          </a:ln>
        </p:spPr>
        <p:txBody>
          <a:bodyPr spcFirstLastPara="1" wrap="square" lIns="32750" tIns="32750" rIns="32750" bIns="32750" anchor="t" anchorCtr="0">
            <a:normAutofit/>
          </a:bodyPr>
          <a:lstStyle>
            <a:lvl1pPr marL="457200" lvl="0" indent="-317500" algn="l">
              <a:lnSpc>
                <a:spcPct val="90000"/>
              </a:lnSpc>
              <a:spcBef>
                <a:spcPts val="2100"/>
              </a:spcBef>
              <a:spcAft>
                <a:spcPts val="0"/>
              </a:spcAft>
              <a:buClr>
                <a:srgbClr val="000000"/>
              </a:buClr>
              <a:buSzPts val="1400"/>
              <a:buChar char="•"/>
              <a:defRPr/>
            </a:lvl1pPr>
            <a:lvl2pPr marL="914400" lvl="1" indent="-317500" algn="l">
              <a:lnSpc>
                <a:spcPct val="90000"/>
              </a:lnSpc>
              <a:spcBef>
                <a:spcPts val="2100"/>
              </a:spcBef>
              <a:spcAft>
                <a:spcPts val="0"/>
              </a:spcAft>
              <a:buClr>
                <a:srgbClr val="000000"/>
              </a:buClr>
              <a:buSzPts val="1400"/>
              <a:buChar char="•"/>
              <a:defRPr/>
            </a:lvl2pPr>
            <a:lvl3pPr marL="1371600" lvl="2" indent="-317500" algn="l">
              <a:lnSpc>
                <a:spcPct val="90000"/>
              </a:lnSpc>
              <a:spcBef>
                <a:spcPts val="2100"/>
              </a:spcBef>
              <a:spcAft>
                <a:spcPts val="0"/>
              </a:spcAft>
              <a:buClr>
                <a:srgbClr val="000000"/>
              </a:buClr>
              <a:buSzPts val="1400"/>
              <a:buChar char="•"/>
              <a:defRPr/>
            </a:lvl3pPr>
            <a:lvl4pPr marL="1828800" lvl="3" indent="-317500" algn="l">
              <a:lnSpc>
                <a:spcPct val="90000"/>
              </a:lnSpc>
              <a:spcBef>
                <a:spcPts val="2100"/>
              </a:spcBef>
              <a:spcAft>
                <a:spcPts val="0"/>
              </a:spcAft>
              <a:buClr>
                <a:srgbClr val="000000"/>
              </a:buClr>
              <a:buSzPts val="1400"/>
              <a:buChar char="•"/>
              <a:defRPr/>
            </a:lvl4pPr>
            <a:lvl5pPr marL="2286000" lvl="4" indent="-317500" algn="l">
              <a:lnSpc>
                <a:spcPct val="90000"/>
              </a:lnSpc>
              <a:spcBef>
                <a:spcPts val="2100"/>
              </a:spcBef>
              <a:spcAft>
                <a:spcPts val="0"/>
              </a:spcAft>
              <a:buClr>
                <a:srgbClr val="000000"/>
              </a:buClr>
              <a:buSzPts val="1400"/>
              <a:buChar char="•"/>
              <a:defRPr/>
            </a:lvl5pPr>
            <a:lvl6pPr marL="2743200" lvl="5" indent="-317500" algn="l">
              <a:lnSpc>
                <a:spcPct val="90000"/>
              </a:lnSpc>
              <a:spcBef>
                <a:spcPts val="2100"/>
              </a:spcBef>
              <a:spcAft>
                <a:spcPts val="0"/>
              </a:spcAft>
              <a:buClr>
                <a:srgbClr val="000000"/>
              </a:buClr>
              <a:buSzPts val="1400"/>
              <a:buChar char="•"/>
              <a:defRPr/>
            </a:lvl6pPr>
            <a:lvl7pPr marL="3200400" lvl="6" indent="-317500" algn="l">
              <a:lnSpc>
                <a:spcPct val="90000"/>
              </a:lnSpc>
              <a:spcBef>
                <a:spcPts val="2100"/>
              </a:spcBef>
              <a:spcAft>
                <a:spcPts val="0"/>
              </a:spcAft>
              <a:buClr>
                <a:srgbClr val="000000"/>
              </a:buClr>
              <a:buSzPts val="1400"/>
              <a:buChar char="•"/>
              <a:defRPr/>
            </a:lvl7pPr>
            <a:lvl8pPr marL="3657600" lvl="7" indent="-317500" algn="l">
              <a:lnSpc>
                <a:spcPct val="90000"/>
              </a:lnSpc>
              <a:spcBef>
                <a:spcPts val="2100"/>
              </a:spcBef>
              <a:spcAft>
                <a:spcPts val="0"/>
              </a:spcAft>
              <a:buClr>
                <a:srgbClr val="000000"/>
              </a:buClr>
              <a:buSzPts val="1400"/>
              <a:buChar char="•"/>
              <a:defRPr/>
            </a:lvl8pPr>
            <a:lvl9pPr marL="4114800" lvl="8" indent="-317500" algn="l">
              <a:lnSpc>
                <a:spcPct val="90000"/>
              </a:lnSpc>
              <a:spcBef>
                <a:spcPts val="2100"/>
              </a:spcBef>
              <a:spcAft>
                <a:spcPts val="0"/>
              </a:spcAft>
              <a:buClr>
                <a:srgbClr val="000000"/>
              </a:buClr>
              <a:buSzPts val="1400"/>
              <a:buChar char="•"/>
              <a:defRPr/>
            </a:lvl9pPr>
          </a:lstStyle>
          <a:p>
            <a:endParaRPr/>
          </a:p>
        </p:txBody>
      </p:sp>
      <p:sp>
        <p:nvSpPr>
          <p:cNvPr id="94" name="Google Shape;94;p22"/>
          <p:cNvSpPr txBox="1">
            <a:spLocks noGrp="1"/>
          </p:cNvSpPr>
          <p:nvPr>
            <p:ph type="sldNum" idx="12"/>
          </p:nvPr>
        </p:nvSpPr>
        <p:spPr>
          <a:xfrm>
            <a:off x="4464891" y="4862214"/>
            <a:ext cx="209455" cy="151600"/>
          </a:xfrm>
          <a:prstGeom prst="rect">
            <a:avLst/>
          </a:prstGeom>
          <a:noFill/>
          <a:ln>
            <a:noFill/>
          </a:ln>
        </p:spPr>
        <p:txBody>
          <a:bodyPr spcFirstLastPara="1" wrap="square" lIns="32750" tIns="32750" rIns="32750" bIns="32750" anchor="b" anchorCtr="0">
            <a:spAutoFit/>
          </a:bodyPr>
          <a:lstStyle>
            <a:lvl1pPr marL="0" lvl="0" indent="0" algn="ctr">
              <a:lnSpc>
                <a:spcPct val="100000"/>
              </a:lnSpc>
              <a:spcBef>
                <a:spcPts val="0"/>
              </a:spcBef>
              <a:spcAft>
                <a:spcPts val="0"/>
              </a:spcAft>
              <a:buClr>
                <a:srgbClr val="000000"/>
              </a:buClr>
              <a:buSzPts val="800"/>
              <a:buFont typeface="Helvetica Neue"/>
              <a:buNone/>
              <a:defRPr sz="800">
                <a:solidFill>
                  <a:srgbClr val="000000"/>
                </a:solidFill>
              </a:defRPr>
            </a:lvl1pPr>
            <a:lvl2pPr marL="0" lvl="1" indent="0" algn="ctr">
              <a:lnSpc>
                <a:spcPct val="100000"/>
              </a:lnSpc>
              <a:spcBef>
                <a:spcPts val="0"/>
              </a:spcBef>
              <a:spcAft>
                <a:spcPts val="0"/>
              </a:spcAft>
              <a:buClr>
                <a:srgbClr val="000000"/>
              </a:buClr>
              <a:buSzPts val="800"/>
              <a:buFont typeface="Helvetica Neue"/>
              <a:buNone/>
              <a:defRPr sz="800">
                <a:solidFill>
                  <a:srgbClr val="000000"/>
                </a:solidFill>
              </a:defRPr>
            </a:lvl2pPr>
            <a:lvl3pPr marL="0" lvl="2" indent="0" algn="ctr">
              <a:lnSpc>
                <a:spcPct val="100000"/>
              </a:lnSpc>
              <a:spcBef>
                <a:spcPts val="0"/>
              </a:spcBef>
              <a:spcAft>
                <a:spcPts val="0"/>
              </a:spcAft>
              <a:buClr>
                <a:srgbClr val="000000"/>
              </a:buClr>
              <a:buSzPts val="800"/>
              <a:buFont typeface="Helvetica Neue"/>
              <a:buNone/>
              <a:defRPr sz="800">
                <a:solidFill>
                  <a:srgbClr val="000000"/>
                </a:solidFill>
              </a:defRPr>
            </a:lvl3pPr>
            <a:lvl4pPr marL="0" lvl="3" indent="0" algn="ctr">
              <a:lnSpc>
                <a:spcPct val="100000"/>
              </a:lnSpc>
              <a:spcBef>
                <a:spcPts val="0"/>
              </a:spcBef>
              <a:spcAft>
                <a:spcPts val="0"/>
              </a:spcAft>
              <a:buClr>
                <a:srgbClr val="000000"/>
              </a:buClr>
              <a:buSzPts val="800"/>
              <a:buFont typeface="Helvetica Neue"/>
              <a:buNone/>
              <a:defRPr sz="800">
                <a:solidFill>
                  <a:srgbClr val="000000"/>
                </a:solidFill>
              </a:defRPr>
            </a:lvl4pPr>
            <a:lvl5pPr marL="0" lvl="4" indent="0" algn="ctr">
              <a:lnSpc>
                <a:spcPct val="100000"/>
              </a:lnSpc>
              <a:spcBef>
                <a:spcPts val="0"/>
              </a:spcBef>
              <a:spcAft>
                <a:spcPts val="0"/>
              </a:spcAft>
              <a:buClr>
                <a:srgbClr val="000000"/>
              </a:buClr>
              <a:buSzPts val="800"/>
              <a:buFont typeface="Helvetica Neue"/>
              <a:buNone/>
              <a:defRPr sz="800">
                <a:solidFill>
                  <a:srgbClr val="000000"/>
                </a:solidFill>
              </a:defRPr>
            </a:lvl5pPr>
            <a:lvl6pPr marL="0" lvl="5" indent="0" algn="ctr">
              <a:lnSpc>
                <a:spcPct val="100000"/>
              </a:lnSpc>
              <a:spcBef>
                <a:spcPts val="0"/>
              </a:spcBef>
              <a:spcAft>
                <a:spcPts val="0"/>
              </a:spcAft>
              <a:buClr>
                <a:srgbClr val="000000"/>
              </a:buClr>
              <a:buSzPts val="800"/>
              <a:buFont typeface="Helvetica Neue"/>
              <a:buNone/>
              <a:defRPr sz="800">
                <a:solidFill>
                  <a:srgbClr val="000000"/>
                </a:solidFill>
              </a:defRPr>
            </a:lvl6pPr>
            <a:lvl7pPr marL="0" lvl="6" indent="0" algn="ctr">
              <a:lnSpc>
                <a:spcPct val="100000"/>
              </a:lnSpc>
              <a:spcBef>
                <a:spcPts val="0"/>
              </a:spcBef>
              <a:spcAft>
                <a:spcPts val="0"/>
              </a:spcAft>
              <a:buClr>
                <a:srgbClr val="000000"/>
              </a:buClr>
              <a:buSzPts val="800"/>
              <a:buFont typeface="Helvetica Neue"/>
              <a:buNone/>
              <a:defRPr sz="800">
                <a:solidFill>
                  <a:srgbClr val="000000"/>
                </a:solidFill>
              </a:defRPr>
            </a:lvl7pPr>
            <a:lvl8pPr marL="0" lvl="7" indent="0" algn="ctr">
              <a:lnSpc>
                <a:spcPct val="100000"/>
              </a:lnSpc>
              <a:spcBef>
                <a:spcPts val="0"/>
              </a:spcBef>
              <a:spcAft>
                <a:spcPts val="0"/>
              </a:spcAft>
              <a:buClr>
                <a:srgbClr val="000000"/>
              </a:buClr>
              <a:buSzPts val="800"/>
              <a:buFont typeface="Helvetica Neue"/>
              <a:buNone/>
              <a:defRPr sz="800">
                <a:solidFill>
                  <a:srgbClr val="000000"/>
                </a:solidFill>
              </a:defRPr>
            </a:lvl8pPr>
            <a:lvl9pPr marL="0" lvl="8" indent="0" algn="ctr">
              <a:lnSpc>
                <a:spcPct val="100000"/>
              </a:lnSpc>
              <a:spcBef>
                <a:spcPts val="0"/>
              </a:spcBef>
              <a:spcAft>
                <a:spcPts val="0"/>
              </a:spcAft>
              <a:buClr>
                <a:srgbClr val="000000"/>
              </a:buClr>
              <a:buSzPts val="800"/>
              <a:buFont typeface="Helvetica Neue"/>
              <a:buNone/>
              <a:defRPr sz="800">
                <a:solidFill>
                  <a:srgbClr val="000000"/>
                </a:solidFill>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Section">
  <p:cSld name="Section">
    <p:spTree>
      <p:nvGrpSpPr>
        <p:cNvPr id="1" name="Shape 95"/>
        <p:cNvGrpSpPr/>
        <p:nvPr/>
      </p:nvGrpSpPr>
      <p:grpSpPr>
        <a:xfrm>
          <a:off x="0" y="0"/>
          <a:ext cx="0" cy="0"/>
          <a:chOff x="0" y="0"/>
          <a:chExt cx="0" cy="0"/>
        </a:xfrm>
      </p:grpSpPr>
      <p:sp>
        <p:nvSpPr>
          <p:cNvPr id="96" name="Google Shape;96;p23"/>
          <p:cNvSpPr txBox="1">
            <a:spLocks noGrp="1"/>
          </p:cNvSpPr>
          <p:nvPr>
            <p:ph type="title"/>
          </p:nvPr>
        </p:nvSpPr>
        <p:spPr>
          <a:xfrm>
            <a:off x="491133" y="1701105"/>
            <a:ext cx="8161735" cy="1741289"/>
          </a:xfrm>
          <a:prstGeom prst="rect">
            <a:avLst/>
          </a:prstGeom>
          <a:noFill/>
          <a:ln>
            <a:noFill/>
          </a:ln>
        </p:spPr>
        <p:txBody>
          <a:bodyPr spcFirstLastPara="1" wrap="square" lIns="32750" tIns="32750" rIns="32750" bIns="32750" anchor="ctr" anchorCtr="0">
            <a:normAutofit/>
          </a:bodyPr>
          <a:lstStyle>
            <a:lvl1pPr lvl="0" algn="l">
              <a:lnSpc>
                <a:spcPct val="80000"/>
              </a:lnSpc>
              <a:spcBef>
                <a:spcPts val="0"/>
              </a:spcBef>
              <a:spcAft>
                <a:spcPts val="0"/>
              </a:spcAft>
              <a:buClr>
                <a:srgbClr val="000000"/>
              </a:buClr>
              <a:buSzPts val="5300"/>
              <a:buFont typeface="Helvetica Neue"/>
              <a:buNone/>
              <a:defRPr sz="5300" b="0">
                <a:latin typeface="Helvetica Neue"/>
                <a:ea typeface="Helvetica Neue"/>
                <a:cs typeface="Helvetica Neue"/>
                <a:sym typeface="Helvetica Neue"/>
              </a:defRPr>
            </a:lvl1pPr>
            <a:lvl2pPr lvl="1" algn="l">
              <a:lnSpc>
                <a:spcPct val="80000"/>
              </a:lnSpc>
              <a:spcBef>
                <a:spcPts val="0"/>
              </a:spcBef>
              <a:spcAft>
                <a:spcPts val="0"/>
              </a:spcAft>
              <a:buClr>
                <a:srgbClr val="000000"/>
              </a:buClr>
              <a:buSzPts val="1200"/>
              <a:buNone/>
              <a:defRPr/>
            </a:lvl2pPr>
            <a:lvl3pPr lvl="2" algn="l">
              <a:lnSpc>
                <a:spcPct val="80000"/>
              </a:lnSpc>
              <a:spcBef>
                <a:spcPts val="0"/>
              </a:spcBef>
              <a:spcAft>
                <a:spcPts val="0"/>
              </a:spcAft>
              <a:buClr>
                <a:srgbClr val="000000"/>
              </a:buClr>
              <a:buSzPts val="1200"/>
              <a:buNone/>
              <a:defRPr/>
            </a:lvl3pPr>
            <a:lvl4pPr lvl="3" algn="l">
              <a:lnSpc>
                <a:spcPct val="80000"/>
              </a:lnSpc>
              <a:spcBef>
                <a:spcPts val="0"/>
              </a:spcBef>
              <a:spcAft>
                <a:spcPts val="0"/>
              </a:spcAft>
              <a:buClr>
                <a:srgbClr val="000000"/>
              </a:buClr>
              <a:buSzPts val="1200"/>
              <a:buNone/>
              <a:defRPr/>
            </a:lvl4pPr>
            <a:lvl5pPr lvl="4" algn="l">
              <a:lnSpc>
                <a:spcPct val="80000"/>
              </a:lnSpc>
              <a:spcBef>
                <a:spcPts val="0"/>
              </a:spcBef>
              <a:spcAft>
                <a:spcPts val="0"/>
              </a:spcAft>
              <a:buClr>
                <a:srgbClr val="000000"/>
              </a:buClr>
              <a:buSzPts val="1200"/>
              <a:buNone/>
              <a:defRPr/>
            </a:lvl5pPr>
            <a:lvl6pPr lvl="5" algn="l">
              <a:lnSpc>
                <a:spcPct val="80000"/>
              </a:lnSpc>
              <a:spcBef>
                <a:spcPts val="0"/>
              </a:spcBef>
              <a:spcAft>
                <a:spcPts val="0"/>
              </a:spcAft>
              <a:buClr>
                <a:srgbClr val="000000"/>
              </a:buClr>
              <a:buSzPts val="1200"/>
              <a:buNone/>
              <a:defRPr/>
            </a:lvl6pPr>
            <a:lvl7pPr lvl="6" algn="l">
              <a:lnSpc>
                <a:spcPct val="80000"/>
              </a:lnSpc>
              <a:spcBef>
                <a:spcPts val="0"/>
              </a:spcBef>
              <a:spcAft>
                <a:spcPts val="0"/>
              </a:spcAft>
              <a:buClr>
                <a:srgbClr val="000000"/>
              </a:buClr>
              <a:buSzPts val="1200"/>
              <a:buNone/>
              <a:defRPr/>
            </a:lvl7pPr>
            <a:lvl8pPr lvl="7" algn="l">
              <a:lnSpc>
                <a:spcPct val="80000"/>
              </a:lnSpc>
              <a:spcBef>
                <a:spcPts val="0"/>
              </a:spcBef>
              <a:spcAft>
                <a:spcPts val="0"/>
              </a:spcAft>
              <a:buClr>
                <a:srgbClr val="000000"/>
              </a:buClr>
              <a:buSzPts val="1200"/>
              <a:buNone/>
              <a:defRPr/>
            </a:lvl8pPr>
            <a:lvl9pPr lvl="8" algn="l">
              <a:lnSpc>
                <a:spcPct val="80000"/>
              </a:lnSpc>
              <a:spcBef>
                <a:spcPts val="0"/>
              </a:spcBef>
              <a:spcAft>
                <a:spcPts val="0"/>
              </a:spcAft>
              <a:buClr>
                <a:srgbClr val="000000"/>
              </a:buClr>
              <a:buSzPts val="1200"/>
              <a:buNone/>
              <a:defRPr/>
            </a:lvl9pPr>
          </a:lstStyle>
          <a:p>
            <a:endParaRPr/>
          </a:p>
        </p:txBody>
      </p:sp>
      <p:sp>
        <p:nvSpPr>
          <p:cNvPr id="97" name="Google Shape;97;p23"/>
          <p:cNvSpPr txBox="1">
            <a:spLocks noGrp="1"/>
          </p:cNvSpPr>
          <p:nvPr>
            <p:ph type="sldNum" idx="12"/>
          </p:nvPr>
        </p:nvSpPr>
        <p:spPr>
          <a:xfrm>
            <a:off x="4464891" y="4862214"/>
            <a:ext cx="209455" cy="151600"/>
          </a:xfrm>
          <a:prstGeom prst="rect">
            <a:avLst/>
          </a:prstGeom>
          <a:noFill/>
          <a:ln>
            <a:noFill/>
          </a:ln>
        </p:spPr>
        <p:txBody>
          <a:bodyPr spcFirstLastPara="1" wrap="square" lIns="32750" tIns="32750" rIns="32750" bIns="32750" anchor="b" anchorCtr="0">
            <a:spAutoFit/>
          </a:bodyPr>
          <a:lstStyle>
            <a:lvl1pPr marL="0" lvl="0" indent="0" algn="ctr">
              <a:lnSpc>
                <a:spcPct val="100000"/>
              </a:lnSpc>
              <a:spcBef>
                <a:spcPts val="0"/>
              </a:spcBef>
              <a:spcAft>
                <a:spcPts val="0"/>
              </a:spcAft>
              <a:buClr>
                <a:srgbClr val="000000"/>
              </a:buClr>
              <a:buSzPts val="800"/>
              <a:buFont typeface="Helvetica Neue"/>
              <a:buNone/>
              <a:defRPr sz="800">
                <a:solidFill>
                  <a:srgbClr val="000000"/>
                </a:solidFill>
              </a:defRPr>
            </a:lvl1pPr>
            <a:lvl2pPr marL="0" lvl="1" indent="0" algn="ctr">
              <a:lnSpc>
                <a:spcPct val="100000"/>
              </a:lnSpc>
              <a:spcBef>
                <a:spcPts val="0"/>
              </a:spcBef>
              <a:spcAft>
                <a:spcPts val="0"/>
              </a:spcAft>
              <a:buClr>
                <a:srgbClr val="000000"/>
              </a:buClr>
              <a:buSzPts val="800"/>
              <a:buFont typeface="Helvetica Neue"/>
              <a:buNone/>
              <a:defRPr sz="800">
                <a:solidFill>
                  <a:srgbClr val="000000"/>
                </a:solidFill>
              </a:defRPr>
            </a:lvl2pPr>
            <a:lvl3pPr marL="0" lvl="2" indent="0" algn="ctr">
              <a:lnSpc>
                <a:spcPct val="100000"/>
              </a:lnSpc>
              <a:spcBef>
                <a:spcPts val="0"/>
              </a:spcBef>
              <a:spcAft>
                <a:spcPts val="0"/>
              </a:spcAft>
              <a:buClr>
                <a:srgbClr val="000000"/>
              </a:buClr>
              <a:buSzPts val="800"/>
              <a:buFont typeface="Helvetica Neue"/>
              <a:buNone/>
              <a:defRPr sz="800">
                <a:solidFill>
                  <a:srgbClr val="000000"/>
                </a:solidFill>
              </a:defRPr>
            </a:lvl3pPr>
            <a:lvl4pPr marL="0" lvl="3" indent="0" algn="ctr">
              <a:lnSpc>
                <a:spcPct val="100000"/>
              </a:lnSpc>
              <a:spcBef>
                <a:spcPts val="0"/>
              </a:spcBef>
              <a:spcAft>
                <a:spcPts val="0"/>
              </a:spcAft>
              <a:buClr>
                <a:srgbClr val="000000"/>
              </a:buClr>
              <a:buSzPts val="800"/>
              <a:buFont typeface="Helvetica Neue"/>
              <a:buNone/>
              <a:defRPr sz="800">
                <a:solidFill>
                  <a:srgbClr val="000000"/>
                </a:solidFill>
              </a:defRPr>
            </a:lvl4pPr>
            <a:lvl5pPr marL="0" lvl="4" indent="0" algn="ctr">
              <a:lnSpc>
                <a:spcPct val="100000"/>
              </a:lnSpc>
              <a:spcBef>
                <a:spcPts val="0"/>
              </a:spcBef>
              <a:spcAft>
                <a:spcPts val="0"/>
              </a:spcAft>
              <a:buClr>
                <a:srgbClr val="000000"/>
              </a:buClr>
              <a:buSzPts val="800"/>
              <a:buFont typeface="Helvetica Neue"/>
              <a:buNone/>
              <a:defRPr sz="800">
                <a:solidFill>
                  <a:srgbClr val="000000"/>
                </a:solidFill>
              </a:defRPr>
            </a:lvl5pPr>
            <a:lvl6pPr marL="0" lvl="5" indent="0" algn="ctr">
              <a:lnSpc>
                <a:spcPct val="100000"/>
              </a:lnSpc>
              <a:spcBef>
                <a:spcPts val="0"/>
              </a:spcBef>
              <a:spcAft>
                <a:spcPts val="0"/>
              </a:spcAft>
              <a:buClr>
                <a:srgbClr val="000000"/>
              </a:buClr>
              <a:buSzPts val="800"/>
              <a:buFont typeface="Helvetica Neue"/>
              <a:buNone/>
              <a:defRPr sz="800">
                <a:solidFill>
                  <a:srgbClr val="000000"/>
                </a:solidFill>
              </a:defRPr>
            </a:lvl6pPr>
            <a:lvl7pPr marL="0" lvl="6" indent="0" algn="ctr">
              <a:lnSpc>
                <a:spcPct val="100000"/>
              </a:lnSpc>
              <a:spcBef>
                <a:spcPts val="0"/>
              </a:spcBef>
              <a:spcAft>
                <a:spcPts val="0"/>
              </a:spcAft>
              <a:buClr>
                <a:srgbClr val="000000"/>
              </a:buClr>
              <a:buSzPts val="800"/>
              <a:buFont typeface="Helvetica Neue"/>
              <a:buNone/>
              <a:defRPr sz="800">
                <a:solidFill>
                  <a:srgbClr val="000000"/>
                </a:solidFill>
              </a:defRPr>
            </a:lvl7pPr>
            <a:lvl8pPr marL="0" lvl="7" indent="0" algn="ctr">
              <a:lnSpc>
                <a:spcPct val="100000"/>
              </a:lnSpc>
              <a:spcBef>
                <a:spcPts val="0"/>
              </a:spcBef>
              <a:spcAft>
                <a:spcPts val="0"/>
              </a:spcAft>
              <a:buClr>
                <a:srgbClr val="000000"/>
              </a:buClr>
              <a:buSzPts val="800"/>
              <a:buFont typeface="Helvetica Neue"/>
              <a:buNone/>
              <a:defRPr sz="800">
                <a:solidFill>
                  <a:srgbClr val="000000"/>
                </a:solidFill>
              </a:defRPr>
            </a:lvl8pPr>
            <a:lvl9pPr marL="0" lvl="8" indent="0" algn="ctr">
              <a:lnSpc>
                <a:spcPct val="100000"/>
              </a:lnSpc>
              <a:spcBef>
                <a:spcPts val="0"/>
              </a:spcBef>
              <a:spcAft>
                <a:spcPts val="0"/>
              </a:spcAft>
              <a:buClr>
                <a:srgbClr val="000000"/>
              </a:buClr>
              <a:buSzPts val="800"/>
              <a:buFont typeface="Helvetica Neue"/>
              <a:buNone/>
              <a:defRPr sz="800">
                <a:solidFill>
                  <a:srgbClr val="000000"/>
                </a:solidFill>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98"/>
        <p:cNvGrpSpPr/>
        <p:nvPr/>
      </p:nvGrpSpPr>
      <p:grpSpPr>
        <a:xfrm>
          <a:off x="0" y="0"/>
          <a:ext cx="0" cy="0"/>
          <a:chOff x="0" y="0"/>
          <a:chExt cx="0" cy="0"/>
        </a:xfrm>
      </p:grpSpPr>
      <p:sp>
        <p:nvSpPr>
          <p:cNvPr id="99" name="Google Shape;99;p24"/>
          <p:cNvSpPr txBox="1">
            <a:spLocks noGrp="1"/>
          </p:cNvSpPr>
          <p:nvPr>
            <p:ph type="title"/>
          </p:nvPr>
        </p:nvSpPr>
        <p:spPr>
          <a:xfrm>
            <a:off x="491133" y="232172"/>
            <a:ext cx="8161735" cy="535782"/>
          </a:xfrm>
          <a:prstGeom prst="rect">
            <a:avLst/>
          </a:prstGeom>
          <a:noFill/>
          <a:ln>
            <a:noFill/>
          </a:ln>
        </p:spPr>
        <p:txBody>
          <a:bodyPr spcFirstLastPara="1" wrap="square" lIns="32750" tIns="32750" rIns="32750" bIns="32750" anchor="t" anchorCtr="0">
            <a:normAutofit/>
          </a:bodyPr>
          <a:lstStyle>
            <a:lvl1pPr lvl="0" algn="l">
              <a:lnSpc>
                <a:spcPct val="80000"/>
              </a:lnSpc>
              <a:spcBef>
                <a:spcPts val="0"/>
              </a:spcBef>
              <a:spcAft>
                <a:spcPts val="0"/>
              </a:spcAft>
              <a:buClr>
                <a:srgbClr val="000000"/>
              </a:buClr>
              <a:buSzPts val="1200"/>
              <a:buNone/>
              <a:defRPr/>
            </a:lvl1pPr>
            <a:lvl2pPr lvl="1" algn="l">
              <a:lnSpc>
                <a:spcPct val="80000"/>
              </a:lnSpc>
              <a:spcBef>
                <a:spcPts val="0"/>
              </a:spcBef>
              <a:spcAft>
                <a:spcPts val="0"/>
              </a:spcAft>
              <a:buClr>
                <a:srgbClr val="000000"/>
              </a:buClr>
              <a:buSzPts val="1200"/>
              <a:buNone/>
              <a:defRPr/>
            </a:lvl2pPr>
            <a:lvl3pPr lvl="2" algn="l">
              <a:lnSpc>
                <a:spcPct val="80000"/>
              </a:lnSpc>
              <a:spcBef>
                <a:spcPts val="0"/>
              </a:spcBef>
              <a:spcAft>
                <a:spcPts val="0"/>
              </a:spcAft>
              <a:buClr>
                <a:srgbClr val="000000"/>
              </a:buClr>
              <a:buSzPts val="1200"/>
              <a:buNone/>
              <a:defRPr/>
            </a:lvl3pPr>
            <a:lvl4pPr lvl="3" algn="l">
              <a:lnSpc>
                <a:spcPct val="80000"/>
              </a:lnSpc>
              <a:spcBef>
                <a:spcPts val="0"/>
              </a:spcBef>
              <a:spcAft>
                <a:spcPts val="0"/>
              </a:spcAft>
              <a:buClr>
                <a:srgbClr val="000000"/>
              </a:buClr>
              <a:buSzPts val="1200"/>
              <a:buNone/>
              <a:defRPr/>
            </a:lvl4pPr>
            <a:lvl5pPr lvl="4" algn="l">
              <a:lnSpc>
                <a:spcPct val="80000"/>
              </a:lnSpc>
              <a:spcBef>
                <a:spcPts val="0"/>
              </a:spcBef>
              <a:spcAft>
                <a:spcPts val="0"/>
              </a:spcAft>
              <a:buClr>
                <a:srgbClr val="000000"/>
              </a:buClr>
              <a:buSzPts val="1200"/>
              <a:buNone/>
              <a:defRPr/>
            </a:lvl5pPr>
            <a:lvl6pPr lvl="5" algn="l">
              <a:lnSpc>
                <a:spcPct val="80000"/>
              </a:lnSpc>
              <a:spcBef>
                <a:spcPts val="0"/>
              </a:spcBef>
              <a:spcAft>
                <a:spcPts val="0"/>
              </a:spcAft>
              <a:buClr>
                <a:srgbClr val="000000"/>
              </a:buClr>
              <a:buSzPts val="1200"/>
              <a:buNone/>
              <a:defRPr/>
            </a:lvl6pPr>
            <a:lvl7pPr lvl="6" algn="l">
              <a:lnSpc>
                <a:spcPct val="80000"/>
              </a:lnSpc>
              <a:spcBef>
                <a:spcPts val="0"/>
              </a:spcBef>
              <a:spcAft>
                <a:spcPts val="0"/>
              </a:spcAft>
              <a:buClr>
                <a:srgbClr val="000000"/>
              </a:buClr>
              <a:buSzPts val="1200"/>
              <a:buNone/>
              <a:defRPr/>
            </a:lvl7pPr>
            <a:lvl8pPr lvl="7" algn="l">
              <a:lnSpc>
                <a:spcPct val="80000"/>
              </a:lnSpc>
              <a:spcBef>
                <a:spcPts val="0"/>
              </a:spcBef>
              <a:spcAft>
                <a:spcPts val="0"/>
              </a:spcAft>
              <a:buClr>
                <a:srgbClr val="000000"/>
              </a:buClr>
              <a:buSzPts val="1200"/>
              <a:buNone/>
              <a:defRPr/>
            </a:lvl8pPr>
            <a:lvl9pPr lvl="8" algn="l">
              <a:lnSpc>
                <a:spcPct val="80000"/>
              </a:lnSpc>
              <a:spcBef>
                <a:spcPts val="0"/>
              </a:spcBef>
              <a:spcAft>
                <a:spcPts val="0"/>
              </a:spcAft>
              <a:buClr>
                <a:srgbClr val="000000"/>
              </a:buClr>
              <a:buSzPts val="1200"/>
              <a:buNone/>
              <a:defRPr/>
            </a:lvl9pPr>
          </a:lstStyle>
          <a:p>
            <a:endParaRPr/>
          </a:p>
        </p:txBody>
      </p:sp>
      <p:sp>
        <p:nvSpPr>
          <p:cNvPr id="100" name="Google Shape;100;p24"/>
          <p:cNvSpPr txBox="1">
            <a:spLocks noGrp="1"/>
          </p:cNvSpPr>
          <p:nvPr>
            <p:ph type="body" idx="1"/>
          </p:nvPr>
        </p:nvSpPr>
        <p:spPr>
          <a:xfrm>
            <a:off x="491133" y="745125"/>
            <a:ext cx="8161735" cy="354271"/>
          </a:xfrm>
          <a:prstGeom prst="rect">
            <a:avLst/>
          </a:prstGeom>
          <a:noFill/>
          <a:ln>
            <a:noFill/>
          </a:ln>
        </p:spPr>
        <p:txBody>
          <a:bodyPr spcFirstLastPara="1" wrap="square" lIns="32750" tIns="32750" rIns="32750" bIns="32750" anchor="t" anchorCtr="0">
            <a:normAutofit/>
          </a:bodyPr>
          <a:lstStyle>
            <a:lvl1pPr marL="457200" lvl="0" indent="-228600" algn="l">
              <a:lnSpc>
                <a:spcPct val="100000"/>
              </a:lnSpc>
              <a:spcBef>
                <a:spcPts val="0"/>
              </a:spcBef>
              <a:spcAft>
                <a:spcPts val="0"/>
              </a:spcAft>
              <a:buClr>
                <a:srgbClr val="000000"/>
              </a:buClr>
              <a:buSzPts val="2400"/>
              <a:buFont typeface="Helvetica Neue"/>
              <a:buNone/>
              <a:defRPr sz="2400" b="1"/>
            </a:lvl1pPr>
            <a:lvl2pPr marL="914400" lvl="1" indent="-317500" algn="l">
              <a:lnSpc>
                <a:spcPct val="90000"/>
              </a:lnSpc>
              <a:spcBef>
                <a:spcPts val="2100"/>
              </a:spcBef>
              <a:spcAft>
                <a:spcPts val="0"/>
              </a:spcAft>
              <a:buClr>
                <a:srgbClr val="000000"/>
              </a:buClr>
              <a:buSzPts val="1400"/>
              <a:buChar char="•"/>
              <a:defRPr/>
            </a:lvl2pPr>
            <a:lvl3pPr marL="1371600" lvl="2" indent="-317500" algn="l">
              <a:lnSpc>
                <a:spcPct val="90000"/>
              </a:lnSpc>
              <a:spcBef>
                <a:spcPts val="2100"/>
              </a:spcBef>
              <a:spcAft>
                <a:spcPts val="0"/>
              </a:spcAft>
              <a:buClr>
                <a:srgbClr val="000000"/>
              </a:buClr>
              <a:buSzPts val="1400"/>
              <a:buChar char="•"/>
              <a:defRPr/>
            </a:lvl3pPr>
            <a:lvl4pPr marL="1828800" lvl="3" indent="-317500" algn="l">
              <a:lnSpc>
                <a:spcPct val="90000"/>
              </a:lnSpc>
              <a:spcBef>
                <a:spcPts val="2100"/>
              </a:spcBef>
              <a:spcAft>
                <a:spcPts val="0"/>
              </a:spcAft>
              <a:buClr>
                <a:srgbClr val="000000"/>
              </a:buClr>
              <a:buSzPts val="1400"/>
              <a:buChar char="•"/>
              <a:defRPr/>
            </a:lvl4pPr>
            <a:lvl5pPr marL="2286000" lvl="4" indent="-317500" algn="l">
              <a:lnSpc>
                <a:spcPct val="90000"/>
              </a:lnSpc>
              <a:spcBef>
                <a:spcPts val="2100"/>
              </a:spcBef>
              <a:spcAft>
                <a:spcPts val="0"/>
              </a:spcAft>
              <a:buClr>
                <a:srgbClr val="000000"/>
              </a:buClr>
              <a:buSzPts val="1400"/>
              <a:buChar char="•"/>
              <a:defRPr/>
            </a:lvl5pPr>
            <a:lvl6pPr marL="2743200" lvl="5" indent="-317500" algn="l">
              <a:lnSpc>
                <a:spcPct val="90000"/>
              </a:lnSpc>
              <a:spcBef>
                <a:spcPts val="2100"/>
              </a:spcBef>
              <a:spcAft>
                <a:spcPts val="0"/>
              </a:spcAft>
              <a:buClr>
                <a:srgbClr val="000000"/>
              </a:buClr>
              <a:buSzPts val="1400"/>
              <a:buChar char="•"/>
              <a:defRPr/>
            </a:lvl6pPr>
            <a:lvl7pPr marL="3200400" lvl="6" indent="-317500" algn="l">
              <a:lnSpc>
                <a:spcPct val="90000"/>
              </a:lnSpc>
              <a:spcBef>
                <a:spcPts val="2100"/>
              </a:spcBef>
              <a:spcAft>
                <a:spcPts val="0"/>
              </a:spcAft>
              <a:buClr>
                <a:srgbClr val="000000"/>
              </a:buClr>
              <a:buSzPts val="1400"/>
              <a:buChar char="•"/>
              <a:defRPr/>
            </a:lvl7pPr>
            <a:lvl8pPr marL="3657600" lvl="7" indent="-317500" algn="l">
              <a:lnSpc>
                <a:spcPct val="90000"/>
              </a:lnSpc>
              <a:spcBef>
                <a:spcPts val="2100"/>
              </a:spcBef>
              <a:spcAft>
                <a:spcPts val="0"/>
              </a:spcAft>
              <a:buClr>
                <a:srgbClr val="000000"/>
              </a:buClr>
              <a:buSzPts val="1400"/>
              <a:buChar char="•"/>
              <a:defRPr/>
            </a:lvl8pPr>
            <a:lvl9pPr marL="4114800" lvl="8" indent="-317500" algn="l">
              <a:lnSpc>
                <a:spcPct val="90000"/>
              </a:lnSpc>
              <a:spcBef>
                <a:spcPts val="2100"/>
              </a:spcBef>
              <a:spcAft>
                <a:spcPts val="0"/>
              </a:spcAft>
              <a:buClr>
                <a:srgbClr val="000000"/>
              </a:buClr>
              <a:buSzPts val="1400"/>
              <a:buChar char="•"/>
              <a:defRPr/>
            </a:lvl9pPr>
          </a:lstStyle>
          <a:p>
            <a:endParaRPr/>
          </a:p>
        </p:txBody>
      </p:sp>
      <p:sp>
        <p:nvSpPr>
          <p:cNvPr id="101" name="Google Shape;101;p24"/>
          <p:cNvSpPr txBox="1">
            <a:spLocks noGrp="1"/>
          </p:cNvSpPr>
          <p:nvPr>
            <p:ph type="sldNum" idx="12"/>
          </p:nvPr>
        </p:nvSpPr>
        <p:spPr>
          <a:xfrm>
            <a:off x="4464891" y="4862214"/>
            <a:ext cx="209455" cy="151600"/>
          </a:xfrm>
          <a:prstGeom prst="rect">
            <a:avLst/>
          </a:prstGeom>
          <a:noFill/>
          <a:ln>
            <a:noFill/>
          </a:ln>
        </p:spPr>
        <p:txBody>
          <a:bodyPr spcFirstLastPara="1" wrap="square" lIns="32750" tIns="32750" rIns="32750" bIns="32750" anchor="b" anchorCtr="0">
            <a:spAutoFit/>
          </a:bodyPr>
          <a:lstStyle>
            <a:lvl1pPr marL="0" lvl="0" indent="0" algn="ctr">
              <a:lnSpc>
                <a:spcPct val="100000"/>
              </a:lnSpc>
              <a:spcBef>
                <a:spcPts val="0"/>
              </a:spcBef>
              <a:spcAft>
                <a:spcPts val="0"/>
              </a:spcAft>
              <a:buClr>
                <a:srgbClr val="000000"/>
              </a:buClr>
              <a:buSzPts val="800"/>
              <a:buFont typeface="Helvetica Neue"/>
              <a:buNone/>
              <a:defRPr sz="800">
                <a:solidFill>
                  <a:srgbClr val="000000"/>
                </a:solidFill>
              </a:defRPr>
            </a:lvl1pPr>
            <a:lvl2pPr marL="0" lvl="1" indent="0" algn="ctr">
              <a:lnSpc>
                <a:spcPct val="100000"/>
              </a:lnSpc>
              <a:spcBef>
                <a:spcPts val="0"/>
              </a:spcBef>
              <a:spcAft>
                <a:spcPts val="0"/>
              </a:spcAft>
              <a:buClr>
                <a:srgbClr val="000000"/>
              </a:buClr>
              <a:buSzPts val="800"/>
              <a:buFont typeface="Helvetica Neue"/>
              <a:buNone/>
              <a:defRPr sz="800">
                <a:solidFill>
                  <a:srgbClr val="000000"/>
                </a:solidFill>
              </a:defRPr>
            </a:lvl2pPr>
            <a:lvl3pPr marL="0" lvl="2" indent="0" algn="ctr">
              <a:lnSpc>
                <a:spcPct val="100000"/>
              </a:lnSpc>
              <a:spcBef>
                <a:spcPts val="0"/>
              </a:spcBef>
              <a:spcAft>
                <a:spcPts val="0"/>
              </a:spcAft>
              <a:buClr>
                <a:srgbClr val="000000"/>
              </a:buClr>
              <a:buSzPts val="800"/>
              <a:buFont typeface="Helvetica Neue"/>
              <a:buNone/>
              <a:defRPr sz="800">
                <a:solidFill>
                  <a:srgbClr val="000000"/>
                </a:solidFill>
              </a:defRPr>
            </a:lvl3pPr>
            <a:lvl4pPr marL="0" lvl="3" indent="0" algn="ctr">
              <a:lnSpc>
                <a:spcPct val="100000"/>
              </a:lnSpc>
              <a:spcBef>
                <a:spcPts val="0"/>
              </a:spcBef>
              <a:spcAft>
                <a:spcPts val="0"/>
              </a:spcAft>
              <a:buClr>
                <a:srgbClr val="000000"/>
              </a:buClr>
              <a:buSzPts val="800"/>
              <a:buFont typeface="Helvetica Neue"/>
              <a:buNone/>
              <a:defRPr sz="800">
                <a:solidFill>
                  <a:srgbClr val="000000"/>
                </a:solidFill>
              </a:defRPr>
            </a:lvl4pPr>
            <a:lvl5pPr marL="0" lvl="4" indent="0" algn="ctr">
              <a:lnSpc>
                <a:spcPct val="100000"/>
              </a:lnSpc>
              <a:spcBef>
                <a:spcPts val="0"/>
              </a:spcBef>
              <a:spcAft>
                <a:spcPts val="0"/>
              </a:spcAft>
              <a:buClr>
                <a:srgbClr val="000000"/>
              </a:buClr>
              <a:buSzPts val="800"/>
              <a:buFont typeface="Helvetica Neue"/>
              <a:buNone/>
              <a:defRPr sz="800">
                <a:solidFill>
                  <a:srgbClr val="000000"/>
                </a:solidFill>
              </a:defRPr>
            </a:lvl5pPr>
            <a:lvl6pPr marL="0" lvl="5" indent="0" algn="ctr">
              <a:lnSpc>
                <a:spcPct val="100000"/>
              </a:lnSpc>
              <a:spcBef>
                <a:spcPts val="0"/>
              </a:spcBef>
              <a:spcAft>
                <a:spcPts val="0"/>
              </a:spcAft>
              <a:buClr>
                <a:srgbClr val="000000"/>
              </a:buClr>
              <a:buSzPts val="800"/>
              <a:buFont typeface="Helvetica Neue"/>
              <a:buNone/>
              <a:defRPr sz="800">
                <a:solidFill>
                  <a:srgbClr val="000000"/>
                </a:solidFill>
              </a:defRPr>
            </a:lvl6pPr>
            <a:lvl7pPr marL="0" lvl="6" indent="0" algn="ctr">
              <a:lnSpc>
                <a:spcPct val="100000"/>
              </a:lnSpc>
              <a:spcBef>
                <a:spcPts val="0"/>
              </a:spcBef>
              <a:spcAft>
                <a:spcPts val="0"/>
              </a:spcAft>
              <a:buClr>
                <a:srgbClr val="000000"/>
              </a:buClr>
              <a:buSzPts val="800"/>
              <a:buFont typeface="Helvetica Neue"/>
              <a:buNone/>
              <a:defRPr sz="800">
                <a:solidFill>
                  <a:srgbClr val="000000"/>
                </a:solidFill>
              </a:defRPr>
            </a:lvl7pPr>
            <a:lvl8pPr marL="0" lvl="7" indent="0" algn="ctr">
              <a:lnSpc>
                <a:spcPct val="100000"/>
              </a:lnSpc>
              <a:spcBef>
                <a:spcPts val="0"/>
              </a:spcBef>
              <a:spcAft>
                <a:spcPts val="0"/>
              </a:spcAft>
              <a:buClr>
                <a:srgbClr val="000000"/>
              </a:buClr>
              <a:buSzPts val="800"/>
              <a:buFont typeface="Helvetica Neue"/>
              <a:buNone/>
              <a:defRPr sz="800">
                <a:solidFill>
                  <a:srgbClr val="000000"/>
                </a:solidFill>
              </a:defRPr>
            </a:lvl8pPr>
            <a:lvl9pPr marL="0" lvl="8" indent="0" algn="ctr">
              <a:lnSpc>
                <a:spcPct val="100000"/>
              </a:lnSpc>
              <a:spcBef>
                <a:spcPts val="0"/>
              </a:spcBef>
              <a:spcAft>
                <a:spcPts val="0"/>
              </a:spcAft>
              <a:buClr>
                <a:srgbClr val="000000"/>
              </a:buClr>
              <a:buSzPts val="800"/>
              <a:buFont typeface="Helvetica Neue"/>
              <a:buNone/>
              <a:defRPr sz="800">
                <a:solidFill>
                  <a:srgbClr val="000000"/>
                </a:solidFill>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Agenda">
  <p:cSld name="Agenda">
    <p:spTree>
      <p:nvGrpSpPr>
        <p:cNvPr id="1" name="Shape 102"/>
        <p:cNvGrpSpPr/>
        <p:nvPr/>
      </p:nvGrpSpPr>
      <p:grpSpPr>
        <a:xfrm>
          <a:off x="0" y="0"/>
          <a:ext cx="0" cy="0"/>
          <a:chOff x="0" y="0"/>
          <a:chExt cx="0" cy="0"/>
        </a:xfrm>
      </p:grpSpPr>
      <p:sp>
        <p:nvSpPr>
          <p:cNvPr id="103" name="Google Shape;103;p25"/>
          <p:cNvSpPr txBox="1">
            <a:spLocks noGrp="1"/>
          </p:cNvSpPr>
          <p:nvPr>
            <p:ph type="title"/>
          </p:nvPr>
        </p:nvSpPr>
        <p:spPr>
          <a:xfrm>
            <a:off x="491133" y="234404"/>
            <a:ext cx="8161735" cy="535781"/>
          </a:xfrm>
          <a:prstGeom prst="rect">
            <a:avLst/>
          </a:prstGeom>
          <a:noFill/>
          <a:ln>
            <a:noFill/>
          </a:ln>
        </p:spPr>
        <p:txBody>
          <a:bodyPr spcFirstLastPara="1" wrap="square" lIns="32750" tIns="32750" rIns="32750" bIns="32750" anchor="t" anchorCtr="0">
            <a:normAutofit/>
          </a:bodyPr>
          <a:lstStyle>
            <a:lvl1pPr lvl="0" algn="l">
              <a:lnSpc>
                <a:spcPct val="80000"/>
              </a:lnSpc>
              <a:spcBef>
                <a:spcPts val="0"/>
              </a:spcBef>
              <a:spcAft>
                <a:spcPts val="0"/>
              </a:spcAft>
              <a:buClr>
                <a:srgbClr val="000000"/>
              </a:buClr>
              <a:buSzPts val="1200"/>
              <a:buNone/>
              <a:defRPr/>
            </a:lvl1pPr>
            <a:lvl2pPr lvl="1" algn="l">
              <a:lnSpc>
                <a:spcPct val="80000"/>
              </a:lnSpc>
              <a:spcBef>
                <a:spcPts val="0"/>
              </a:spcBef>
              <a:spcAft>
                <a:spcPts val="0"/>
              </a:spcAft>
              <a:buClr>
                <a:srgbClr val="000000"/>
              </a:buClr>
              <a:buSzPts val="1200"/>
              <a:buNone/>
              <a:defRPr/>
            </a:lvl2pPr>
            <a:lvl3pPr lvl="2" algn="l">
              <a:lnSpc>
                <a:spcPct val="80000"/>
              </a:lnSpc>
              <a:spcBef>
                <a:spcPts val="0"/>
              </a:spcBef>
              <a:spcAft>
                <a:spcPts val="0"/>
              </a:spcAft>
              <a:buClr>
                <a:srgbClr val="000000"/>
              </a:buClr>
              <a:buSzPts val="1200"/>
              <a:buNone/>
              <a:defRPr/>
            </a:lvl3pPr>
            <a:lvl4pPr lvl="3" algn="l">
              <a:lnSpc>
                <a:spcPct val="80000"/>
              </a:lnSpc>
              <a:spcBef>
                <a:spcPts val="0"/>
              </a:spcBef>
              <a:spcAft>
                <a:spcPts val="0"/>
              </a:spcAft>
              <a:buClr>
                <a:srgbClr val="000000"/>
              </a:buClr>
              <a:buSzPts val="1200"/>
              <a:buNone/>
              <a:defRPr/>
            </a:lvl4pPr>
            <a:lvl5pPr lvl="4" algn="l">
              <a:lnSpc>
                <a:spcPct val="80000"/>
              </a:lnSpc>
              <a:spcBef>
                <a:spcPts val="0"/>
              </a:spcBef>
              <a:spcAft>
                <a:spcPts val="0"/>
              </a:spcAft>
              <a:buClr>
                <a:srgbClr val="000000"/>
              </a:buClr>
              <a:buSzPts val="1200"/>
              <a:buNone/>
              <a:defRPr/>
            </a:lvl5pPr>
            <a:lvl6pPr lvl="5" algn="l">
              <a:lnSpc>
                <a:spcPct val="80000"/>
              </a:lnSpc>
              <a:spcBef>
                <a:spcPts val="0"/>
              </a:spcBef>
              <a:spcAft>
                <a:spcPts val="0"/>
              </a:spcAft>
              <a:buClr>
                <a:srgbClr val="000000"/>
              </a:buClr>
              <a:buSzPts val="1200"/>
              <a:buNone/>
              <a:defRPr/>
            </a:lvl6pPr>
            <a:lvl7pPr lvl="6" algn="l">
              <a:lnSpc>
                <a:spcPct val="80000"/>
              </a:lnSpc>
              <a:spcBef>
                <a:spcPts val="0"/>
              </a:spcBef>
              <a:spcAft>
                <a:spcPts val="0"/>
              </a:spcAft>
              <a:buClr>
                <a:srgbClr val="000000"/>
              </a:buClr>
              <a:buSzPts val="1200"/>
              <a:buNone/>
              <a:defRPr/>
            </a:lvl7pPr>
            <a:lvl8pPr lvl="7" algn="l">
              <a:lnSpc>
                <a:spcPct val="80000"/>
              </a:lnSpc>
              <a:spcBef>
                <a:spcPts val="0"/>
              </a:spcBef>
              <a:spcAft>
                <a:spcPts val="0"/>
              </a:spcAft>
              <a:buClr>
                <a:srgbClr val="000000"/>
              </a:buClr>
              <a:buSzPts val="1200"/>
              <a:buNone/>
              <a:defRPr/>
            </a:lvl8pPr>
            <a:lvl9pPr lvl="8" algn="l">
              <a:lnSpc>
                <a:spcPct val="80000"/>
              </a:lnSpc>
              <a:spcBef>
                <a:spcPts val="0"/>
              </a:spcBef>
              <a:spcAft>
                <a:spcPts val="0"/>
              </a:spcAft>
              <a:buClr>
                <a:srgbClr val="000000"/>
              </a:buClr>
              <a:buSzPts val="1200"/>
              <a:buNone/>
              <a:defRPr/>
            </a:lvl9pPr>
          </a:lstStyle>
          <a:p>
            <a:endParaRPr/>
          </a:p>
        </p:txBody>
      </p:sp>
      <p:sp>
        <p:nvSpPr>
          <p:cNvPr id="104" name="Google Shape;104;p25"/>
          <p:cNvSpPr txBox="1">
            <a:spLocks noGrp="1"/>
          </p:cNvSpPr>
          <p:nvPr>
            <p:ph type="body" idx="1"/>
          </p:nvPr>
        </p:nvSpPr>
        <p:spPr>
          <a:xfrm>
            <a:off x="491133" y="743396"/>
            <a:ext cx="8161735" cy="354271"/>
          </a:xfrm>
          <a:prstGeom prst="rect">
            <a:avLst/>
          </a:prstGeom>
          <a:noFill/>
          <a:ln>
            <a:noFill/>
          </a:ln>
        </p:spPr>
        <p:txBody>
          <a:bodyPr spcFirstLastPara="1" wrap="square" lIns="32750" tIns="32750" rIns="32750" bIns="32750" anchor="t" anchorCtr="0">
            <a:normAutofit/>
          </a:bodyPr>
          <a:lstStyle>
            <a:lvl1pPr marL="457200" lvl="0" indent="-228600" algn="l">
              <a:lnSpc>
                <a:spcPct val="100000"/>
              </a:lnSpc>
              <a:spcBef>
                <a:spcPts val="0"/>
              </a:spcBef>
              <a:spcAft>
                <a:spcPts val="0"/>
              </a:spcAft>
              <a:buClr>
                <a:srgbClr val="000000"/>
              </a:buClr>
              <a:buSzPts val="2400"/>
              <a:buFont typeface="Helvetica Neue"/>
              <a:buNone/>
              <a:defRPr sz="2400" b="1"/>
            </a:lvl1pPr>
            <a:lvl2pPr marL="914400" lvl="1" indent="-317500" algn="l">
              <a:lnSpc>
                <a:spcPct val="90000"/>
              </a:lnSpc>
              <a:spcBef>
                <a:spcPts val="2100"/>
              </a:spcBef>
              <a:spcAft>
                <a:spcPts val="0"/>
              </a:spcAft>
              <a:buClr>
                <a:srgbClr val="000000"/>
              </a:buClr>
              <a:buSzPts val="1400"/>
              <a:buChar char="•"/>
              <a:defRPr/>
            </a:lvl2pPr>
            <a:lvl3pPr marL="1371600" lvl="2" indent="-317500" algn="l">
              <a:lnSpc>
                <a:spcPct val="90000"/>
              </a:lnSpc>
              <a:spcBef>
                <a:spcPts val="2100"/>
              </a:spcBef>
              <a:spcAft>
                <a:spcPts val="0"/>
              </a:spcAft>
              <a:buClr>
                <a:srgbClr val="000000"/>
              </a:buClr>
              <a:buSzPts val="1400"/>
              <a:buChar char="•"/>
              <a:defRPr/>
            </a:lvl3pPr>
            <a:lvl4pPr marL="1828800" lvl="3" indent="-317500" algn="l">
              <a:lnSpc>
                <a:spcPct val="90000"/>
              </a:lnSpc>
              <a:spcBef>
                <a:spcPts val="2100"/>
              </a:spcBef>
              <a:spcAft>
                <a:spcPts val="0"/>
              </a:spcAft>
              <a:buClr>
                <a:srgbClr val="000000"/>
              </a:buClr>
              <a:buSzPts val="1400"/>
              <a:buChar char="•"/>
              <a:defRPr/>
            </a:lvl4pPr>
            <a:lvl5pPr marL="2286000" lvl="4" indent="-317500" algn="l">
              <a:lnSpc>
                <a:spcPct val="90000"/>
              </a:lnSpc>
              <a:spcBef>
                <a:spcPts val="2100"/>
              </a:spcBef>
              <a:spcAft>
                <a:spcPts val="0"/>
              </a:spcAft>
              <a:buClr>
                <a:srgbClr val="000000"/>
              </a:buClr>
              <a:buSzPts val="1400"/>
              <a:buChar char="•"/>
              <a:defRPr/>
            </a:lvl5pPr>
            <a:lvl6pPr marL="2743200" lvl="5" indent="-317500" algn="l">
              <a:lnSpc>
                <a:spcPct val="90000"/>
              </a:lnSpc>
              <a:spcBef>
                <a:spcPts val="2100"/>
              </a:spcBef>
              <a:spcAft>
                <a:spcPts val="0"/>
              </a:spcAft>
              <a:buClr>
                <a:srgbClr val="000000"/>
              </a:buClr>
              <a:buSzPts val="1400"/>
              <a:buChar char="•"/>
              <a:defRPr/>
            </a:lvl6pPr>
            <a:lvl7pPr marL="3200400" lvl="6" indent="-317500" algn="l">
              <a:lnSpc>
                <a:spcPct val="90000"/>
              </a:lnSpc>
              <a:spcBef>
                <a:spcPts val="2100"/>
              </a:spcBef>
              <a:spcAft>
                <a:spcPts val="0"/>
              </a:spcAft>
              <a:buClr>
                <a:srgbClr val="000000"/>
              </a:buClr>
              <a:buSzPts val="1400"/>
              <a:buChar char="•"/>
              <a:defRPr/>
            </a:lvl7pPr>
            <a:lvl8pPr marL="3657600" lvl="7" indent="-317500" algn="l">
              <a:lnSpc>
                <a:spcPct val="90000"/>
              </a:lnSpc>
              <a:spcBef>
                <a:spcPts val="2100"/>
              </a:spcBef>
              <a:spcAft>
                <a:spcPts val="0"/>
              </a:spcAft>
              <a:buClr>
                <a:srgbClr val="000000"/>
              </a:buClr>
              <a:buSzPts val="1400"/>
              <a:buChar char="•"/>
              <a:defRPr/>
            </a:lvl8pPr>
            <a:lvl9pPr marL="4114800" lvl="8" indent="-317500" algn="l">
              <a:lnSpc>
                <a:spcPct val="90000"/>
              </a:lnSpc>
              <a:spcBef>
                <a:spcPts val="2100"/>
              </a:spcBef>
              <a:spcAft>
                <a:spcPts val="0"/>
              </a:spcAft>
              <a:buClr>
                <a:srgbClr val="000000"/>
              </a:buClr>
              <a:buSzPts val="1400"/>
              <a:buChar char="•"/>
              <a:defRPr/>
            </a:lvl9pPr>
          </a:lstStyle>
          <a:p>
            <a:endParaRPr/>
          </a:p>
        </p:txBody>
      </p:sp>
      <p:sp>
        <p:nvSpPr>
          <p:cNvPr id="105" name="Google Shape;105;p25"/>
          <p:cNvSpPr txBox="1">
            <a:spLocks noGrp="1"/>
          </p:cNvSpPr>
          <p:nvPr>
            <p:ph type="body" idx="2"/>
          </p:nvPr>
        </p:nvSpPr>
        <p:spPr>
          <a:xfrm>
            <a:off x="491133" y="1560463"/>
            <a:ext cx="8161735" cy="3214688"/>
          </a:xfrm>
          <a:prstGeom prst="rect">
            <a:avLst/>
          </a:prstGeom>
          <a:noFill/>
          <a:ln>
            <a:noFill/>
          </a:ln>
        </p:spPr>
        <p:txBody>
          <a:bodyPr spcFirstLastPara="1" wrap="square" lIns="32750" tIns="32750" rIns="32750" bIns="32750" anchor="t" anchorCtr="0">
            <a:normAutofit/>
          </a:bodyPr>
          <a:lstStyle>
            <a:lvl1pPr marL="457200" lvl="0" indent="-228600" algn="l">
              <a:lnSpc>
                <a:spcPct val="90000"/>
              </a:lnSpc>
              <a:spcBef>
                <a:spcPts val="800"/>
              </a:spcBef>
              <a:spcAft>
                <a:spcPts val="0"/>
              </a:spcAft>
              <a:buClr>
                <a:srgbClr val="000000"/>
              </a:buClr>
              <a:buSzPts val="2400"/>
              <a:buFont typeface="Helvetica Neue"/>
              <a:buNone/>
              <a:defRPr sz="2400"/>
            </a:lvl1pPr>
            <a:lvl2pPr marL="914400" lvl="1" indent="-228600" algn="l">
              <a:lnSpc>
                <a:spcPct val="90000"/>
              </a:lnSpc>
              <a:spcBef>
                <a:spcPts val="800"/>
              </a:spcBef>
              <a:spcAft>
                <a:spcPts val="0"/>
              </a:spcAft>
              <a:buClr>
                <a:srgbClr val="000000"/>
              </a:buClr>
              <a:buSzPts val="2400"/>
              <a:buFont typeface="Helvetica Neue"/>
              <a:buNone/>
              <a:defRPr sz="2400"/>
            </a:lvl2pPr>
            <a:lvl3pPr marL="1371600" lvl="2" indent="-228600" algn="l">
              <a:lnSpc>
                <a:spcPct val="90000"/>
              </a:lnSpc>
              <a:spcBef>
                <a:spcPts val="800"/>
              </a:spcBef>
              <a:spcAft>
                <a:spcPts val="0"/>
              </a:spcAft>
              <a:buClr>
                <a:srgbClr val="000000"/>
              </a:buClr>
              <a:buSzPts val="2400"/>
              <a:buFont typeface="Helvetica Neue"/>
              <a:buNone/>
              <a:defRPr sz="2400"/>
            </a:lvl3pPr>
            <a:lvl4pPr marL="1828800" lvl="3" indent="-228600" algn="l">
              <a:lnSpc>
                <a:spcPct val="90000"/>
              </a:lnSpc>
              <a:spcBef>
                <a:spcPts val="800"/>
              </a:spcBef>
              <a:spcAft>
                <a:spcPts val="0"/>
              </a:spcAft>
              <a:buClr>
                <a:srgbClr val="000000"/>
              </a:buClr>
              <a:buSzPts val="2400"/>
              <a:buFont typeface="Helvetica Neue"/>
              <a:buNone/>
              <a:defRPr sz="2400"/>
            </a:lvl4pPr>
            <a:lvl5pPr marL="2286000" lvl="4" indent="-228600" algn="l">
              <a:lnSpc>
                <a:spcPct val="90000"/>
              </a:lnSpc>
              <a:spcBef>
                <a:spcPts val="800"/>
              </a:spcBef>
              <a:spcAft>
                <a:spcPts val="0"/>
              </a:spcAft>
              <a:buClr>
                <a:srgbClr val="000000"/>
              </a:buClr>
              <a:buSzPts val="2400"/>
              <a:buFont typeface="Helvetica Neue"/>
              <a:buNone/>
              <a:defRPr sz="2400"/>
            </a:lvl5pPr>
            <a:lvl6pPr marL="2743200" lvl="5" indent="-317500" algn="l">
              <a:lnSpc>
                <a:spcPct val="90000"/>
              </a:lnSpc>
              <a:spcBef>
                <a:spcPts val="2100"/>
              </a:spcBef>
              <a:spcAft>
                <a:spcPts val="0"/>
              </a:spcAft>
              <a:buClr>
                <a:srgbClr val="000000"/>
              </a:buClr>
              <a:buSzPts val="1400"/>
              <a:buChar char="•"/>
              <a:defRPr/>
            </a:lvl6pPr>
            <a:lvl7pPr marL="3200400" lvl="6" indent="-317500" algn="l">
              <a:lnSpc>
                <a:spcPct val="90000"/>
              </a:lnSpc>
              <a:spcBef>
                <a:spcPts val="2100"/>
              </a:spcBef>
              <a:spcAft>
                <a:spcPts val="0"/>
              </a:spcAft>
              <a:buClr>
                <a:srgbClr val="000000"/>
              </a:buClr>
              <a:buSzPts val="1400"/>
              <a:buChar char="•"/>
              <a:defRPr/>
            </a:lvl7pPr>
            <a:lvl8pPr marL="3657600" lvl="7" indent="-317500" algn="l">
              <a:lnSpc>
                <a:spcPct val="90000"/>
              </a:lnSpc>
              <a:spcBef>
                <a:spcPts val="2100"/>
              </a:spcBef>
              <a:spcAft>
                <a:spcPts val="0"/>
              </a:spcAft>
              <a:buClr>
                <a:srgbClr val="000000"/>
              </a:buClr>
              <a:buSzPts val="1400"/>
              <a:buChar char="•"/>
              <a:defRPr/>
            </a:lvl8pPr>
            <a:lvl9pPr marL="4114800" lvl="8" indent="-317500" algn="l">
              <a:lnSpc>
                <a:spcPct val="90000"/>
              </a:lnSpc>
              <a:spcBef>
                <a:spcPts val="2100"/>
              </a:spcBef>
              <a:spcAft>
                <a:spcPts val="0"/>
              </a:spcAft>
              <a:buClr>
                <a:srgbClr val="000000"/>
              </a:buClr>
              <a:buSzPts val="1400"/>
              <a:buChar char="•"/>
              <a:defRPr/>
            </a:lvl9pPr>
          </a:lstStyle>
          <a:p>
            <a:endParaRPr/>
          </a:p>
        </p:txBody>
      </p:sp>
      <p:sp>
        <p:nvSpPr>
          <p:cNvPr id="106" name="Google Shape;106;p25"/>
          <p:cNvSpPr txBox="1">
            <a:spLocks noGrp="1"/>
          </p:cNvSpPr>
          <p:nvPr>
            <p:ph type="sldNum" idx="12"/>
          </p:nvPr>
        </p:nvSpPr>
        <p:spPr>
          <a:xfrm>
            <a:off x="4464891" y="4862214"/>
            <a:ext cx="209455" cy="151600"/>
          </a:xfrm>
          <a:prstGeom prst="rect">
            <a:avLst/>
          </a:prstGeom>
          <a:noFill/>
          <a:ln>
            <a:noFill/>
          </a:ln>
        </p:spPr>
        <p:txBody>
          <a:bodyPr spcFirstLastPara="1" wrap="square" lIns="32750" tIns="32750" rIns="32750" bIns="32750" anchor="b" anchorCtr="0">
            <a:spAutoFit/>
          </a:bodyPr>
          <a:lstStyle>
            <a:lvl1pPr marL="0" lvl="0" indent="0" algn="ctr">
              <a:lnSpc>
                <a:spcPct val="100000"/>
              </a:lnSpc>
              <a:spcBef>
                <a:spcPts val="0"/>
              </a:spcBef>
              <a:spcAft>
                <a:spcPts val="0"/>
              </a:spcAft>
              <a:buClr>
                <a:srgbClr val="000000"/>
              </a:buClr>
              <a:buSzPts val="800"/>
              <a:buFont typeface="Helvetica Neue"/>
              <a:buNone/>
              <a:defRPr sz="800">
                <a:solidFill>
                  <a:srgbClr val="000000"/>
                </a:solidFill>
              </a:defRPr>
            </a:lvl1pPr>
            <a:lvl2pPr marL="0" lvl="1" indent="0" algn="ctr">
              <a:lnSpc>
                <a:spcPct val="100000"/>
              </a:lnSpc>
              <a:spcBef>
                <a:spcPts val="0"/>
              </a:spcBef>
              <a:spcAft>
                <a:spcPts val="0"/>
              </a:spcAft>
              <a:buClr>
                <a:srgbClr val="000000"/>
              </a:buClr>
              <a:buSzPts val="800"/>
              <a:buFont typeface="Helvetica Neue"/>
              <a:buNone/>
              <a:defRPr sz="800">
                <a:solidFill>
                  <a:srgbClr val="000000"/>
                </a:solidFill>
              </a:defRPr>
            </a:lvl2pPr>
            <a:lvl3pPr marL="0" lvl="2" indent="0" algn="ctr">
              <a:lnSpc>
                <a:spcPct val="100000"/>
              </a:lnSpc>
              <a:spcBef>
                <a:spcPts val="0"/>
              </a:spcBef>
              <a:spcAft>
                <a:spcPts val="0"/>
              </a:spcAft>
              <a:buClr>
                <a:srgbClr val="000000"/>
              </a:buClr>
              <a:buSzPts val="800"/>
              <a:buFont typeface="Helvetica Neue"/>
              <a:buNone/>
              <a:defRPr sz="800">
                <a:solidFill>
                  <a:srgbClr val="000000"/>
                </a:solidFill>
              </a:defRPr>
            </a:lvl3pPr>
            <a:lvl4pPr marL="0" lvl="3" indent="0" algn="ctr">
              <a:lnSpc>
                <a:spcPct val="100000"/>
              </a:lnSpc>
              <a:spcBef>
                <a:spcPts val="0"/>
              </a:spcBef>
              <a:spcAft>
                <a:spcPts val="0"/>
              </a:spcAft>
              <a:buClr>
                <a:srgbClr val="000000"/>
              </a:buClr>
              <a:buSzPts val="800"/>
              <a:buFont typeface="Helvetica Neue"/>
              <a:buNone/>
              <a:defRPr sz="800">
                <a:solidFill>
                  <a:srgbClr val="000000"/>
                </a:solidFill>
              </a:defRPr>
            </a:lvl4pPr>
            <a:lvl5pPr marL="0" lvl="4" indent="0" algn="ctr">
              <a:lnSpc>
                <a:spcPct val="100000"/>
              </a:lnSpc>
              <a:spcBef>
                <a:spcPts val="0"/>
              </a:spcBef>
              <a:spcAft>
                <a:spcPts val="0"/>
              </a:spcAft>
              <a:buClr>
                <a:srgbClr val="000000"/>
              </a:buClr>
              <a:buSzPts val="800"/>
              <a:buFont typeface="Helvetica Neue"/>
              <a:buNone/>
              <a:defRPr sz="800">
                <a:solidFill>
                  <a:srgbClr val="000000"/>
                </a:solidFill>
              </a:defRPr>
            </a:lvl5pPr>
            <a:lvl6pPr marL="0" lvl="5" indent="0" algn="ctr">
              <a:lnSpc>
                <a:spcPct val="100000"/>
              </a:lnSpc>
              <a:spcBef>
                <a:spcPts val="0"/>
              </a:spcBef>
              <a:spcAft>
                <a:spcPts val="0"/>
              </a:spcAft>
              <a:buClr>
                <a:srgbClr val="000000"/>
              </a:buClr>
              <a:buSzPts val="800"/>
              <a:buFont typeface="Helvetica Neue"/>
              <a:buNone/>
              <a:defRPr sz="800">
                <a:solidFill>
                  <a:srgbClr val="000000"/>
                </a:solidFill>
              </a:defRPr>
            </a:lvl6pPr>
            <a:lvl7pPr marL="0" lvl="6" indent="0" algn="ctr">
              <a:lnSpc>
                <a:spcPct val="100000"/>
              </a:lnSpc>
              <a:spcBef>
                <a:spcPts val="0"/>
              </a:spcBef>
              <a:spcAft>
                <a:spcPts val="0"/>
              </a:spcAft>
              <a:buClr>
                <a:srgbClr val="000000"/>
              </a:buClr>
              <a:buSzPts val="800"/>
              <a:buFont typeface="Helvetica Neue"/>
              <a:buNone/>
              <a:defRPr sz="800">
                <a:solidFill>
                  <a:srgbClr val="000000"/>
                </a:solidFill>
              </a:defRPr>
            </a:lvl7pPr>
            <a:lvl8pPr marL="0" lvl="7" indent="0" algn="ctr">
              <a:lnSpc>
                <a:spcPct val="100000"/>
              </a:lnSpc>
              <a:spcBef>
                <a:spcPts val="0"/>
              </a:spcBef>
              <a:spcAft>
                <a:spcPts val="0"/>
              </a:spcAft>
              <a:buClr>
                <a:srgbClr val="000000"/>
              </a:buClr>
              <a:buSzPts val="800"/>
              <a:buFont typeface="Helvetica Neue"/>
              <a:buNone/>
              <a:defRPr sz="800">
                <a:solidFill>
                  <a:srgbClr val="000000"/>
                </a:solidFill>
              </a:defRPr>
            </a:lvl8pPr>
            <a:lvl9pPr marL="0" lvl="8" indent="0" algn="ctr">
              <a:lnSpc>
                <a:spcPct val="100000"/>
              </a:lnSpc>
              <a:spcBef>
                <a:spcPts val="0"/>
              </a:spcBef>
              <a:spcAft>
                <a:spcPts val="0"/>
              </a:spcAft>
              <a:buClr>
                <a:srgbClr val="000000"/>
              </a:buClr>
              <a:buSzPts val="800"/>
              <a:buFont typeface="Helvetica Neue"/>
              <a:buNone/>
              <a:defRPr sz="800">
                <a:solidFill>
                  <a:srgbClr val="000000"/>
                </a:solidFill>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Statement">
  <p:cSld name="Statement">
    <p:spTree>
      <p:nvGrpSpPr>
        <p:cNvPr id="1" name="Shape 107"/>
        <p:cNvGrpSpPr/>
        <p:nvPr/>
      </p:nvGrpSpPr>
      <p:grpSpPr>
        <a:xfrm>
          <a:off x="0" y="0"/>
          <a:ext cx="0" cy="0"/>
          <a:chOff x="0" y="0"/>
          <a:chExt cx="0" cy="0"/>
        </a:xfrm>
      </p:grpSpPr>
      <p:sp>
        <p:nvSpPr>
          <p:cNvPr id="108" name="Google Shape;108;p26"/>
          <p:cNvSpPr txBox="1">
            <a:spLocks noGrp="1"/>
          </p:cNvSpPr>
          <p:nvPr>
            <p:ph type="body" idx="1"/>
          </p:nvPr>
        </p:nvSpPr>
        <p:spPr>
          <a:xfrm>
            <a:off x="491133" y="1881932"/>
            <a:ext cx="8161735" cy="1380474"/>
          </a:xfrm>
          <a:prstGeom prst="rect">
            <a:avLst/>
          </a:prstGeom>
          <a:noFill/>
          <a:ln>
            <a:noFill/>
          </a:ln>
        </p:spPr>
        <p:txBody>
          <a:bodyPr spcFirstLastPara="1" wrap="square" lIns="32750" tIns="32750" rIns="32750" bIns="32750" anchor="ctr" anchorCtr="0">
            <a:normAutofit/>
          </a:bodyPr>
          <a:lstStyle>
            <a:lvl1pPr marL="457200" lvl="0" indent="-228600" algn="ctr">
              <a:lnSpc>
                <a:spcPct val="80000"/>
              </a:lnSpc>
              <a:spcBef>
                <a:spcPts val="0"/>
              </a:spcBef>
              <a:spcAft>
                <a:spcPts val="0"/>
              </a:spcAft>
              <a:buClr>
                <a:srgbClr val="000000"/>
              </a:buClr>
              <a:buSzPts val="5300"/>
              <a:buFont typeface="Helvetica Neue"/>
              <a:buNone/>
              <a:defRPr sz="5300">
                <a:latin typeface="Helvetica Neue"/>
                <a:ea typeface="Helvetica Neue"/>
                <a:cs typeface="Helvetica Neue"/>
                <a:sym typeface="Helvetica Neue"/>
              </a:defRPr>
            </a:lvl1pPr>
            <a:lvl2pPr marL="914400" lvl="1" indent="-228600" algn="ctr">
              <a:lnSpc>
                <a:spcPct val="80000"/>
              </a:lnSpc>
              <a:spcBef>
                <a:spcPts val="0"/>
              </a:spcBef>
              <a:spcAft>
                <a:spcPts val="0"/>
              </a:spcAft>
              <a:buClr>
                <a:srgbClr val="000000"/>
              </a:buClr>
              <a:buSzPts val="5300"/>
              <a:buFont typeface="Helvetica Neue"/>
              <a:buNone/>
              <a:defRPr sz="5300">
                <a:latin typeface="Helvetica Neue"/>
                <a:ea typeface="Helvetica Neue"/>
                <a:cs typeface="Helvetica Neue"/>
                <a:sym typeface="Helvetica Neue"/>
              </a:defRPr>
            </a:lvl2pPr>
            <a:lvl3pPr marL="1371600" lvl="2" indent="-228600" algn="ctr">
              <a:lnSpc>
                <a:spcPct val="80000"/>
              </a:lnSpc>
              <a:spcBef>
                <a:spcPts val="0"/>
              </a:spcBef>
              <a:spcAft>
                <a:spcPts val="0"/>
              </a:spcAft>
              <a:buClr>
                <a:srgbClr val="000000"/>
              </a:buClr>
              <a:buSzPts val="5300"/>
              <a:buFont typeface="Helvetica Neue"/>
              <a:buNone/>
              <a:defRPr sz="5300">
                <a:latin typeface="Helvetica Neue"/>
                <a:ea typeface="Helvetica Neue"/>
                <a:cs typeface="Helvetica Neue"/>
                <a:sym typeface="Helvetica Neue"/>
              </a:defRPr>
            </a:lvl3pPr>
            <a:lvl4pPr marL="1828800" lvl="3" indent="-228600" algn="ctr">
              <a:lnSpc>
                <a:spcPct val="80000"/>
              </a:lnSpc>
              <a:spcBef>
                <a:spcPts val="0"/>
              </a:spcBef>
              <a:spcAft>
                <a:spcPts val="0"/>
              </a:spcAft>
              <a:buClr>
                <a:srgbClr val="000000"/>
              </a:buClr>
              <a:buSzPts val="5300"/>
              <a:buFont typeface="Helvetica Neue"/>
              <a:buNone/>
              <a:defRPr sz="5300">
                <a:latin typeface="Helvetica Neue"/>
                <a:ea typeface="Helvetica Neue"/>
                <a:cs typeface="Helvetica Neue"/>
                <a:sym typeface="Helvetica Neue"/>
              </a:defRPr>
            </a:lvl4pPr>
            <a:lvl5pPr marL="2286000" lvl="4" indent="-228600" algn="ctr">
              <a:lnSpc>
                <a:spcPct val="80000"/>
              </a:lnSpc>
              <a:spcBef>
                <a:spcPts val="0"/>
              </a:spcBef>
              <a:spcAft>
                <a:spcPts val="0"/>
              </a:spcAft>
              <a:buClr>
                <a:srgbClr val="000000"/>
              </a:buClr>
              <a:buSzPts val="5300"/>
              <a:buFont typeface="Helvetica Neue"/>
              <a:buNone/>
              <a:defRPr sz="5300">
                <a:latin typeface="Helvetica Neue"/>
                <a:ea typeface="Helvetica Neue"/>
                <a:cs typeface="Helvetica Neue"/>
                <a:sym typeface="Helvetica Neue"/>
              </a:defRPr>
            </a:lvl5pPr>
            <a:lvl6pPr marL="2743200" lvl="5" indent="-317500" algn="l">
              <a:lnSpc>
                <a:spcPct val="90000"/>
              </a:lnSpc>
              <a:spcBef>
                <a:spcPts val="2100"/>
              </a:spcBef>
              <a:spcAft>
                <a:spcPts val="0"/>
              </a:spcAft>
              <a:buClr>
                <a:srgbClr val="000000"/>
              </a:buClr>
              <a:buSzPts val="1400"/>
              <a:buChar char="•"/>
              <a:defRPr/>
            </a:lvl6pPr>
            <a:lvl7pPr marL="3200400" lvl="6" indent="-317500" algn="l">
              <a:lnSpc>
                <a:spcPct val="90000"/>
              </a:lnSpc>
              <a:spcBef>
                <a:spcPts val="2100"/>
              </a:spcBef>
              <a:spcAft>
                <a:spcPts val="0"/>
              </a:spcAft>
              <a:buClr>
                <a:srgbClr val="000000"/>
              </a:buClr>
              <a:buSzPts val="1400"/>
              <a:buChar char="•"/>
              <a:defRPr/>
            </a:lvl7pPr>
            <a:lvl8pPr marL="3657600" lvl="7" indent="-317500" algn="l">
              <a:lnSpc>
                <a:spcPct val="90000"/>
              </a:lnSpc>
              <a:spcBef>
                <a:spcPts val="2100"/>
              </a:spcBef>
              <a:spcAft>
                <a:spcPts val="0"/>
              </a:spcAft>
              <a:buClr>
                <a:srgbClr val="000000"/>
              </a:buClr>
              <a:buSzPts val="1400"/>
              <a:buChar char="•"/>
              <a:defRPr/>
            </a:lvl8pPr>
            <a:lvl9pPr marL="4114800" lvl="8" indent="-317500" algn="l">
              <a:lnSpc>
                <a:spcPct val="90000"/>
              </a:lnSpc>
              <a:spcBef>
                <a:spcPts val="2100"/>
              </a:spcBef>
              <a:spcAft>
                <a:spcPts val="0"/>
              </a:spcAft>
              <a:buClr>
                <a:srgbClr val="000000"/>
              </a:buClr>
              <a:buSzPts val="1400"/>
              <a:buChar char="•"/>
              <a:defRPr/>
            </a:lvl9pPr>
          </a:lstStyle>
          <a:p>
            <a:endParaRPr/>
          </a:p>
        </p:txBody>
      </p:sp>
      <p:sp>
        <p:nvSpPr>
          <p:cNvPr id="109" name="Google Shape;109;p26"/>
          <p:cNvSpPr txBox="1">
            <a:spLocks noGrp="1"/>
          </p:cNvSpPr>
          <p:nvPr>
            <p:ph type="sldNum" idx="12"/>
          </p:nvPr>
        </p:nvSpPr>
        <p:spPr>
          <a:xfrm>
            <a:off x="4464891" y="4862214"/>
            <a:ext cx="209455" cy="151600"/>
          </a:xfrm>
          <a:prstGeom prst="rect">
            <a:avLst/>
          </a:prstGeom>
          <a:noFill/>
          <a:ln>
            <a:noFill/>
          </a:ln>
        </p:spPr>
        <p:txBody>
          <a:bodyPr spcFirstLastPara="1" wrap="square" lIns="32750" tIns="32750" rIns="32750" bIns="32750" anchor="b" anchorCtr="0">
            <a:spAutoFit/>
          </a:bodyPr>
          <a:lstStyle>
            <a:lvl1pPr marL="0" lvl="0" indent="0" algn="ctr">
              <a:lnSpc>
                <a:spcPct val="100000"/>
              </a:lnSpc>
              <a:spcBef>
                <a:spcPts val="0"/>
              </a:spcBef>
              <a:spcAft>
                <a:spcPts val="0"/>
              </a:spcAft>
              <a:buClr>
                <a:srgbClr val="000000"/>
              </a:buClr>
              <a:buSzPts val="800"/>
              <a:buFont typeface="Helvetica Neue"/>
              <a:buNone/>
              <a:defRPr sz="800">
                <a:solidFill>
                  <a:srgbClr val="000000"/>
                </a:solidFill>
              </a:defRPr>
            </a:lvl1pPr>
            <a:lvl2pPr marL="0" lvl="1" indent="0" algn="ctr">
              <a:lnSpc>
                <a:spcPct val="100000"/>
              </a:lnSpc>
              <a:spcBef>
                <a:spcPts val="0"/>
              </a:spcBef>
              <a:spcAft>
                <a:spcPts val="0"/>
              </a:spcAft>
              <a:buClr>
                <a:srgbClr val="000000"/>
              </a:buClr>
              <a:buSzPts val="800"/>
              <a:buFont typeface="Helvetica Neue"/>
              <a:buNone/>
              <a:defRPr sz="800">
                <a:solidFill>
                  <a:srgbClr val="000000"/>
                </a:solidFill>
              </a:defRPr>
            </a:lvl2pPr>
            <a:lvl3pPr marL="0" lvl="2" indent="0" algn="ctr">
              <a:lnSpc>
                <a:spcPct val="100000"/>
              </a:lnSpc>
              <a:spcBef>
                <a:spcPts val="0"/>
              </a:spcBef>
              <a:spcAft>
                <a:spcPts val="0"/>
              </a:spcAft>
              <a:buClr>
                <a:srgbClr val="000000"/>
              </a:buClr>
              <a:buSzPts val="800"/>
              <a:buFont typeface="Helvetica Neue"/>
              <a:buNone/>
              <a:defRPr sz="800">
                <a:solidFill>
                  <a:srgbClr val="000000"/>
                </a:solidFill>
              </a:defRPr>
            </a:lvl3pPr>
            <a:lvl4pPr marL="0" lvl="3" indent="0" algn="ctr">
              <a:lnSpc>
                <a:spcPct val="100000"/>
              </a:lnSpc>
              <a:spcBef>
                <a:spcPts val="0"/>
              </a:spcBef>
              <a:spcAft>
                <a:spcPts val="0"/>
              </a:spcAft>
              <a:buClr>
                <a:srgbClr val="000000"/>
              </a:buClr>
              <a:buSzPts val="800"/>
              <a:buFont typeface="Helvetica Neue"/>
              <a:buNone/>
              <a:defRPr sz="800">
                <a:solidFill>
                  <a:srgbClr val="000000"/>
                </a:solidFill>
              </a:defRPr>
            </a:lvl4pPr>
            <a:lvl5pPr marL="0" lvl="4" indent="0" algn="ctr">
              <a:lnSpc>
                <a:spcPct val="100000"/>
              </a:lnSpc>
              <a:spcBef>
                <a:spcPts val="0"/>
              </a:spcBef>
              <a:spcAft>
                <a:spcPts val="0"/>
              </a:spcAft>
              <a:buClr>
                <a:srgbClr val="000000"/>
              </a:buClr>
              <a:buSzPts val="800"/>
              <a:buFont typeface="Helvetica Neue"/>
              <a:buNone/>
              <a:defRPr sz="800">
                <a:solidFill>
                  <a:srgbClr val="000000"/>
                </a:solidFill>
              </a:defRPr>
            </a:lvl5pPr>
            <a:lvl6pPr marL="0" lvl="5" indent="0" algn="ctr">
              <a:lnSpc>
                <a:spcPct val="100000"/>
              </a:lnSpc>
              <a:spcBef>
                <a:spcPts val="0"/>
              </a:spcBef>
              <a:spcAft>
                <a:spcPts val="0"/>
              </a:spcAft>
              <a:buClr>
                <a:srgbClr val="000000"/>
              </a:buClr>
              <a:buSzPts val="800"/>
              <a:buFont typeface="Helvetica Neue"/>
              <a:buNone/>
              <a:defRPr sz="800">
                <a:solidFill>
                  <a:srgbClr val="000000"/>
                </a:solidFill>
              </a:defRPr>
            </a:lvl6pPr>
            <a:lvl7pPr marL="0" lvl="6" indent="0" algn="ctr">
              <a:lnSpc>
                <a:spcPct val="100000"/>
              </a:lnSpc>
              <a:spcBef>
                <a:spcPts val="0"/>
              </a:spcBef>
              <a:spcAft>
                <a:spcPts val="0"/>
              </a:spcAft>
              <a:buClr>
                <a:srgbClr val="000000"/>
              </a:buClr>
              <a:buSzPts val="800"/>
              <a:buFont typeface="Helvetica Neue"/>
              <a:buNone/>
              <a:defRPr sz="800">
                <a:solidFill>
                  <a:srgbClr val="000000"/>
                </a:solidFill>
              </a:defRPr>
            </a:lvl7pPr>
            <a:lvl8pPr marL="0" lvl="7" indent="0" algn="ctr">
              <a:lnSpc>
                <a:spcPct val="100000"/>
              </a:lnSpc>
              <a:spcBef>
                <a:spcPts val="0"/>
              </a:spcBef>
              <a:spcAft>
                <a:spcPts val="0"/>
              </a:spcAft>
              <a:buClr>
                <a:srgbClr val="000000"/>
              </a:buClr>
              <a:buSzPts val="800"/>
              <a:buFont typeface="Helvetica Neue"/>
              <a:buNone/>
              <a:defRPr sz="800">
                <a:solidFill>
                  <a:srgbClr val="000000"/>
                </a:solidFill>
              </a:defRPr>
            </a:lvl8pPr>
            <a:lvl9pPr marL="0" lvl="8" indent="0" algn="ctr">
              <a:lnSpc>
                <a:spcPct val="100000"/>
              </a:lnSpc>
              <a:spcBef>
                <a:spcPts val="0"/>
              </a:spcBef>
              <a:spcAft>
                <a:spcPts val="0"/>
              </a:spcAft>
              <a:buClr>
                <a:srgbClr val="000000"/>
              </a:buClr>
              <a:buSzPts val="800"/>
              <a:buFont typeface="Helvetica Neue"/>
              <a:buNone/>
              <a:defRPr sz="800">
                <a:solidFill>
                  <a:srgbClr val="000000"/>
                </a:solidFill>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Big Fact">
  <p:cSld name="Big Fact">
    <p:spTree>
      <p:nvGrpSpPr>
        <p:cNvPr id="1" name="Shape 110"/>
        <p:cNvGrpSpPr/>
        <p:nvPr/>
      </p:nvGrpSpPr>
      <p:grpSpPr>
        <a:xfrm>
          <a:off x="0" y="0"/>
          <a:ext cx="0" cy="0"/>
          <a:chOff x="0" y="0"/>
          <a:chExt cx="0" cy="0"/>
        </a:xfrm>
      </p:grpSpPr>
      <p:sp>
        <p:nvSpPr>
          <p:cNvPr id="111" name="Google Shape;111;p27"/>
          <p:cNvSpPr txBox="1">
            <a:spLocks noGrp="1"/>
          </p:cNvSpPr>
          <p:nvPr>
            <p:ph type="body" idx="1"/>
          </p:nvPr>
        </p:nvSpPr>
        <p:spPr>
          <a:xfrm>
            <a:off x="491133" y="3274794"/>
            <a:ext cx="8161735" cy="354271"/>
          </a:xfrm>
          <a:prstGeom prst="rect">
            <a:avLst/>
          </a:prstGeom>
          <a:noFill/>
          <a:ln>
            <a:noFill/>
          </a:ln>
        </p:spPr>
        <p:txBody>
          <a:bodyPr spcFirstLastPara="1" wrap="square" lIns="32750" tIns="32750" rIns="32750" bIns="32750" anchor="t" anchorCtr="0">
            <a:normAutofit/>
          </a:bodyPr>
          <a:lstStyle>
            <a:lvl1pPr marL="457200" lvl="0" indent="-228600" algn="ctr">
              <a:lnSpc>
                <a:spcPct val="100000"/>
              </a:lnSpc>
              <a:spcBef>
                <a:spcPts val="0"/>
              </a:spcBef>
              <a:spcAft>
                <a:spcPts val="0"/>
              </a:spcAft>
              <a:buClr>
                <a:srgbClr val="000000"/>
              </a:buClr>
              <a:buSzPts val="2400"/>
              <a:buFont typeface="Helvetica Neue"/>
              <a:buNone/>
              <a:defRPr sz="2400" b="1"/>
            </a:lvl1pPr>
            <a:lvl2pPr marL="914400" lvl="1" indent="-317500" algn="l">
              <a:lnSpc>
                <a:spcPct val="90000"/>
              </a:lnSpc>
              <a:spcBef>
                <a:spcPts val="2100"/>
              </a:spcBef>
              <a:spcAft>
                <a:spcPts val="0"/>
              </a:spcAft>
              <a:buClr>
                <a:srgbClr val="000000"/>
              </a:buClr>
              <a:buSzPts val="1400"/>
              <a:buChar char="•"/>
              <a:defRPr/>
            </a:lvl2pPr>
            <a:lvl3pPr marL="1371600" lvl="2" indent="-317500" algn="l">
              <a:lnSpc>
                <a:spcPct val="90000"/>
              </a:lnSpc>
              <a:spcBef>
                <a:spcPts val="2100"/>
              </a:spcBef>
              <a:spcAft>
                <a:spcPts val="0"/>
              </a:spcAft>
              <a:buClr>
                <a:srgbClr val="000000"/>
              </a:buClr>
              <a:buSzPts val="1400"/>
              <a:buChar char="•"/>
              <a:defRPr/>
            </a:lvl3pPr>
            <a:lvl4pPr marL="1828800" lvl="3" indent="-317500" algn="l">
              <a:lnSpc>
                <a:spcPct val="90000"/>
              </a:lnSpc>
              <a:spcBef>
                <a:spcPts val="2100"/>
              </a:spcBef>
              <a:spcAft>
                <a:spcPts val="0"/>
              </a:spcAft>
              <a:buClr>
                <a:srgbClr val="000000"/>
              </a:buClr>
              <a:buSzPts val="1400"/>
              <a:buChar char="•"/>
              <a:defRPr/>
            </a:lvl4pPr>
            <a:lvl5pPr marL="2286000" lvl="4" indent="-317500" algn="l">
              <a:lnSpc>
                <a:spcPct val="90000"/>
              </a:lnSpc>
              <a:spcBef>
                <a:spcPts val="2100"/>
              </a:spcBef>
              <a:spcAft>
                <a:spcPts val="0"/>
              </a:spcAft>
              <a:buClr>
                <a:srgbClr val="000000"/>
              </a:buClr>
              <a:buSzPts val="1400"/>
              <a:buChar char="•"/>
              <a:defRPr/>
            </a:lvl5pPr>
            <a:lvl6pPr marL="2743200" lvl="5" indent="-317500" algn="l">
              <a:lnSpc>
                <a:spcPct val="90000"/>
              </a:lnSpc>
              <a:spcBef>
                <a:spcPts val="2100"/>
              </a:spcBef>
              <a:spcAft>
                <a:spcPts val="0"/>
              </a:spcAft>
              <a:buClr>
                <a:srgbClr val="000000"/>
              </a:buClr>
              <a:buSzPts val="1400"/>
              <a:buChar char="•"/>
              <a:defRPr/>
            </a:lvl6pPr>
            <a:lvl7pPr marL="3200400" lvl="6" indent="-317500" algn="l">
              <a:lnSpc>
                <a:spcPct val="90000"/>
              </a:lnSpc>
              <a:spcBef>
                <a:spcPts val="2100"/>
              </a:spcBef>
              <a:spcAft>
                <a:spcPts val="0"/>
              </a:spcAft>
              <a:buClr>
                <a:srgbClr val="000000"/>
              </a:buClr>
              <a:buSzPts val="1400"/>
              <a:buChar char="•"/>
              <a:defRPr/>
            </a:lvl7pPr>
            <a:lvl8pPr marL="3657600" lvl="7" indent="-317500" algn="l">
              <a:lnSpc>
                <a:spcPct val="90000"/>
              </a:lnSpc>
              <a:spcBef>
                <a:spcPts val="2100"/>
              </a:spcBef>
              <a:spcAft>
                <a:spcPts val="0"/>
              </a:spcAft>
              <a:buClr>
                <a:srgbClr val="000000"/>
              </a:buClr>
              <a:buSzPts val="1400"/>
              <a:buChar char="•"/>
              <a:defRPr/>
            </a:lvl8pPr>
            <a:lvl9pPr marL="4114800" lvl="8" indent="-317500" algn="l">
              <a:lnSpc>
                <a:spcPct val="90000"/>
              </a:lnSpc>
              <a:spcBef>
                <a:spcPts val="2100"/>
              </a:spcBef>
              <a:spcAft>
                <a:spcPts val="0"/>
              </a:spcAft>
              <a:buClr>
                <a:srgbClr val="000000"/>
              </a:buClr>
              <a:buSzPts val="1400"/>
              <a:buChar char="•"/>
              <a:defRPr/>
            </a:lvl9pPr>
          </a:lstStyle>
          <a:p>
            <a:endParaRPr/>
          </a:p>
        </p:txBody>
      </p:sp>
      <p:sp>
        <p:nvSpPr>
          <p:cNvPr id="112" name="Google Shape;112;p27"/>
          <p:cNvSpPr txBox="1">
            <a:spLocks noGrp="1"/>
          </p:cNvSpPr>
          <p:nvPr>
            <p:ph type="body" idx="2"/>
          </p:nvPr>
        </p:nvSpPr>
        <p:spPr>
          <a:xfrm>
            <a:off x="491133" y="526851"/>
            <a:ext cx="8161735" cy="2747943"/>
          </a:xfrm>
          <a:prstGeom prst="rect">
            <a:avLst/>
          </a:prstGeom>
          <a:noFill/>
          <a:ln>
            <a:noFill/>
          </a:ln>
        </p:spPr>
        <p:txBody>
          <a:bodyPr spcFirstLastPara="1" wrap="square" lIns="32750" tIns="32750" rIns="32750" bIns="32750" anchor="b" anchorCtr="0">
            <a:normAutofit/>
          </a:bodyPr>
          <a:lstStyle>
            <a:lvl1pPr marL="457200" lvl="0" indent="-228600" algn="ctr">
              <a:lnSpc>
                <a:spcPct val="80000"/>
              </a:lnSpc>
              <a:spcBef>
                <a:spcPts val="0"/>
              </a:spcBef>
              <a:spcAft>
                <a:spcPts val="0"/>
              </a:spcAft>
              <a:buClr>
                <a:srgbClr val="000000"/>
              </a:buClr>
              <a:buSzPts val="11300"/>
              <a:buFont typeface="Helvetica Neue"/>
              <a:buNone/>
              <a:defRPr sz="11300" b="1"/>
            </a:lvl1pPr>
            <a:lvl2pPr marL="914400" lvl="1" indent="-228600" algn="ctr">
              <a:lnSpc>
                <a:spcPct val="80000"/>
              </a:lnSpc>
              <a:spcBef>
                <a:spcPts val="0"/>
              </a:spcBef>
              <a:spcAft>
                <a:spcPts val="0"/>
              </a:spcAft>
              <a:buClr>
                <a:srgbClr val="000000"/>
              </a:buClr>
              <a:buSzPts val="11300"/>
              <a:buFont typeface="Helvetica Neue"/>
              <a:buNone/>
              <a:defRPr sz="11300" b="1"/>
            </a:lvl2pPr>
            <a:lvl3pPr marL="1371600" lvl="2" indent="-228600" algn="ctr">
              <a:lnSpc>
                <a:spcPct val="80000"/>
              </a:lnSpc>
              <a:spcBef>
                <a:spcPts val="0"/>
              </a:spcBef>
              <a:spcAft>
                <a:spcPts val="0"/>
              </a:spcAft>
              <a:buClr>
                <a:srgbClr val="000000"/>
              </a:buClr>
              <a:buSzPts val="11300"/>
              <a:buFont typeface="Helvetica Neue"/>
              <a:buNone/>
              <a:defRPr sz="11300" b="1"/>
            </a:lvl3pPr>
            <a:lvl4pPr marL="1828800" lvl="3" indent="-228600" algn="ctr">
              <a:lnSpc>
                <a:spcPct val="80000"/>
              </a:lnSpc>
              <a:spcBef>
                <a:spcPts val="0"/>
              </a:spcBef>
              <a:spcAft>
                <a:spcPts val="0"/>
              </a:spcAft>
              <a:buClr>
                <a:srgbClr val="000000"/>
              </a:buClr>
              <a:buSzPts val="11300"/>
              <a:buFont typeface="Helvetica Neue"/>
              <a:buNone/>
              <a:defRPr sz="11300" b="1"/>
            </a:lvl4pPr>
            <a:lvl5pPr marL="2286000" lvl="4" indent="-228600" algn="ctr">
              <a:lnSpc>
                <a:spcPct val="80000"/>
              </a:lnSpc>
              <a:spcBef>
                <a:spcPts val="0"/>
              </a:spcBef>
              <a:spcAft>
                <a:spcPts val="0"/>
              </a:spcAft>
              <a:buClr>
                <a:srgbClr val="000000"/>
              </a:buClr>
              <a:buSzPts val="11300"/>
              <a:buFont typeface="Helvetica Neue"/>
              <a:buNone/>
              <a:defRPr sz="11300" b="1"/>
            </a:lvl5pPr>
            <a:lvl6pPr marL="2743200" lvl="5" indent="-317500" algn="l">
              <a:lnSpc>
                <a:spcPct val="90000"/>
              </a:lnSpc>
              <a:spcBef>
                <a:spcPts val="2100"/>
              </a:spcBef>
              <a:spcAft>
                <a:spcPts val="0"/>
              </a:spcAft>
              <a:buClr>
                <a:srgbClr val="000000"/>
              </a:buClr>
              <a:buSzPts val="1400"/>
              <a:buChar char="•"/>
              <a:defRPr/>
            </a:lvl6pPr>
            <a:lvl7pPr marL="3200400" lvl="6" indent="-317500" algn="l">
              <a:lnSpc>
                <a:spcPct val="90000"/>
              </a:lnSpc>
              <a:spcBef>
                <a:spcPts val="2100"/>
              </a:spcBef>
              <a:spcAft>
                <a:spcPts val="0"/>
              </a:spcAft>
              <a:buClr>
                <a:srgbClr val="000000"/>
              </a:buClr>
              <a:buSzPts val="1400"/>
              <a:buChar char="•"/>
              <a:defRPr/>
            </a:lvl7pPr>
            <a:lvl8pPr marL="3657600" lvl="7" indent="-317500" algn="l">
              <a:lnSpc>
                <a:spcPct val="90000"/>
              </a:lnSpc>
              <a:spcBef>
                <a:spcPts val="2100"/>
              </a:spcBef>
              <a:spcAft>
                <a:spcPts val="0"/>
              </a:spcAft>
              <a:buClr>
                <a:srgbClr val="000000"/>
              </a:buClr>
              <a:buSzPts val="1400"/>
              <a:buChar char="•"/>
              <a:defRPr/>
            </a:lvl8pPr>
            <a:lvl9pPr marL="4114800" lvl="8" indent="-317500" algn="l">
              <a:lnSpc>
                <a:spcPct val="90000"/>
              </a:lnSpc>
              <a:spcBef>
                <a:spcPts val="2100"/>
              </a:spcBef>
              <a:spcAft>
                <a:spcPts val="0"/>
              </a:spcAft>
              <a:buClr>
                <a:srgbClr val="000000"/>
              </a:buClr>
              <a:buSzPts val="1400"/>
              <a:buChar char="•"/>
              <a:defRPr/>
            </a:lvl9pPr>
          </a:lstStyle>
          <a:p>
            <a:endParaRPr/>
          </a:p>
        </p:txBody>
      </p:sp>
      <p:sp>
        <p:nvSpPr>
          <p:cNvPr id="113" name="Google Shape;113;p27"/>
          <p:cNvSpPr txBox="1">
            <a:spLocks noGrp="1"/>
          </p:cNvSpPr>
          <p:nvPr>
            <p:ph type="sldNum" idx="12"/>
          </p:nvPr>
        </p:nvSpPr>
        <p:spPr>
          <a:xfrm>
            <a:off x="4464891" y="4862214"/>
            <a:ext cx="209455" cy="151600"/>
          </a:xfrm>
          <a:prstGeom prst="rect">
            <a:avLst/>
          </a:prstGeom>
          <a:noFill/>
          <a:ln>
            <a:noFill/>
          </a:ln>
        </p:spPr>
        <p:txBody>
          <a:bodyPr spcFirstLastPara="1" wrap="square" lIns="32750" tIns="32750" rIns="32750" bIns="32750" anchor="b" anchorCtr="0">
            <a:spAutoFit/>
          </a:bodyPr>
          <a:lstStyle>
            <a:lvl1pPr marL="0" lvl="0" indent="0" algn="ctr">
              <a:lnSpc>
                <a:spcPct val="100000"/>
              </a:lnSpc>
              <a:spcBef>
                <a:spcPts val="0"/>
              </a:spcBef>
              <a:spcAft>
                <a:spcPts val="0"/>
              </a:spcAft>
              <a:buClr>
                <a:srgbClr val="000000"/>
              </a:buClr>
              <a:buSzPts val="800"/>
              <a:buFont typeface="Helvetica Neue"/>
              <a:buNone/>
              <a:defRPr sz="800">
                <a:solidFill>
                  <a:srgbClr val="000000"/>
                </a:solidFill>
              </a:defRPr>
            </a:lvl1pPr>
            <a:lvl2pPr marL="0" lvl="1" indent="0" algn="ctr">
              <a:lnSpc>
                <a:spcPct val="100000"/>
              </a:lnSpc>
              <a:spcBef>
                <a:spcPts val="0"/>
              </a:spcBef>
              <a:spcAft>
                <a:spcPts val="0"/>
              </a:spcAft>
              <a:buClr>
                <a:srgbClr val="000000"/>
              </a:buClr>
              <a:buSzPts val="800"/>
              <a:buFont typeface="Helvetica Neue"/>
              <a:buNone/>
              <a:defRPr sz="800">
                <a:solidFill>
                  <a:srgbClr val="000000"/>
                </a:solidFill>
              </a:defRPr>
            </a:lvl2pPr>
            <a:lvl3pPr marL="0" lvl="2" indent="0" algn="ctr">
              <a:lnSpc>
                <a:spcPct val="100000"/>
              </a:lnSpc>
              <a:spcBef>
                <a:spcPts val="0"/>
              </a:spcBef>
              <a:spcAft>
                <a:spcPts val="0"/>
              </a:spcAft>
              <a:buClr>
                <a:srgbClr val="000000"/>
              </a:buClr>
              <a:buSzPts val="800"/>
              <a:buFont typeface="Helvetica Neue"/>
              <a:buNone/>
              <a:defRPr sz="800">
                <a:solidFill>
                  <a:srgbClr val="000000"/>
                </a:solidFill>
              </a:defRPr>
            </a:lvl3pPr>
            <a:lvl4pPr marL="0" lvl="3" indent="0" algn="ctr">
              <a:lnSpc>
                <a:spcPct val="100000"/>
              </a:lnSpc>
              <a:spcBef>
                <a:spcPts val="0"/>
              </a:spcBef>
              <a:spcAft>
                <a:spcPts val="0"/>
              </a:spcAft>
              <a:buClr>
                <a:srgbClr val="000000"/>
              </a:buClr>
              <a:buSzPts val="800"/>
              <a:buFont typeface="Helvetica Neue"/>
              <a:buNone/>
              <a:defRPr sz="800">
                <a:solidFill>
                  <a:srgbClr val="000000"/>
                </a:solidFill>
              </a:defRPr>
            </a:lvl4pPr>
            <a:lvl5pPr marL="0" lvl="4" indent="0" algn="ctr">
              <a:lnSpc>
                <a:spcPct val="100000"/>
              </a:lnSpc>
              <a:spcBef>
                <a:spcPts val="0"/>
              </a:spcBef>
              <a:spcAft>
                <a:spcPts val="0"/>
              </a:spcAft>
              <a:buClr>
                <a:srgbClr val="000000"/>
              </a:buClr>
              <a:buSzPts val="800"/>
              <a:buFont typeface="Helvetica Neue"/>
              <a:buNone/>
              <a:defRPr sz="800">
                <a:solidFill>
                  <a:srgbClr val="000000"/>
                </a:solidFill>
              </a:defRPr>
            </a:lvl5pPr>
            <a:lvl6pPr marL="0" lvl="5" indent="0" algn="ctr">
              <a:lnSpc>
                <a:spcPct val="100000"/>
              </a:lnSpc>
              <a:spcBef>
                <a:spcPts val="0"/>
              </a:spcBef>
              <a:spcAft>
                <a:spcPts val="0"/>
              </a:spcAft>
              <a:buClr>
                <a:srgbClr val="000000"/>
              </a:buClr>
              <a:buSzPts val="800"/>
              <a:buFont typeface="Helvetica Neue"/>
              <a:buNone/>
              <a:defRPr sz="800">
                <a:solidFill>
                  <a:srgbClr val="000000"/>
                </a:solidFill>
              </a:defRPr>
            </a:lvl6pPr>
            <a:lvl7pPr marL="0" lvl="6" indent="0" algn="ctr">
              <a:lnSpc>
                <a:spcPct val="100000"/>
              </a:lnSpc>
              <a:spcBef>
                <a:spcPts val="0"/>
              </a:spcBef>
              <a:spcAft>
                <a:spcPts val="0"/>
              </a:spcAft>
              <a:buClr>
                <a:srgbClr val="000000"/>
              </a:buClr>
              <a:buSzPts val="800"/>
              <a:buFont typeface="Helvetica Neue"/>
              <a:buNone/>
              <a:defRPr sz="800">
                <a:solidFill>
                  <a:srgbClr val="000000"/>
                </a:solidFill>
              </a:defRPr>
            </a:lvl7pPr>
            <a:lvl8pPr marL="0" lvl="7" indent="0" algn="ctr">
              <a:lnSpc>
                <a:spcPct val="100000"/>
              </a:lnSpc>
              <a:spcBef>
                <a:spcPts val="0"/>
              </a:spcBef>
              <a:spcAft>
                <a:spcPts val="0"/>
              </a:spcAft>
              <a:buClr>
                <a:srgbClr val="000000"/>
              </a:buClr>
              <a:buSzPts val="800"/>
              <a:buFont typeface="Helvetica Neue"/>
              <a:buNone/>
              <a:defRPr sz="800">
                <a:solidFill>
                  <a:srgbClr val="000000"/>
                </a:solidFill>
              </a:defRPr>
            </a:lvl8pPr>
            <a:lvl9pPr marL="0" lvl="8" indent="0" algn="ctr">
              <a:lnSpc>
                <a:spcPct val="100000"/>
              </a:lnSpc>
              <a:spcBef>
                <a:spcPts val="0"/>
              </a:spcBef>
              <a:spcAft>
                <a:spcPts val="0"/>
              </a:spcAft>
              <a:buClr>
                <a:srgbClr val="000000"/>
              </a:buClr>
              <a:buSzPts val="800"/>
              <a:buFont typeface="Helvetica Neue"/>
              <a:buNone/>
              <a:defRPr sz="800">
                <a:solidFill>
                  <a:srgbClr val="000000"/>
                </a:solidFill>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114"/>
        <p:cNvGrpSpPr/>
        <p:nvPr/>
      </p:nvGrpSpPr>
      <p:grpSpPr>
        <a:xfrm>
          <a:off x="0" y="0"/>
          <a:ext cx="0" cy="0"/>
          <a:chOff x="0" y="0"/>
          <a:chExt cx="0" cy="0"/>
        </a:xfrm>
      </p:grpSpPr>
      <p:sp>
        <p:nvSpPr>
          <p:cNvPr id="115" name="Google Shape;115;p28"/>
          <p:cNvSpPr txBox="1">
            <a:spLocks noGrp="1"/>
          </p:cNvSpPr>
          <p:nvPr>
            <p:ph type="body" idx="1"/>
          </p:nvPr>
        </p:nvSpPr>
        <p:spPr>
          <a:xfrm>
            <a:off x="517922" y="1962299"/>
            <a:ext cx="8108156" cy="1225600"/>
          </a:xfrm>
          <a:prstGeom prst="rect">
            <a:avLst/>
          </a:prstGeom>
          <a:noFill/>
          <a:ln>
            <a:noFill/>
          </a:ln>
        </p:spPr>
        <p:txBody>
          <a:bodyPr spcFirstLastPara="1" wrap="square" lIns="32750" tIns="32750" rIns="32750" bIns="32750" anchor="ctr" anchorCtr="0">
            <a:normAutofit/>
          </a:bodyPr>
          <a:lstStyle>
            <a:lvl1pPr marL="457200" lvl="0" indent="-228600" algn="l">
              <a:lnSpc>
                <a:spcPct val="90000"/>
              </a:lnSpc>
              <a:spcBef>
                <a:spcPts val="0"/>
              </a:spcBef>
              <a:spcAft>
                <a:spcPts val="0"/>
              </a:spcAft>
              <a:buClr>
                <a:srgbClr val="000000"/>
              </a:buClr>
              <a:buSzPts val="3900"/>
              <a:buFont typeface="Helvetica Neue"/>
              <a:buNone/>
              <a:defRPr sz="3900">
                <a:latin typeface="Helvetica Neue"/>
                <a:ea typeface="Helvetica Neue"/>
                <a:cs typeface="Helvetica Neue"/>
                <a:sym typeface="Helvetica Neue"/>
              </a:defRPr>
            </a:lvl1pPr>
            <a:lvl2pPr marL="914400" lvl="1" indent="-228600" algn="l">
              <a:lnSpc>
                <a:spcPct val="90000"/>
              </a:lnSpc>
              <a:spcBef>
                <a:spcPts val="0"/>
              </a:spcBef>
              <a:spcAft>
                <a:spcPts val="0"/>
              </a:spcAft>
              <a:buClr>
                <a:srgbClr val="000000"/>
              </a:buClr>
              <a:buSzPts val="3900"/>
              <a:buFont typeface="Helvetica Neue"/>
              <a:buNone/>
              <a:defRPr sz="3900">
                <a:latin typeface="Helvetica Neue"/>
                <a:ea typeface="Helvetica Neue"/>
                <a:cs typeface="Helvetica Neue"/>
                <a:sym typeface="Helvetica Neue"/>
              </a:defRPr>
            </a:lvl2pPr>
            <a:lvl3pPr marL="1371600" lvl="2" indent="-228600" algn="l">
              <a:lnSpc>
                <a:spcPct val="90000"/>
              </a:lnSpc>
              <a:spcBef>
                <a:spcPts val="0"/>
              </a:spcBef>
              <a:spcAft>
                <a:spcPts val="0"/>
              </a:spcAft>
              <a:buClr>
                <a:srgbClr val="000000"/>
              </a:buClr>
              <a:buSzPts val="3900"/>
              <a:buFont typeface="Helvetica Neue"/>
              <a:buNone/>
              <a:defRPr sz="3900">
                <a:latin typeface="Helvetica Neue"/>
                <a:ea typeface="Helvetica Neue"/>
                <a:cs typeface="Helvetica Neue"/>
                <a:sym typeface="Helvetica Neue"/>
              </a:defRPr>
            </a:lvl3pPr>
            <a:lvl4pPr marL="1828800" lvl="3" indent="-228600" algn="l">
              <a:lnSpc>
                <a:spcPct val="90000"/>
              </a:lnSpc>
              <a:spcBef>
                <a:spcPts val="0"/>
              </a:spcBef>
              <a:spcAft>
                <a:spcPts val="0"/>
              </a:spcAft>
              <a:buClr>
                <a:srgbClr val="000000"/>
              </a:buClr>
              <a:buSzPts val="3900"/>
              <a:buFont typeface="Helvetica Neue"/>
              <a:buNone/>
              <a:defRPr sz="3900">
                <a:latin typeface="Helvetica Neue"/>
                <a:ea typeface="Helvetica Neue"/>
                <a:cs typeface="Helvetica Neue"/>
                <a:sym typeface="Helvetica Neue"/>
              </a:defRPr>
            </a:lvl4pPr>
            <a:lvl5pPr marL="2286000" lvl="4" indent="-228600" algn="l">
              <a:lnSpc>
                <a:spcPct val="90000"/>
              </a:lnSpc>
              <a:spcBef>
                <a:spcPts val="0"/>
              </a:spcBef>
              <a:spcAft>
                <a:spcPts val="0"/>
              </a:spcAft>
              <a:buClr>
                <a:srgbClr val="000000"/>
              </a:buClr>
              <a:buSzPts val="3900"/>
              <a:buFont typeface="Helvetica Neue"/>
              <a:buNone/>
              <a:defRPr sz="3900">
                <a:latin typeface="Helvetica Neue"/>
                <a:ea typeface="Helvetica Neue"/>
                <a:cs typeface="Helvetica Neue"/>
                <a:sym typeface="Helvetica Neue"/>
              </a:defRPr>
            </a:lvl5pPr>
            <a:lvl6pPr marL="2743200" lvl="5" indent="-317500" algn="l">
              <a:lnSpc>
                <a:spcPct val="90000"/>
              </a:lnSpc>
              <a:spcBef>
                <a:spcPts val="2100"/>
              </a:spcBef>
              <a:spcAft>
                <a:spcPts val="0"/>
              </a:spcAft>
              <a:buClr>
                <a:srgbClr val="000000"/>
              </a:buClr>
              <a:buSzPts val="1400"/>
              <a:buChar char="•"/>
              <a:defRPr/>
            </a:lvl6pPr>
            <a:lvl7pPr marL="3200400" lvl="6" indent="-317500" algn="l">
              <a:lnSpc>
                <a:spcPct val="90000"/>
              </a:lnSpc>
              <a:spcBef>
                <a:spcPts val="2100"/>
              </a:spcBef>
              <a:spcAft>
                <a:spcPts val="0"/>
              </a:spcAft>
              <a:buClr>
                <a:srgbClr val="000000"/>
              </a:buClr>
              <a:buSzPts val="1400"/>
              <a:buChar char="•"/>
              <a:defRPr/>
            </a:lvl7pPr>
            <a:lvl8pPr marL="3657600" lvl="7" indent="-317500" algn="l">
              <a:lnSpc>
                <a:spcPct val="90000"/>
              </a:lnSpc>
              <a:spcBef>
                <a:spcPts val="2100"/>
              </a:spcBef>
              <a:spcAft>
                <a:spcPts val="0"/>
              </a:spcAft>
              <a:buClr>
                <a:srgbClr val="000000"/>
              </a:buClr>
              <a:buSzPts val="1400"/>
              <a:buChar char="•"/>
              <a:defRPr/>
            </a:lvl8pPr>
            <a:lvl9pPr marL="4114800" lvl="8" indent="-317500" algn="l">
              <a:lnSpc>
                <a:spcPct val="90000"/>
              </a:lnSpc>
              <a:spcBef>
                <a:spcPts val="2100"/>
              </a:spcBef>
              <a:spcAft>
                <a:spcPts val="0"/>
              </a:spcAft>
              <a:buClr>
                <a:srgbClr val="000000"/>
              </a:buClr>
              <a:buSzPts val="1400"/>
              <a:buChar char="•"/>
              <a:defRPr/>
            </a:lvl9pPr>
          </a:lstStyle>
          <a:p>
            <a:endParaRPr/>
          </a:p>
        </p:txBody>
      </p:sp>
      <p:sp>
        <p:nvSpPr>
          <p:cNvPr id="116" name="Google Shape;116;p28"/>
          <p:cNvSpPr txBox="1">
            <a:spLocks noGrp="1"/>
          </p:cNvSpPr>
          <p:nvPr>
            <p:ph type="body" idx="2"/>
          </p:nvPr>
        </p:nvSpPr>
        <p:spPr>
          <a:xfrm>
            <a:off x="857250" y="3388816"/>
            <a:ext cx="7768828" cy="243137"/>
          </a:xfrm>
          <a:prstGeom prst="rect">
            <a:avLst/>
          </a:prstGeom>
          <a:noFill/>
          <a:ln>
            <a:noFill/>
          </a:ln>
        </p:spPr>
        <p:txBody>
          <a:bodyPr spcFirstLastPara="1" wrap="square" lIns="32750" tIns="32750" rIns="32750" bIns="32750" anchor="t" anchorCtr="0">
            <a:normAutofit/>
          </a:bodyPr>
          <a:lstStyle>
            <a:lvl1pPr marL="457200" lvl="0" indent="-228600" algn="l">
              <a:lnSpc>
                <a:spcPct val="100000"/>
              </a:lnSpc>
              <a:spcBef>
                <a:spcPts val="0"/>
              </a:spcBef>
              <a:spcAft>
                <a:spcPts val="0"/>
              </a:spcAft>
              <a:buClr>
                <a:srgbClr val="000000"/>
              </a:buClr>
              <a:buSzPts val="1500"/>
              <a:buFont typeface="Helvetica Neue"/>
              <a:buNone/>
              <a:defRPr sz="1500" b="1"/>
            </a:lvl1pPr>
            <a:lvl2pPr marL="914400" lvl="1" indent="-317500" algn="l">
              <a:lnSpc>
                <a:spcPct val="90000"/>
              </a:lnSpc>
              <a:spcBef>
                <a:spcPts val="2100"/>
              </a:spcBef>
              <a:spcAft>
                <a:spcPts val="0"/>
              </a:spcAft>
              <a:buClr>
                <a:srgbClr val="000000"/>
              </a:buClr>
              <a:buSzPts val="1400"/>
              <a:buChar char="•"/>
              <a:defRPr/>
            </a:lvl2pPr>
            <a:lvl3pPr marL="1371600" lvl="2" indent="-317500" algn="l">
              <a:lnSpc>
                <a:spcPct val="90000"/>
              </a:lnSpc>
              <a:spcBef>
                <a:spcPts val="2100"/>
              </a:spcBef>
              <a:spcAft>
                <a:spcPts val="0"/>
              </a:spcAft>
              <a:buClr>
                <a:srgbClr val="000000"/>
              </a:buClr>
              <a:buSzPts val="1400"/>
              <a:buChar char="•"/>
              <a:defRPr/>
            </a:lvl3pPr>
            <a:lvl4pPr marL="1828800" lvl="3" indent="-317500" algn="l">
              <a:lnSpc>
                <a:spcPct val="90000"/>
              </a:lnSpc>
              <a:spcBef>
                <a:spcPts val="2100"/>
              </a:spcBef>
              <a:spcAft>
                <a:spcPts val="0"/>
              </a:spcAft>
              <a:buClr>
                <a:srgbClr val="000000"/>
              </a:buClr>
              <a:buSzPts val="1400"/>
              <a:buChar char="•"/>
              <a:defRPr/>
            </a:lvl4pPr>
            <a:lvl5pPr marL="2286000" lvl="4" indent="-317500" algn="l">
              <a:lnSpc>
                <a:spcPct val="90000"/>
              </a:lnSpc>
              <a:spcBef>
                <a:spcPts val="2100"/>
              </a:spcBef>
              <a:spcAft>
                <a:spcPts val="0"/>
              </a:spcAft>
              <a:buClr>
                <a:srgbClr val="000000"/>
              </a:buClr>
              <a:buSzPts val="1400"/>
              <a:buChar char="•"/>
              <a:defRPr/>
            </a:lvl5pPr>
            <a:lvl6pPr marL="2743200" lvl="5" indent="-317500" algn="l">
              <a:lnSpc>
                <a:spcPct val="90000"/>
              </a:lnSpc>
              <a:spcBef>
                <a:spcPts val="2100"/>
              </a:spcBef>
              <a:spcAft>
                <a:spcPts val="0"/>
              </a:spcAft>
              <a:buClr>
                <a:srgbClr val="000000"/>
              </a:buClr>
              <a:buSzPts val="1400"/>
              <a:buChar char="•"/>
              <a:defRPr/>
            </a:lvl6pPr>
            <a:lvl7pPr marL="3200400" lvl="6" indent="-317500" algn="l">
              <a:lnSpc>
                <a:spcPct val="90000"/>
              </a:lnSpc>
              <a:spcBef>
                <a:spcPts val="2100"/>
              </a:spcBef>
              <a:spcAft>
                <a:spcPts val="0"/>
              </a:spcAft>
              <a:buClr>
                <a:srgbClr val="000000"/>
              </a:buClr>
              <a:buSzPts val="1400"/>
              <a:buChar char="•"/>
              <a:defRPr/>
            </a:lvl7pPr>
            <a:lvl8pPr marL="3657600" lvl="7" indent="-317500" algn="l">
              <a:lnSpc>
                <a:spcPct val="90000"/>
              </a:lnSpc>
              <a:spcBef>
                <a:spcPts val="2100"/>
              </a:spcBef>
              <a:spcAft>
                <a:spcPts val="0"/>
              </a:spcAft>
              <a:buClr>
                <a:srgbClr val="000000"/>
              </a:buClr>
              <a:buSzPts val="1400"/>
              <a:buChar char="•"/>
              <a:defRPr/>
            </a:lvl8pPr>
            <a:lvl9pPr marL="4114800" lvl="8" indent="-317500" algn="l">
              <a:lnSpc>
                <a:spcPct val="90000"/>
              </a:lnSpc>
              <a:spcBef>
                <a:spcPts val="2100"/>
              </a:spcBef>
              <a:spcAft>
                <a:spcPts val="0"/>
              </a:spcAft>
              <a:buClr>
                <a:srgbClr val="000000"/>
              </a:buClr>
              <a:buSzPts val="1400"/>
              <a:buChar char="•"/>
              <a:defRPr/>
            </a:lvl9pPr>
          </a:lstStyle>
          <a:p>
            <a:endParaRPr/>
          </a:p>
        </p:txBody>
      </p:sp>
      <p:sp>
        <p:nvSpPr>
          <p:cNvPr id="117" name="Google Shape;117;p28"/>
          <p:cNvSpPr txBox="1">
            <a:spLocks noGrp="1"/>
          </p:cNvSpPr>
          <p:nvPr>
            <p:ph type="sldNum" idx="12"/>
          </p:nvPr>
        </p:nvSpPr>
        <p:spPr>
          <a:xfrm>
            <a:off x="4464891" y="4862214"/>
            <a:ext cx="209455" cy="151600"/>
          </a:xfrm>
          <a:prstGeom prst="rect">
            <a:avLst/>
          </a:prstGeom>
          <a:noFill/>
          <a:ln>
            <a:noFill/>
          </a:ln>
        </p:spPr>
        <p:txBody>
          <a:bodyPr spcFirstLastPara="1" wrap="square" lIns="32750" tIns="32750" rIns="32750" bIns="32750" anchor="b" anchorCtr="0">
            <a:spAutoFit/>
          </a:bodyPr>
          <a:lstStyle>
            <a:lvl1pPr marL="0" lvl="0" indent="0" algn="ctr">
              <a:lnSpc>
                <a:spcPct val="100000"/>
              </a:lnSpc>
              <a:spcBef>
                <a:spcPts val="0"/>
              </a:spcBef>
              <a:spcAft>
                <a:spcPts val="0"/>
              </a:spcAft>
              <a:buClr>
                <a:srgbClr val="000000"/>
              </a:buClr>
              <a:buSzPts val="800"/>
              <a:buFont typeface="Helvetica Neue"/>
              <a:buNone/>
              <a:defRPr sz="800">
                <a:solidFill>
                  <a:srgbClr val="000000"/>
                </a:solidFill>
              </a:defRPr>
            </a:lvl1pPr>
            <a:lvl2pPr marL="0" lvl="1" indent="0" algn="ctr">
              <a:lnSpc>
                <a:spcPct val="100000"/>
              </a:lnSpc>
              <a:spcBef>
                <a:spcPts val="0"/>
              </a:spcBef>
              <a:spcAft>
                <a:spcPts val="0"/>
              </a:spcAft>
              <a:buClr>
                <a:srgbClr val="000000"/>
              </a:buClr>
              <a:buSzPts val="800"/>
              <a:buFont typeface="Helvetica Neue"/>
              <a:buNone/>
              <a:defRPr sz="800">
                <a:solidFill>
                  <a:srgbClr val="000000"/>
                </a:solidFill>
              </a:defRPr>
            </a:lvl2pPr>
            <a:lvl3pPr marL="0" lvl="2" indent="0" algn="ctr">
              <a:lnSpc>
                <a:spcPct val="100000"/>
              </a:lnSpc>
              <a:spcBef>
                <a:spcPts val="0"/>
              </a:spcBef>
              <a:spcAft>
                <a:spcPts val="0"/>
              </a:spcAft>
              <a:buClr>
                <a:srgbClr val="000000"/>
              </a:buClr>
              <a:buSzPts val="800"/>
              <a:buFont typeface="Helvetica Neue"/>
              <a:buNone/>
              <a:defRPr sz="800">
                <a:solidFill>
                  <a:srgbClr val="000000"/>
                </a:solidFill>
              </a:defRPr>
            </a:lvl3pPr>
            <a:lvl4pPr marL="0" lvl="3" indent="0" algn="ctr">
              <a:lnSpc>
                <a:spcPct val="100000"/>
              </a:lnSpc>
              <a:spcBef>
                <a:spcPts val="0"/>
              </a:spcBef>
              <a:spcAft>
                <a:spcPts val="0"/>
              </a:spcAft>
              <a:buClr>
                <a:srgbClr val="000000"/>
              </a:buClr>
              <a:buSzPts val="800"/>
              <a:buFont typeface="Helvetica Neue"/>
              <a:buNone/>
              <a:defRPr sz="800">
                <a:solidFill>
                  <a:srgbClr val="000000"/>
                </a:solidFill>
              </a:defRPr>
            </a:lvl4pPr>
            <a:lvl5pPr marL="0" lvl="4" indent="0" algn="ctr">
              <a:lnSpc>
                <a:spcPct val="100000"/>
              </a:lnSpc>
              <a:spcBef>
                <a:spcPts val="0"/>
              </a:spcBef>
              <a:spcAft>
                <a:spcPts val="0"/>
              </a:spcAft>
              <a:buClr>
                <a:srgbClr val="000000"/>
              </a:buClr>
              <a:buSzPts val="800"/>
              <a:buFont typeface="Helvetica Neue"/>
              <a:buNone/>
              <a:defRPr sz="800">
                <a:solidFill>
                  <a:srgbClr val="000000"/>
                </a:solidFill>
              </a:defRPr>
            </a:lvl5pPr>
            <a:lvl6pPr marL="0" lvl="5" indent="0" algn="ctr">
              <a:lnSpc>
                <a:spcPct val="100000"/>
              </a:lnSpc>
              <a:spcBef>
                <a:spcPts val="0"/>
              </a:spcBef>
              <a:spcAft>
                <a:spcPts val="0"/>
              </a:spcAft>
              <a:buClr>
                <a:srgbClr val="000000"/>
              </a:buClr>
              <a:buSzPts val="800"/>
              <a:buFont typeface="Helvetica Neue"/>
              <a:buNone/>
              <a:defRPr sz="800">
                <a:solidFill>
                  <a:srgbClr val="000000"/>
                </a:solidFill>
              </a:defRPr>
            </a:lvl6pPr>
            <a:lvl7pPr marL="0" lvl="6" indent="0" algn="ctr">
              <a:lnSpc>
                <a:spcPct val="100000"/>
              </a:lnSpc>
              <a:spcBef>
                <a:spcPts val="0"/>
              </a:spcBef>
              <a:spcAft>
                <a:spcPts val="0"/>
              </a:spcAft>
              <a:buClr>
                <a:srgbClr val="000000"/>
              </a:buClr>
              <a:buSzPts val="800"/>
              <a:buFont typeface="Helvetica Neue"/>
              <a:buNone/>
              <a:defRPr sz="800">
                <a:solidFill>
                  <a:srgbClr val="000000"/>
                </a:solidFill>
              </a:defRPr>
            </a:lvl7pPr>
            <a:lvl8pPr marL="0" lvl="7" indent="0" algn="ctr">
              <a:lnSpc>
                <a:spcPct val="100000"/>
              </a:lnSpc>
              <a:spcBef>
                <a:spcPts val="0"/>
              </a:spcBef>
              <a:spcAft>
                <a:spcPts val="0"/>
              </a:spcAft>
              <a:buClr>
                <a:srgbClr val="000000"/>
              </a:buClr>
              <a:buSzPts val="800"/>
              <a:buFont typeface="Helvetica Neue"/>
              <a:buNone/>
              <a:defRPr sz="800">
                <a:solidFill>
                  <a:srgbClr val="000000"/>
                </a:solidFill>
              </a:defRPr>
            </a:lvl8pPr>
            <a:lvl9pPr marL="0" lvl="8" indent="0" algn="ctr">
              <a:lnSpc>
                <a:spcPct val="100000"/>
              </a:lnSpc>
              <a:spcBef>
                <a:spcPts val="0"/>
              </a:spcBef>
              <a:spcAft>
                <a:spcPts val="0"/>
              </a:spcAft>
              <a:buClr>
                <a:srgbClr val="000000"/>
              </a:buClr>
              <a:buSzPts val="800"/>
              <a:buFont typeface="Helvetica Neue"/>
              <a:buNone/>
              <a:defRPr sz="800">
                <a:solidFill>
                  <a:srgbClr val="000000"/>
                </a:solidFill>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Photo - 3 Up">
  <p:cSld name="Photo - 3 Up">
    <p:spTree>
      <p:nvGrpSpPr>
        <p:cNvPr id="1" name="Shape 118"/>
        <p:cNvGrpSpPr/>
        <p:nvPr/>
      </p:nvGrpSpPr>
      <p:grpSpPr>
        <a:xfrm>
          <a:off x="0" y="0"/>
          <a:ext cx="0" cy="0"/>
          <a:chOff x="0" y="0"/>
          <a:chExt cx="0" cy="0"/>
        </a:xfrm>
      </p:grpSpPr>
      <p:sp>
        <p:nvSpPr>
          <p:cNvPr id="119" name="Google Shape;119;p29"/>
          <p:cNvSpPr>
            <a:spLocks noGrp="1"/>
          </p:cNvSpPr>
          <p:nvPr>
            <p:ph type="pic" idx="2"/>
          </p:nvPr>
        </p:nvSpPr>
        <p:spPr>
          <a:xfrm>
            <a:off x="-1464469" y="362579"/>
            <a:ext cx="7850524" cy="4415920"/>
          </a:xfrm>
          <a:prstGeom prst="rect">
            <a:avLst/>
          </a:prstGeom>
          <a:noFill/>
          <a:ln>
            <a:noFill/>
          </a:ln>
        </p:spPr>
      </p:sp>
      <p:sp>
        <p:nvSpPr>
          <p:cNvPr id="120" name="Google Shape;120;p29"/>
          <p:cNvSpPr>
            <a:spLocks noGrp="1"/>
          </p:cNvSpPr>
          <p:nvPr>
            <p:ph type="pic" idx="3"/>
          </p:nvPr>
        </p:nvSpPr>
        <p:spPr>
          <a:xfrm>
            <a:off x="4638973" y="154037"/>
            <a:ext cx="4036219" cy="2421732"/>
          </a:xfrm>
          <a:prstGeom prst="rect">
            <a:avLst/>
          </a:prstGeom>
          <a:noFill/>
          <a:ln>
            <a:noFill/>
          </a:ln>
        </p:spPr>
      </p:sp>
      <p:sp>
        <p:nvSpPr>
          <p:cNvPr id="121" name="Google Shape;121;p29"/>
          <p:cNvSpPr>
            <a:spLocks noGrp="1"/>
          </p:cNvSpPr>
          <p:nvPr>
            <p:ph type="pic" idx="4"/>
          </p:nvPr>
        </p:nvSpPr>
        <p:spPr>
          <a:xfrm>
            <a:off x="3504902" y="1449886"/>
            <a:ext cx="5581055" cy="4871747"/>
          </a:xfrm>
          <a:prstGeom prst="rect">
            <a:avLst/>
          </a:prstGeom>
          <a:noFill/>
          <a:ln>
            <a:noFill/>
          </a:ln>
        </p:spPr>
      </p:sp>
      <p:sp>
        <p:nvSpPr>
          <p:cNvPr id="122" name="Google Shape;122;p29"/>
          <p:cNvSpPr txBox="1">
            <a:spLocks noGrp="1"/>
          </p:cNvSpPr>
          <p:nvPr>
            <p:ph type="sldNum" idx="12"/>
          </p:nvPr>
        </p:nvSpPr>
        <p:spPr>
          <a:xfrm>
            <a:off x="4464891" y="4862214"/>
            <a:ext cx="209455" cy="151600"/>
          </a:xfrm>
          <a:prstGeom prst="rect">
            <a:avLst/>
          </a:prstGeom>
          <a:noFill/>
          <a:ln>
            <a:noFill/>
          </a:ln>
        </p:spPr>
        <p:txBody>
          <a:bodyPr spcFirstLastPara="1" wrap="square" lIns="32750" tIns="32750" rIns="32750" bIns="32750" anchor="b" anchorCtr="0">
            <a:spAutoFit/>
          </a:bodyPr>
          <a:lstStyle>
            <a:lvl1pPr marL="0" lvl="0" indent="0" algn="ctr">
              <a:lnSpc>
                <a:spcPct val="100000"/>
              </a:lnSpc>
              <a:spcBef>
                <a:spcPts val="0"/>
              </a:spcBef>
              <a:spcAft>
                <a:spcPts val="0"/>
              </a:spcAft>
              <a:buClr>
                <a:srgbClr val="000000"/>
              </a:buClr>
              <a:buSzPts val="800"/>
              <a:buFont typeface="Helvetica Neue"/>
              <a:buNone/>
              <a:defRPr sz="800">
                <a:solidFill>
                  <a:srgbClr val="000000"/>
                </a:solidFill>
              </a:defRPr>
            </a:lvl1pPr>
            <a:lvl2pPr marL="0" lvl="1" indent="0" algn="ctr">
              <a:lnSpc>
                <a:spcPct val="100000"/>
              </a:lnSpc>
              <a:spcBef>
                <a:spcPts val="0"/>
              </a:spcBef>
              <a:spcAft>
                <a:spcPts val="0"/>
              </a:spcAft>
              <a:buClr>
                <a:srgbClr val="000000"/>
              </a:buClr>
              <a:buSzPts val="800"/>
              <a:buFont typeface="Helvetica Neue"/>
              <a:buNone/>
              <a:defRPr sz="800">
                <a:solidFill>
                  <a:srgbClr val="000000"/>
                </a:solidFill>
              </a:defRPr>
            </a:lvl2pPr>
            <a:lvl3pPr marL="0" lvl="2" indent="0" algn="ctr">
              <a:lnSpc>
                <a:spcPct val="100000"/>
              </a:lnSpc>
              <a:spcBef>
                <a:spcPts val="0"/>
              </a:spcBef>
              <a:spcAft>
                <a:spcPts val="0"/>
              </a:spcAft>
              <a:buClr>
                <a:srgbClr val="000000"/>
              </a:buClr>
              <a:buSzPts val="800"/>
              <a:buFont typeface="Helvetica Neue"/>
              <a:buNone/>
              <a:defRPr sz="800">
                <a:solidFill>
                  <a:srgbClr val="000000"/>
                </a:solidFill>
              </a:defRPr>
            </a:lvl3pPr>
            <a:lvl4pPr marL="0" lvl="3" indent="0" algn="ctr">
              <a:lnSpc>
                <a:spcPct val="100000"/>
              </a:lnSpc>
              <a:spcBef>
                <a:spcPts val="0"/>
              </a:spcBef>
              <a:spcAft>
                <a:spcPts val="0"/>
              </a:spcAft>
              <a:buClr>
                <a:srgbClr val="000000"/>
              </a:buClr>
              <a:buSzPts val="800"/>
              <a:buFont typeface="Helvetica Neue"/>
              <a:buNone/>
              <a:defRPr sz="800">
                <a:solidFill>
                  <a:srgbClr val="000000"/>
                </a:solidFill>
              </a:defRPr>
            </a:lvl4pPr>
            <a:lvl5pPr marL="0" lvl="4" indent="0" algn="ctr">
              <a:lnSpc>
                <a:spcPct val="100000"/>
              </a:lnSpc>
              <a:spcBef>
                <a:spcPts val="0"/>
              </a:spcBef>
              <a:spcAft>
                <a:spcPts val="0"/>
              </a:spcAft>
              <a:buClr>
                <a:srgbClr val="000000"/>
              </a:buClr>
              <a:buSzPts val="800"/>
              <a:buFont typeface="Helvetica Neue"/>
              <a:buNone/>
              <a:defRPr sz="800">
                <a:solidFill>
                  <a:srgbClr val="000000"/>
                </a:solidFill>
              </a:defRPr>
            </a:lvl5pPr>
            <a:lvl6pPr marL="0" lvl="5" indent="0" algn="ctr">
              <a:lnSpc>
                <a:spcPct val="100000"/>
              </a:lnSpc>
              <a:spcBef>
                <a:spcPts val="0"/>
              </a:spcBef>
              <a:spcAft>
                <a:spcPts val="0"/>
              </a:spcAft>
              <a:buClr>
                <a:srgbClr val="000000"/>
              </a:buClr>
              <a:buSzPts val="800"/>
              <a:buFont typeface="Helvetica Neue"/>
              <a:buNone/>
              <a:defRPr sz="800">
                <a:solidFill>
                  <a:srgbClr val="000000"/>
                </a:solidFill>
              </a:defRPr>
            </a:lvl6pPr>
            <a:lvl7pPr marL="0" lvl="6" indent="0" algn="ctr">
              <a:lnSpc>
                <a:spcPct val="100000"/>
              </a:lnSpc>
              <a:spcBef>
                <a:spcPts val="0"/>
              </a:spcBef>
              <a:spcAft>
                <a:spcPts val="0"/>
              </a:spcAft>
              <a:buClr>
                <a:srgbClr val="000000"/>
              </a:buClr>
              <a:buSzPts val="800"/>
              <a:buFont typeface="Helvetica Neue"/>
              <a:buNone/>
              <a:defRPr sz="800">
                <a:solidFill>
                  <a:srgbClr val="000000"/>
                </a:solidFill>
              </a:defRPr>
            </a:lvl7pPr>
            <a:lvl8pPr marL="0" lvl="7" indent="0" algn="ctr">
              <a:lnSpc>
                <a:spcPct val="100000"/>
              </a:lnSpc>
              <a:spcBef>
                <a:spcPts val="0"/>
              </a:spcBef>
              <a:spcAft>
                <a:spcPts val="0"/>
              </a:spcAft>
              <a:buClr>
                <a:srgbClr val="000000"/>
              </a:buClr>
              <a:buSzPts val="800"/>
              <a:buFont typeface="Helvetica Neue"/>
              <a:buNone/>
              <a:defRPr sz="800">
                <a:solidFill>
                  <a:srgbClr val="000000"/>
                </a:solidFill>
              </a:defRPr>
            </a:lvl8pPr>
            <a:lvl9pPr marL="0" lvl="8" indent="0" algn="ctr">
              <a:lnSpc>
                <a:spcPct val="100000"/>
              </a:lnSpc>
              <a:spcBef>
                <a:spcPts val="0"/>
              </a:spcBef>
              <a:spcAft>
                <a:spcPts val="0"/>
              </a:spcAft>
              <a:buClr>
                <a:srgbClr val="000000"/>
              </a:buClr>
              <a:buSzPts val="800"/>
              <a:buFont typeface="Helvetica Neue"/>
              <a:buNone/>
              <a:defRPr sz="800">
                <a:solidFill>
                  <a:srgbClr val="000000"/>
                </a:solidFill>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Photo">
  <p:cSld name="Photo">
    <p:spTree>
      <p:nvGrpSpPr>
        <p:cNvPr id="1" name="Shape 123"/>
        <p:cNvGrpSpPr/>
        <p:nvPr/>
      </p:nvGrpSpPr>
      <p:grpSpPr>
        <a:xfrm>
          <a:off x="0" y="0"/>
          <a:ext cx="0" cy="0"/>
          <a:chOff x="0" y="0"/>
          <a:chExt cx="0" cy="0"/>
        </a:xfrm>
      </p:grpSpPr>
      <p:sp>
        <p:nvSpPr>
          <p:cNvPr id="124" name="Google Shape;124;p30"/>
          <p:cNvSpPr>
            <a:spLocks noGrp="1"/>
          </p:cNvSpPr>
          <p:nvPr>
            <p:ph type="pic" idx="2"/>
          </p:nvPr>
        </p:nvSpPr>
        <p:spPr>
          <a:xfrm>
            <a:off x="-714375" y="-555873"/>
            <a:ext cx="10144125" cy="6086475"/>
          </a:xfrm>
          <a:prstGeom prst="rect">
            <a:avLst/>
          </a:prstGeom>
          <a:noFill/>
          <a:ln>
            <a:noFill/>
          </a:ln>
        </p:spPr>
      </p:sp>
      <p:sp>
        <p:nvSpPr>
          <p:cNvPr id="125" name="Google Shape;125;p30"/>
          <p:cNvSpPr txBox="1">
            <a:spLocks noGrp="1"/>
          </p:cNvSpPr>
          <p:nvPr>
            <p:ph type="sldNum" idx="12"/>
          </p:nvPr>
        </p:nvSpPr>
        <p:spPr>
          <a:xfrm>
            <a:off x="4467272" y="4862214"/>
            <a:ext cx="209455" cy="151600"/>
          </a:xfrm>
          <a:prstGeom prst="rect">
            <a:avLst/>
          </a:prstGeom>
          <a:noFill/>
          <a:ln>
            <a:noFill/>
          </a:ln>
        </p:spPr>
        <p:txBody>
          <a:bodyPr spcFirstLastPara="1" wrap="square" lIns="32750" tIns="32750" rIns="32750" bIns="32750" anchor="b" anchorCtr="0">
            <a:spAutoFit/>
          </a:bodyPr>
          <a:lstStyle>
            <a:lvl1pPr marL="0" marR="0" lvl="0" indent="0" algn="ctr">
              <a:lnSpc>
                <a:spcPct val="100000"/>
              </a:lnSpc>
              <a:spcBef>
                <a:spcPts val="0"/>
              </a:spcBef>
              <a:spcAft>
                <a:spcPts val="0"/>
              </a:spcAft>
              <a:buClr>
                <a:srgbClr val="FFFFFF"/>
              </a:buClr>
              <a:buSzPts val="800"/>
              <a:buFont typeface="Helvetica Neue"/>
              <a:buNone/>
              <a:defRPr>
                <a:solidFill>
                  <a:srgbClr val="FFFFFF"/>
                </a:solidFill>
              </a:defRPr>
            </a:lvl1pPr>
            <a:lvl2pPr marL="0" marR="0" lvl="1" indent="0" algn="ctr">
              <a:lnSpc>
                <a:spcPct val="100000"/>
              </a:lnSpc>
              <a:spcBef>
                <a:spcPts val="0"/>
              </a:spcBef>
              <a:spcAft>
                <a:spcPts val="0"/>
              </a:spcAft>
              <a:buClr>
                <a:srgbClr val="FFFFFF"/>
              </a:buClr>
              <a:buSzPts val="800"/>
              <a:buFont typeface="Helvetica Neue"/>
              <a:buNone/>
              <a:defRPr>
                <a:solidFill>
                  <a:srgbClr val="FFFFFF"/>
                </a:solidFill>
              </a:defRPr>
            </a:lvl2pPr>
            <a:lvl3pPr marL="0" marR="0" lvl="2" indent="0" algn="ctr">
              <a:lnSpc>
                <a:spcPct val="100000"/>
              </a:lnSpc>
              <a:spcBef>
                <a:spcPts val="0"/>
              </a:spcBef>
              <a:spcAft>
                <a:spcPts val="0"/>
              </a:spcAft>
              <a:buClr>
                <a:srgbClr val="FFFFFF"/>
              </a:buClr>
              <a:buSzPts val="800"/>
              <a:buFont typeface="Helvetica Neue"/>
              <a:buNone/>
              <a:defRPr>
                <a:solidFill>
                  <a:srgbClr val="FFFFFF"/>
                </a:solidFill>
              </a:defRPr>
            </a:lvl3pPr>
            <a:lvl4pPr marL="0" marR="0" lvl="3" indent="0" algn="ctr">
              <a:lnSpc>
                <a:spcPct val="100000"/>
              </a:lnSpc>
              <a:spcBef>
                <a:spcPts val="0"/>
              </a:spcBef>
              <a:spcAft>
                <a:spcPts val="0"/>
              </a:spcAft>
              <a:buClr>
                <a:srgbClr val="FFFFFF"/>
              </a:buClr>
              <a:buSzPts val="800"/>
              <a:buFont typeface="Helvetica Neue"/>
              <a:buNone/>
              <a:defRPr>
                <a:solidFill>
                  <a:srgbClr val="FFFFFF"/>
                </a:solidFill>
              </a:defRPr>
            </a:lvl4pPr>
            <a:lvl5pPr marL="0" marR="0" lvl="4" indent="0" algn="ctr">
              <a:lnSpc>
                <a:spcPct val="100000"/>
              </a:lnSpc>
              <a:spcBef>
                <a:spcPts val="0"/>
              </a:spcBef>
              <a:spcAft>
                <a:spcPts val="0"/>
              </a:spcAft>
              <a:buClr>
                <a:srgbClr val="FFFFFF"/>
              </a:buClr>
              <a:buSzPts val="800"/>
              <a:buFont typeface="Helvetica Neue"/>
              <a:buNone/>
              <a:defRPr>
                <a:solidFill>
                  <a:srgbClr val="FFFFFF"/>
                </a:solidFill>
              </a:defRPr>
            </a:lvl5pPr>
            <a:lvl6pPr marL="0" marR="0" lvl="5" indent="0" algn="ctr">
              <a:lnSpc>
                <a:spcPct val="100000"/>
              </a:lnSpc>
              <a:spcBef>
                <a:spcPts val="0"/>
              </a:spcBef>
              <a:spcAft>
                <a:spcPts val="0"/>
              </a:spcAft>
              <a:buClr>
                <a:srgbClr val="FFFFFF"/>
              </a:buClr>
              <a:buSzPts val="800"/>
              <a:buFont typeface="Helvetica Neue"/>
              <a:buNone/>
              <a:defRPr>
                <a:solidFill>
                  <a:srgbClr val="FFFFFF"/>
                </a:solidFill>
              </a:defRPr>
            </a:lvl6pPr>
            <a:lvl7pPr marL="0" marR="0" lvl="6" indent="0" algn="ctr">
              <a:lnSpc>
                <a:spcPct val="100000"/>
              </a:lnSpc>
              <a:spcBef>
                <a:spcPts val="0"/>
              </a:spcBef>
              <a:spcAft>
                <a:spcPts val="0"/>
              </a:spcAft>
              <a:buClr>
                <a:srgbClr val="FFFFFF"/>
              </a:buClr>
              <a:buSzPts val="800"/>
              <a:buFont typeface="Helvetica Neue"/>
              <a:buNone/>
              <a:defRPr>
                <a:solidFill>
                  <a:srgbClr val="FFFFFF"/>
                </a:solidFill>
              </a:defRPr>
            </a:lvl7pPr>
            <a:lvl8pPr marL="0" marR="0" lvl="7" indent="0" algn="ctr">
              <a:lnSpc>
                <a:spcPct val="100000"/>
              </a:lnSpc>
              <a:spcBef>
                <a:spcPts val="0"/>
              </a:spcBef>
              <a:spcAft>
                <a:spcPts val="0"/>
              </a:spcAft>
              <a:buClr>
                <a:srgbClr val="FFFFFF"/>
              </a:buClr>
              <a:buSzPts val="800"/>
              <a:buFont typeface="Helvetica Neue"/>
              <a:buNone/>
              <a:defRPr>
                <a:solidFill>
                  <a:srgbClr val="FFFFFF"/>
                </a:solidFill>
              </a:defRPr>
            </a:lvl8pPr>
            <a:lvl9pPr marL="0" marR="0" lvl="8" indent="0" algn="ctr">
              <a:lnSpc>
                <a:spcPct val="100000"/>
              </a:lnSpc>
              <a:spcBef>
                <a:spcPts val="0"/>
              </a:spcBef>
              <a:spcAft>
                <a:spcPts val="0"/>
              </a:spcAft>
              <a:buClr>
                <a:srgbClr val="FFFFFF"/>
              </a:buClr>
              <a:buSzPts val="800"/>
              <a:buFont typeface="Helvetica Neue"/>
              <a:buNone/>
              <a:defRPr>
                <a:solidFill>
                  <a:srgbClr val="FFFFFF"/>
                </a:solidFill>
              </a:defRPr>
            </a:lvl9pPr>
          </a:lstStyle>
          <a:p>
            <a:pPr marL="0" lvl="0" indent="0" algn="ctr" rtl="0">
              <a:spcBef>
                <a:spcPts val="0"/>
              </a:spcBef>
              <a:spcAft>
                <a:spcPts val="0"/>
              </a:spcAft>
              <a:buNone/>
            </a:pPr>
            <a:fld id="{00000000-1234-1234-1234-123412341234}" type="slidenum">
              <a:rPr lang="en"/>
              <a:t>‹#›</a:t>
            </a:fld>
            <a:endParaRPr>
              <a:solidFill>
                <a:srgbClr val="000000"/>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6" Type="http://schemas.openxmlformats.org/officeDocument/2006/relationships/theme" Target="../theme/theme2.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slideLayout" Target="../slideLayouts/slideLayout2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9"/>
        <p:cNvGrpSpPr/>
        <p:nvPr/>
      </p:nvGrpSpPr>
      <p:grpSpPr>
        <a:xfrm>
          <a:off x="0" y="0"/>
          <a:ext cx="0" cy="0"/>
          <a:chOff x="0" y="0"/>
          <a:chExt cx="0" cy="0"/>
        </a:xfrm>
      </p:grpSpPr>
      <p:sp>
        <p:nvSpPr>
          <p:cNvPr id="60" name="Google Shape;60;p15"/>
          <p:cNvSpPr txBox="1">
            <a:spLocks noGrp="1"/>
          </p:cNvSpPr>
          <p:nvPr>
            <p:ph type="body" idx="1"/>
          </p:nvPr>
        </p:nvSpPr>
        <p:spPr>
          <a:xfrm>
            <a:off x="491133" y="1560463"/>
            <a:ext cx="8161735" cy="3214688"/>
          </a:xfrm>
          <a:prstGeom prst="rect">
            <a:avLst/>
          </a:prstGeom>
          <a:noFill/>
          <a:ln>
            <a:noFill/>
          </a:ln>
        </p:spPr>
        <p:txBody>
          <a:bodyPr spcFirstLastPara="1" wrap="square" lIns="32750" tIns="32750" rIns="32750" bIns="32750" anchor="t" anchorCtr="0">
            <a:normAutofit/>
          </a:bodyPr>
          <a:lstStyle>
            <a:lvl1pPr marL="457200" marR="0" lvl="0" indent="-381000" algn="l" rtl="0">
              <a:lnSpc>
                <a:spcPct val="90000"/>
              </a:lnSpc>
              <a:spcBef>
                <a:spcPts val="2100"/>
              </a:spcBef>
              <a:spcAft>
                <a:spcPts val="0"/>
              </a:spcAft>
              <a:buClr>
                <a:srgbClr val="000000"/>
              </a:buClr>
              <a:buSzPts val="2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914400" marR="0" lvl="1" indent="-381000" algn="l" rtl="0">
              <a:lnSpc>
                <a:spcPct val="90000"/>
              </a:lnSpc>
              <a:spcBef>
                <a:spcPts val="2100"/>
              </a:spcBef>
              <a:spcAft>
                <a:spcPts val="0"/>
              </a:spcAft>
              <a:buClr>
                <a:srgbClr val="000000"/>
              </a:buClr>
              <a:buSzPts val="2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81000" algn="l" rtl="0">
              <a:lnSpc>
                <a:spcPct val="90000"/>
              </a:lnSpc>
              <a:spcBef>
                <a:spcPts val="2100"/>
              </a:spcBef>
              <a:spcAft>
                <a:spcPts val="0"/>
              </a:spcAft>
              <a:buClr>
                <a:srgbClr val="000000"/>
              </a:buClr>
              <a:buSzPts val="2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81000" algn="l" rtl="0">
              <a:lnSpc>
                <a:spcPct val="90000"/>
              </a:lnSpc>
              <a:spcBef>
                <a:spcPts val="2100"/>
              </a:spcBef>
              <a:spcAft>
                <a:spcPts val="0"/>
              </a:spcAft>
              <a:buClr>
                <a:srgbClr val="000000"/>
              </a:buClr>
              <a:buSzPts val="2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81000" algn="l" rtl="0">
              <a:lnSpc>
                <a:spcPct val="90000"/>
              </a:lnSpc>
              <a:spcBef>
                <a:spcPts val="2100"/>
              </a:spcBef>
              <a:spcAft>
                <a:spcPts val="0"/>
              </a:spcAft>
              <a:buClr>
                <a:srgbClr val="000000"/>
              </a:buClr>
              <a:buSzPts val="2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81000" algn="l" rtl="0">
              <a:lnSpc>
                <a:spcPct val="90000"/>
              </a:lnSpc>
              <a:spcBef>
                <a:spcPts val="2100"/>
              </a:spcBef>
              <a:spcAft>
                <a:spcPts val="0"/>
              </a:spcAft>
              <a:buClr>
                <a:srgbClr val="000000"/>
              </a:buClr>
              <a:buSzPts val="2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81000" algn="l" rtl="0">
              <a:lnSpc>
                <a:spcPct val="90000"/>
              </a:lnSpc>
              <a:spcBef>
                <a:spcPts val="2100"/>
              </a:spcBef>
              <a:spcAft>
                <a:spcPts val="0"/>
              </a:spcAft>
              <a:buClr>
                <a:srgbClr val="000000"/>
              </a:buClr>
              <a:buSzPts val="2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81000" algn="l" rtl="0">
              <a:lnSpc>
                <a:spcPct val="90000"/>
              </a:lnSpc>
              <a:spcBef>
                <a:spcPts val="2100"/>
              </a:spcBef>
              <a:spcAft>
                <a:spcPts val="0"/>
              </a:spcAft>
              <a:buClr>
                <a:srgbClr val="000000"/>
              </a:buClr>
              <a:buSzPts val="2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81000" algn="l" rtl="0">
              <a:lnSpc>
                <a:spcPct val="90000"/>
              </a:lnSpc>
              <a:spcBef>
                <a:spcPts val="2100"/>
              </a:spcBef>
              <a:spcAft>
                <a:spcPts val="0"/>
              </a:spcAft>
              <a:buClr>
                <a:srgbClr val="000000"/>
              </a:buClr>
              <a:buSzPts val="2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61" name="Google Shape;61;p15"/>
          <p:cNvSpPr txBox="1">
            <a:spLocks noGrp="1"/>
          </p:cNvSpPr>
          <p:nvPr>
            <p:ph type="title"/>
          </p:nvPr>
        </p:nvSpPr>
        <p:spPr>
          <a:xfrm>
            <a:off x="491133" y="232172"/>
            <a:ext cx="8161735" cy="535782"/>
          </a:xfrm>
          <a:prstGeom prst="rect">
            <a:avLst/>
          </a:prstGeom>
          <a:noFill/>
          <a:ln>
            <a:noFill/>
          </a:ln>
        </p:spPr>
        <p:txBody>
          <a:bodyPr spcFirstLastPara="1" wrap="square" lIns="32750" tIns="32750" rIns="32750" bIns="32750" anchor="t" anchorCtr="0">
            <a:normAutofit/>
          </a:bodyPr>
          <a:lstStyle>
            <a:lvl1pPr marR="0" lvl="0" algn="l" rtl="0">
              <a:lnSpc>
                <a:spcPct val="80000"/>
              </a:lnSpc>
              <a:spcBef>
                <a:spcPts val="0"/>
              </a:spcBef>
              <a:spcAft>
                <a:spcPts val="0"/>
              </a:spcAft>
              <a:buClr>
                <a:srgbClr val="000000"/>
              </a:buClr>
              <a:buSzPts val="3900"/>
              <a:buFont typeface="Helvetica Neue"/>
              <a:buNone/>
              <a:defRPr sz="3900" b="1" i="0" u="none" strike="noStrike" cap="none">
                <a:solidFill>
                  <a:srgbClr val="000000"/>
                </a:solidFill>
                <a:latin typeface="Helvetica Neue"/>
                <a:ea typeface="Helvetica Neue"/>
                <a:cs typeface="Helvetica Neue"/>
                <a:sym typeface="Helvetica Neue"/>
              </a:defRPr>
            </a:lvl1pPr>
            <a:lvl2pPr marR="0" lvl="1" algn="l" rtl="0">
              <a:lnSpc>
                <a:spcPct val="80000"/>
              </a:lnSpc>
              <a:spcBef>
                <a:spcPts val="0"/>
              </a:spcBef>
              <a:spcAft>
                <a:spcPts val="0"/>
              </a:spcAft>
              <a:buClr>
                <a:srgbClr val="000000"/>
              </a:buClr>
              <a:buSzPts val="3900"/>
              <a:buFont typeface="Helvetica Neue"/>
              <a:buNone/>
              <a:defRPr sz="3900" b="1" i="0" u="none" strike="noStrike" cap="none">
                <a:solidFill>
                  <a:srgbClr val="000000"/>
                </a:solidFill>
                <a:latin typeface="Helvetica Neue"/>
                <a:ea typeface="Helvetica Neue"/>
                <a:cs typeface="Helvetica Neue"/>
                <a:sym typeface="Helvetica Neue"/>
              </a:defRPr>
            </a:lvl2pPr>
            <a:lvl3pPr marR="0" lvl="2" algn="l" rtl="0">
              <a:lnSpc>
                <a:spcPct val="80000"/>
              </a:lnSpc>
              <a:spcBef>
                <a:spcPts val="0"/>
              </a:spcBef>
              <a:spcAft>
                <a:spcPts val="0"/>
              </a:spcAft>
              <a:buClr>
                <a:srgbClr val="000000"/>
              </a:buClr>
              <a:buSzPts val="3900"/>
              <a:buFont typeface="Helvetica Neue"/>
              <a:buNone/>
              <a:defRPr sz="3900" b="1" i="0" u="none" strike="noStrike" cap="none">
                <a:solidFill>
                  <a:srgbClr val="000000"/>
                </a:solidFill>
                <a:latin typeface="Helvetica Neue"/>
                <a:ea typeface="Helvetica Neue"/>
                <a:cs typeface="Helvetica Neue"/>
                <a:sym typeface="Helvetica Neue"/>
              </a:defRPr>
            </a:lvl3pPr>
            <a:lvl4pPr marR="0" lvl="3" algn="l" rtl="0">
              <a:lnSpc>
                <a:spcPct val="80000"/>
              </a:lnSpc>
              <a:spcBef>
                <a:spcPts val="0"/>
              </a:spcBef>
              <a:spcAft>
                <a:spcPts val="0"/>
              </a:spcAft>
              <a:buClr>
                <a:srgbClr val="000000"/>
              </a:buClr>
              <a:buSzPts val="3900"/>
              <a:buFont typeface="Helvetica Neue"/>
              <a:buNone/>
              <a:defRPr sz="3900" b="1" i="0" u="none" strike="noStrike" cap="none">
                <a:solidFill>
                  <a:srgbClr val="000000"/>
                </a:solidFill>
                <a:latin typeface="Helvetica Neue"/>
                <a:ea typeface="Helvetica Neue"/>
                <a:cs typeface="Helvetica Neue"/>
                <a:sym typeface="Helvetica Neue"/>
              </a:defRPr>
            </a:lvl4pPr>
            <a:lvl5pPr marR="0" lvl="4" algn="l" rtl="0">
              <a:lnSpc>
                <a:spcPct val="80000"/>
              </a:lnSpc>
              <a:spcBef>
                <a:spcPts val="0"/>
              </a:spcBef>
              <a:spcAft>
                <a:spcPts val="0"/>
              </a:spcAft>
              <a:buClr>
                <a:srgbClr val="000000"/>
              </a:buClr>
              <a:buSzPts val="3900"/>
              <a:buFont typeface="Helvetica Neue"/>
              <a:buNone/>
              <a:defRPr sz="3900" b="1" i="0" u="none" strike="noStrike" cap="none">
                <a:solidFill>
                  <a:srgbClr val="000000"/>
                </a:solidFill>
                <a:latin typeface="Helvetica Neue"/>
                <a:ea typeface="Helvetica Neue"/>
                <a:cs typeface="Helvetica Neue"/>
                <a:sym typeface="Helvetica Neue"/>
              </a:defRPr>
            </a:lvl5pPr>
            <a:lvl6pPr marR="0" lvl="5" algn="l" rtl="0">
              <a:lnSpc>
                <a:spcPct val="80000"/>
              </a:lnSpc>
              <a:spcBef>
                <a:spcPts val="0"/>
              </a:spcBef>
              <a:spcAft>
                <a:spcPts val="0"/>
              </a:spcAft>
              <a:buClr>
                <a:srgbClr val="000000"/>
              </a:buClr>
              <a:buSzPts val="3900"/>
              <a:buFont typeface="Helvetica Neue"/>
              <a:buNone/>
              <a:defRPr sz="3900" b="1" i="0" u="none" strike="noStrike" cap="none">
                <a:solidFill>
                  <a:srgbClr val="000000"/>
                </a:solidFill>
                <a:latin typeface="Helvetica Neue"/>
                <a:ea typeface="Helvetica Neue"/>
                <a:cs typeface="Helvetica Neue"/>
                <a:sym typeface="Helvetica Neue"/>
              </a:defRPr>
            </a:lvl6pPr>
            <a:lvl7pPr marR="0" lvl="6" algn="l" rtl="0">
              <a:lnSpc>
                <a:spcPct val="80000"/>
              </a:lnSpc>
              <a:spcBef>
                <a:spcPts val="0"/>
              </a:spcBef>
              <a:spcAft>
                <a:spcPts val="0"/>
              </a:spcAft>
              <a:buClr>
                <a:srgbClr val="000000"/>
              </a:buClr>
              <a:buSzPts val="3900"/>
              <a:buFont typeface="Helvetica Neue"/>
              <a:buNone/>
              <a:defRPr sz="3900" b="1" i="0" u="none" strike="noStrike" cap="none">
                <a:solidFill>
                  <a:srgbClr val="000000"/>
                </a:solidFill>
                <a:latin typeface="Helvetica Neue"/>
                <a:ea typeface="Helvetica Neue"/>
                <a:cs typeface="Helvetica Neue"/>
                <a:sym typeface="Helvetica Neue"/>
              </a:defRPr>
            </a:lvl7pPr>
            <a:lvl8pPr marR="0" lvl="7" algn="l" rtl="0">
              <a:lnSpc>
                <a:spcPct val="80000"/>
              </a:lnSpc>
              <a:spcBef>
                <a:spcPts val="0"/>
              </a:spcBef>
              <a:spcAft>
                <a:spcPts val="0"/>
              </a:spcAft>
              <a:buClr>
                <a:srgbClr val="000000"/>
              </a:buClr>
              <a:buSzPts val="3900"/>
              <a:buFont typeface="Helvetica Neue"/>
              <a:buNone/>
              <a:defRPr sz="3900" b="1" i="0" u="none" strike="noStrike" cap="none">
                <a:solidFill>
                  <a:srgbClr val="000000"/>
                </a:solidFill>
                <a:latin typeface="Helvetica Neue"/>
                <a:ea typeface="Helvetica Neue"/>
                <a:cs typeface="Helvetica Neue"/>
                <a:sym typeface="Helvetica Neue"/>
              </a:defRPr>
            </a:lvl8pPr>
            <a:lvl9pPr marR="0" lvl="8" algn="l" rtl="0">
              <a:lnSpc>
                <a:spcPct val="80000"/>
              </a:lnSpc>
              <a:spcBef>
                <a:spcPts val="0"/>
              </a:spcBef>
              <a:spcAft>
                <a:spcPts val="0"/>
              </a:spcAft>
              <a:buClr>
                <a:srgbClr val="000000"/>
              </a:buClr>
              <a:buSzPts val="3900"/>
              <a:buFont typeface="Helvetica Neue"/>
              <a:buNone/>
              <a:defRPr sz="3900" b="1" i="0" u="none" strike="noStrike" cap="none">
                <a:solidFill>
                  <a:srgbClr val="000000"/>
                </a:solidFill>
                <a:latin typeface="Helvetica Neue"/>
                <a:ea typeface="Helvetica Neue"/>
                <a:cs typeface="Helvetica Neue"/>
                <a:sym typeface="Helvetica Neue"/>
              </a:defRPr>
            </a:lvl9pPr>
          </a:lstStyle>
          <a:p>
            <a:endParaRPr/>
          </a:p>
        </p:txBody>
      </p:sp>
      <p:sp>
        <p:nvSpPr>
          <p:cNvPr id="62" name="Google Shape;62;p15"/>
          <p:cNvSpPr txBox="1">
            <a:spLocks noGrp="1"/>
          </p:cNvSpPr>
          <p:nvPr>
            <p:ph type="sldNum" idx="12"/>
          </p:nvPr>
        </p:nvSpPr>
        <p:spPr>
          <a:xfrm>
            <a:off x="4464891" y="4862214"/>
            <a:ext cx="209455" cy="151600"/>
          </a:xfrm>
          <a:prstGeom prst="rect">
            <a:avLst/>
          </a:prstGeom>
          <a:noFill/>
          <a:ln>
            <a:noFill/>
          </a:ln>
        </p:spPr>
        <p:txBody>
          <a:bodyPr spcFirstLastPara="1" wrap="square" lIns="32750" tIns="32750" rIns="32750" bIns="32750" anchor="b" anchorCtr="0">
            <a:spAutoFit/>
          </a:bodyPr>
          <a:lstStyle>
            <a:lvl1pPr marL="0" marR="0" lvl="0" indent="0" algn="ctr" rtl="0">
              <a:lnSpc>
                <a:spcPct val="100000"/>
              </a:lnSpc>
              <a:spcBef>
                <a:spcPts val="0"/>
              </a:spcBef>
              <a:spcAft>
                <a:spcPts val="0"/>
              </a:spcAft>
              <a:buClr>
                <a:srgbClr val="000000"/>
              </a:buClr>
              <a:buSzPts val="800"/>
              <a:buFont typeface="Helvetica Neue"/>
              <a:buNone/>
              <a:defRPr sz="8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SzPts val="800"/>
              <a:buFont typeface="Helvetica Neue"/>
              <a:buNone/>
              <a:defRPr sz="8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SzPts val="800"/>
              <a:buFont typeface="Helvetica Neue"/>
              <a:buNone/>
              <a:defRPr sz="8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SzPts val="800"/>
              <a:buFont typeface="Helvetica Neue"/>
              <a:buNone/>
              <a:defRPr sz="8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SzPts val="800"/>
              <a:buFont typeface="Helvetica Neue"/>
              <a:buNone/>
              <a:defRPr sz="8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SzPts val="800"/>
              <a:buFont typeface="Helvetica Neue"/>
              <a:buNone/>
              <a:defRPr sz="8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SzPts val="800"/>
              <a:buFont typeface="Helvetica Neue"/>
              <a:buNone/>
              <a:defRPr sz="8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SzPts val="800"/>
              <a:buFont typeface="Helvetica Neue"/>
              <a:buNone/>
              <a:defRPr sz="8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SzPts val="800"/>
              <a:buFont typeface="Helvetica Neue"/>
              <a:buNone/>
              <a:defRPr sz="8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sz="900">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3.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2.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4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4.xml"/><Relationship Id="rId1" Type="http://schemas.openxmlformats.org/officeDocument/2006/relationships/slideLayout" Target="../slideLayouts/slideLayout3.xml"/><Relationship Id="rId5" Type="http://schemas.openxmlformats.org/officeDocument/2006/relationships/image" Target="../media/image10.png"/><Relationship Id="rId4" Type="http://schemas.openxmlformats.org/officeDocument/2006/relationships/image" Target="../media/image9.png"/></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2.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4.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4.xml"/></Relationships>
</file>

<file path=ppt/slides/_rels/slide5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6.xml"/><Relationship Id="rId1" Type="http://schemas.openxmlformats.org/officeDocument/2006/relationships/slideLayout" Target="../slideLayouts/slideLayout15.xml"/></Relationships>
</file>

<file path=ppt/slides/_rels/slide5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7.xml"/><Relationship Id="rId1" Type="http://schemas.openxmlformats.org/officeDocument/2006/relationships/slideLayout" Target="../slideLayouts/slideLayout15.xml"/><Relationship Id="rId4" Type="http://schemas.openxmlformats.org/officeDocument/2006/relationships/image" Target="../media/image18.png"/></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5.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5.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5.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5.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5.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5.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15.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15.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15.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15.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14.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14.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14.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14.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31"/>
          <p:cNvSpPr txBox="1">
            <a:spLocks noGrp="1"/>
          </p:cNvSpPr>
          <p:nvPr>
            <p:ph type="ctrTitle"/>
          </p:nvPr>
        </p:nvSpPr>
        <p:spPr>
          <a:xfrm>
            <a:off x="311708" y="1072100"/>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sz="3900" dirty="0"/>
              <a:t>CSCI 570 </a:t>
            </a:r>
            <a:endParaRPr sz="3900" dirty="0"/>
          </a:p>
          <a:p>
            <a:pPr marL="0" lvl="0" indent="0" algn="ctr" rtl="0">
              <a:spcBef>
                <a:spcPts val="0"/>
              </a:spcBef>
              <a:spcAft>
                <a:spcPts val="0"/>
              </a:spcAft>
              <a:buNone/>
            </a:pPr>
            <a:r>
              <a:rPr lang="en" dirty="0"/>
              <a:t>Exam 2 Review Slides</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4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Number of Valid Seating Arrangements</a:t>
            </a:r>
            <a:endParaRPr dirty="0"/>
          </a:p>
        </p:txBody>
      </p:sp>
      <p:sp>
        <p:nvSpPr>
          <p:cNvPr id="184" name="Google Shape;184;p40"/>
          <p:cNvSpPr txBox="1">
            <a:spLocks noGrp="1"/>
          </p:cNvSpPr>
          <p:nvPr>
            <p:ph type="body" idx="1"/>
          </p:nvPr>
        </p:nvSpPr>
        <p:spPr>
          <a:xfrm>
            <a:off x="311700" y="1152475"/>
            <a:ext cx="8520600" cy="3379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e) Is the algorithm presented in part C an efficient algorithm?</a:t>
            </a:r>
            <a:endParaRPr dirty="0"/>
          </a:p>
          <a:p>
            <a:pPr marL="0" lvl="0" indent="0" algn="l" rtl="0">
              <a:spcBef>
                <a:spcPts val="1200"/>
              </a:spcBef>
              <a:spcAft>
                <a:spcPts val="0"/>
              </a:spcAft>
              <a:buNone/>
            </a:pPr>
            <a:endParaRPr dirty="0"/>
          </a:p>
          <a:p>
            <a:pPr marL="0" lvl="0" indent="0" algn="l" rtl="0">
              <a:spcBef>
                <a:spcPts val="1200"/>
              </a:spcBef>
              <a:spcAft>
                <a:spcPts val="1200"/>
              </a:spcAft>
              <a:buNone/>
            </a:pPr>
            <a:r>
              <a:rPr lang="en" dirty="0"/>
              <a:t>Solution: No, the solution is not efficient. The reason is that n is the numerical value on input, and that our complexity which is O(n) depends on the numerical value of the input. The solution therefore has a pseudopolynomial run time and is not efficient.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41"/>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800"/>
              <a:t>Dynamic Programming</a:t>
            </a:r>
            <a:endParaRPr sz="4800"/>
          </a:p>
        </p:txBody>
      </p:sp>
      <p:sp>
        <p:nvSpPr>
          <p:cNvPr id="190" name="Google Shape;190;p41"/>
          <p:cNvSpPr txBox="1"/>
          <p:nvPr/>
        </p:nvSpPr>
        <p:spPr>
          <a:xfrm>
            <a:off x="3374750" y="3339375"/>
            <a:ext cx="2511600" cy="554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400" b="1"/>
              <a:t>Guanyang Luo</a:t>
            </a:r>
            <a:endParaRPr sz="2400" b="1"/>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4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Fixing Lights</a:t>
            </a:r>
            <a:endParaRPr/>
          </a:p>
        </p:txBody>
      </p:sp>
      <p:sp>
        <p:nvSpPr>
          <p:cNvPr id="196" name="Google Shape;196;p42"/>
          <p:cNvSpPr txBox="1">
            <a:spLocks noGrp="1"/>
          </p:cNvSpPr>
          <p:nvPr>
            <p:ph type="body" idx="1"/>
          </p:nvPr>
        </p:nvSpPr>
        <p:spPr>
          <a:xfrm>
            <a:off x="311700" y="1152475"/>
            <a:ext cx="8520600" cy="33795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dirty="0"/>
              <a:t>After a snowstorm, all the traffic lights went out on Main Street. Main Street is a linear street with n traffic lights. Because traffic lights are interconnected, fixing one traffic light will automatically fix its adjacent traffic lights (traffic lights adjacent to light i are lights i-1 and i+1 if they exist). However, fixing an already fixed light will do nothing. You are given a list of the times needed (in hours) to fix each light: T = t</a:t>
            </a:r>
            <a:r>
              <a:rPr lang="en" baseline="-25000" dirty="0"/>
              <a:t>1</a:t>
            </a:r>
            <a:r>
              <a:rPr lang="en" dirty="0"/>
              <a:t>, t</a:t>
            </a:r>
            <a:r>
              <a:rPr lang="en" baseline="-25000" dirty="0"/>
              <a:t>2</a:t>
            </a:r>
            <a:r>
              <a:rPr lang="en" dirty="0"/>
              <a:t>, t</a:t>
            </a:r>
            <a:r>
              <a:rPr lang="en" baseline="-25000" dirty="0"/>
              <a:t>3</a:t>
            </a:r>
            <a:r>
              <a:rPr lang="en" dirty="0"/>
              <a:t>, ..., t</a:t>
            </a:r>
            <a:r>
              <a:rPr lang="en" baseline="-25000" dirty="0"/>
              <a:t>n</a:t>
            </a:r>
            <a:r>
              <a:rPr lang="en" dirty="0"/>
              <a:t>. You are also given a list of pays for each light that you work on: P = p</a:t>
            </a:r>
            <a:r>
              <a:rPr lang="en" baseline="-25000" dirty="0"/>
              <a:t>1</a:t>
            </a:r>
            <a:r>
              <a:rPr lang="en" dirty="0"/>
              <a:t>, p</a:t>
            </a:r>
            <a:r>
              <a:rPr lang="en" baseline="-25000" dirty="0"/>
              <a:t>2</a:t>
            </a:r>
            <a:r>
              <a:rPr lang="en" dirty="0"/>
              <a:t>, p</a:t>
            </a:r>
            <a:r>
              <a:rPr lang="en" baseline="-25000" dirty="0"/>
              <a:t>3</a:t>
            </a:r>
            <a:r>
              <a:rPr lang="en" dirty="0"/>
              <a:t>, ..., p</a:t>
            </a:r>
            <a:r>
              <a:rPr lang="en" baseline="-25000" dirty="0"/>
              <a:t>n</a:t>
            </a:r>
            <a:r>
              <a:rPr lang="en" dirty="0"/>
              <a:t>. Note that you are only given pay for the lights that you have worked on, not the adjacent lights that are fixed automatically. You are given k hours to work on the traffic lights. Find the maximum pay possible.</a:t>
            </a:r>
            <a:endParaRPr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4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Fixing Lights</a:t>
            </a:r>
            <a:endParaRPr/>
          </a:p>
        </p:txBody>
      </p:sp>
      <p:sp>
        <p:nvSpPr>
          <p:cNvPr id="202" name="Google Shape;202;p43"/>
          <p:cNvSpPr txBox="1">
            <a:spLocks noGrp="1"/>
          </p:cNvSpPr>
          <p:nvPr>
            <p:ph type="body" idx="1"/>
          </p:nvPr>
        </p:nvSpPr>
        <p:spPr>
          <a:xfrm>
            <a:off x="311700" y="1152475"/>
            <a:ext cx="8520600" cy="3379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An example to this question:</a:t>
            </a:r>
            <a:endParaRPr dirty="0"/>
          </a:p>
          <a:p>
            <a:pPr marL="0" lvl="0" indent="0" algn="l" rtl="0">
              <a:spcBef>
                <a:spcPts val="1200"/>
              </a:spcBef>
              <a:spcAft>
                <a:spcPts val="0"/>
              </a:spcAft>
              <a:buNone/>
            </a:pPr>
            <a:r>
              <a:rPr lang="en" dirty="0"/>
              <a:t>Total 9 lights: L</a:t>
            </a:r>
            <a:r>
              <a:rPr lang="en" baseline="-25000" dirty="0"/>
              <a:t>1</a:t>
            </a:r>
            <a:r>
              <a:rPr lang="en" dirty="0"/>
              <a:t>, L</a:t>
            </a:r>
            <a:r>
              <a:rPr lang="en" baseline="-25000" dirty="0"/>
              <a:t>2</a:t>
            </a:r>
            <a:r>
              <a:rPr lang="en" dirty="0"/>
              <a:t>, L</a:t>
            </a:r>
            <a:r>
              <a:rPr lang="en" baseline="-25000" dirty="0"/>
              <a:t>3</a:t>
            </a:r>
            <a:r>
              <a:rPr lang="en" dirty="0"/>
              <a:t>, L</a:t>
            </a:r>
            <a:r>
              <a:rPr lang="en" baseline="-25000" dirty="0"/>
              <a:t>4</a:t>
            </a:r>
            <a:r>
              <a:rPr lang="en" dirty="0"/>
              <a:t>, L</a:t>
            </a:r>
            <a:r>
              <a:rPr lang="en" baseline="-25000" dirty="0"/>
              <a:t>5</a:t>
            </a:r>
            <a:r>
              <a:rPr lang="en" dirty="0"/>
              <a:t>, L</a:t>
            </a:r>
            <a:r>
              <a:rPr lang="en" baseline="-25000" dirty="0"/>
              <a:t>6</a:t>
            </a:r>
            <a:r>
              <a:rPr lang="en" dirty="0"/>
              <a:t>, L</a:t>
            </a:r>
            <a:r>
              <a:rPr lang="en" baseline="-25000" dirty="0"/>
              <a:t>7</a:t>
            </a:r>
            <a:r>
              <a:rPr lang="en" dirty="0"/>
              <a:t>, L</a:t>
            </a:r>
            <a:r>
              <a:rPr lang="en" baseline="-25000" dirty="0"/>
              <a:t>8</a:t>
            </a:r>
            <a:r>
              <a:rPr lang="en" dirty="0"/>
              <a:t>, L</a:t>
            </a:r>
            <a:r>
              <a:rPr lang="en" baseline="-25000" dirty="0"/>
              <a:t>9</a:t>
            </a:r>
            <a:endParaRPr baseline="-25000" dirty="0"/>
          </a:p>
          <a:p>
            <a:pPr marL="0" lvl="0" indent="0" algn="l" rtl="0">
              <a:spcBef>
                <a:spcPts val="1200"/>
              </a:spcBef>
              <a:spcAft>
                <a:spcPts val="0"/>
              </a:spcAft>
              <a:buNone/>
            </a:pPr>
            <a:r>
              <a:rPr lang="en" dirty="0"/>
              <a:t>Time needed to fix: T = 1, 4, 1, 4, 1, 1, 5, 2, 2</a:t>
            </a:r>
            <a:endParaRPr dirty="0"/>
          </a:p>
          <a:p>
            <a:pPr marL="0" lvl="0" indent="0" algn="l" rtl="0">
              <a:spcBef>
                <a:spcPts val="1200"/>
              </a:spcBef>
              <a:spcAft>
                <a:spcPts val="0"/>
              </a:spcAft>
              <a:buNone/>
            </a:pPr>
            <a:r>
              <a:rPr lang="en" dirty="0"/>
              <a:t>Pays: P = 250, 130, 100, 60, 50, 70, 270, 160, 140</a:t>
            </a:r>
            <a:endParaRPr dirty="0"/>
          </a:p>
          <a:p>
            <a:pPr marL="0" lvl="0" indent="0" algn="l" rtl="0">
              <a:spcBef>
                <a:spcPts val="1200"/>
              </a:spcBef>
              <a:spcAft>
                <a:spcPts val="0"/>
              </a:spcAft>
              <a:buNone/>
            </a:pPr>
            <a:r>
              <a:rPr lang="en" dirty="0"/>
              <a:t>You are given k = 6 hours </a:t>
            </a:r>
            <a:endParaRPr dirty="0"/>
          </a:p>
          <a:p>
            <a:pPr marL="0" lvl="0" indent="0" algn="l" rtl="0">
              <a:spcBef>
                <a:spcPts val="1200"/>
              </a:spcBef>
              <a:spcAft>
                <a:spcPts val="1200"/>
              </a:spcAft>
              <a:buNone/>
            </a:pPr>
            <a:r>
              <a:rPr lang="en" dirty="0"/>
              <a:t>Solution: You should fix L</a:t>
            </a:r>
            <a:r>
              <a:rPr lang="en" baseline="-25000" dirty="0"/>
              <a:t>1</a:t>
            </a:r>
            <a:r>
              <a:rPr lang="en" dirty="0"/>
              <a:t>, L</a:t>
            </a:r>
            <a:r>
              <a:rPr lang="en" baseline="-25000" dirty="0"/>
              <a:t>3</a:t>
            </a:r>
            <a:r>
              <a:rPr lang="en" dirty="0"/>
              <a:t>, L</a:t>
            </a:r>
            <a:r>
              <a:rPr lang="en" baseline="-25000" dirty="0"/>
              <a:t>6</a:t>
            </a:r>
            <a:r>
              <a:rPr lang="en" dirty="0"/>
              <a:t>, L</a:t>
            </a:r>
            <a:r>
              <a:rPr lang="en" baseline="-25000" dirty="0"/>
              <a:t>8</a:t>
            </a:r>
            <a:r>
              <a:rPr lang="en" dirty="0"/>
              <a:t> to earn a maximum pay of 580.</a:t>
            </a:r>
            <a:endParaRPr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4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en"/>
              <a:t>Fixing Lights</a:t>
            </a:r>
            <a:endParaRPr/>
          </a:p>
        </p:txBody>
      </p:sp>
      <p:sp>
        <p:nvSpPr>
          <p:cNvPr id="208" name="Google Shape;208;p44"/>
          <p:cNvSpPr txBox="1">
            <a:spLocks noGrp="1"/>
          </p:cNvSpPr>
          <p:nvPr>
            <p:ph type="body" idx="1"/>
          </p:nvPr>
        </p:nvSpPr>
        <p:spPr>
          <a:xfrm>
            <a:off x="262175" y="1152475"/>
            <a:ext cx="8520600" cy="3379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a) Define (in plain English) subproblems to be solved.</a:t>
            </a:r>
            <a:endParaRPr/>
          </a:p>
          <a:p>
            <a:pPr marL="0" lvl="0" indent="0" algn="l" rtl="0">
              <a:spcBef>
                <a:spcPts val="1200"/>
              </a:spcBef>
              <a:spcAft>
                <a:spcPts val="0"/>
              </a:spcAft>
              <a:buNone/>
            </a:pPr>
            <a:endParaRPr/>
          </a:p>
          <a:p>
            <a:pPr marL="0" lvl="0" indent="0" algn="l" rtl="0">
              <a:spcBef>
                <a:spcPts val="1200"/>
              </a:spcBef>
              <a:spcAft>
                <a:spcPts val="0"/>
              </a:spcAft>
              <a:buNone/>
            </a:pPr>
            <a:r>
              <a:rPr lang="en"/>
              <a:t>Solution: OPT[i][j] = Max pay value for lights 1...i given a total of j hours to work on traffic lights</a:t>
            </a:r>
            <a:endParaRPr/>
          </a:p>
          <a:p>
            <a:pPr marL="0" lvl="0" indent="0" algn="l" rtl="0">
              <a:spcBef>
                <a:spcPts val="1200"/>
              </a:spcBef>
              <a:spcAft>
                <a:spcPts val="1200"/>
              </a:spcAft>
              <a:buNone/>
            </a:pPr>
            <a:r>
              <a:rPr lang="en"/>
              <a:t>- alternate solution can consider lights i to n (recurrence and pseudo-code changes accordingly)</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4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en"/>
              <a:t>Fixing Lights</a:t>
            </a:r>
            <a:endParaRPr/>
          </a:p>
        </p:txBody>
      </p:sp>
      <p:sp>
        <p:nvSpPr>
          <p:cNvPr id="214" name="Google Shape;214;p45"/>
          <p:cNvSpPr txBox="1">
            <a:spLocks noGrp="1"/>
          </p:cNvSpPr>
          <p:nvPr>
            <p:ph type="body" idx="1"/>
          </p:nvPr>
        </p:nvSpPr>
        <p:spPr>
          <a:xfrm>
            <a:off x="311700" y="1152475"/>
            <a:ext cx="8520600" cy="3379500"/>
          </a:xfrm>
          <a:prstGeom prst="rect">
            <a:avLst/>
          </a:prstGeom>
        </p:spPr>
        <p:txBody>
          <a:bodyPr spcFirstLastPara="1" wrap="square" lIns="91425" tIns="91425" rIns="91425" bIns="91425" anchor="t" anchorCtr="0">
            <a:normAutofit fontScale="92500"/>
          </a:bodyPr>
          <a:lstStyle/>
          <a:p>
            <a:pPr marL="0" lvl="0" indent="0" algn="l" rtl="0">
              <a:spcBef>
                <a:spcPts val="0"/>
              </a:spcBef>
              <a:spcAft>
                <a:spcPts val="0"/>
              </a:spcAft>
              <a:buNone/>
            </a:pPr>
            <a:r>
              <a:rPr lang="en"/>
              <a:t>b) Write a recurrence relation for the subproblems</a:t>
            </a:r>
            <a:endParaRPr/>
          </a:p>
          <a:p>
            <a:pPr marL="0" lvl="0" indent="0" algn="l" rtl="0">
              <a:spcBef>
                <a:spcPts val="1200"/>
              </a:spcBef>
              <a:spcAft>
                <a:spcPts val="0"/>
              </a:spcAft>
              <a:buNone/>
            </a:pPr>
            <a:endParaRPr/>
          </a:p>
          <a:p>
            <a:pPr marL="0" lvl="0" indent="0" algn="l" rtl="0">
              <a:spcBef>
                <a:spcPts val="1200"/>
              </a:spcBef>
              <a:spcAft>
                <a:spcPts val="0"/>
              </a:spcAft>
              <a:buNone/>
            </a:pPr>
            <a:r>
              <a:rPr lang="en"/>
              <a:t>Solution: Very similar to the 0-1 knapsack problem:</a:t>
            </a:r>
            <a:endParaRPr/>
          </a:p>
          <a:p>
            <a:pPr marL="0" lvl="0" indent="0" algn="l" rtl="0">
              <a:spcBef>
                <a:spcPts val="1200"/>
              </a:spcBef>
              <a:spcAft>
                <a:spcPts val="0"/>
              </a:spcAft>
              <a:buNone/>
            </a:pPr>
            <a:r>
              <a:rPr lang="en"/>
              <a:t>if we can fix light i within the j hours left (i.e. t</a:t>
            </a:r>
            <a:r>
              <a:rPr lang="en" baseline="-25000"/>
              <a:t>i</a:t>
            </a:r>
            <a:r>
              <a:rPr lang="en"/>
              <a:t> ≤ j):</a:t>
            </a:r>
            <a:endParaRPr/>
          </a:p>
          <a:p>
            <a:pPr marL="0" lvl="0" indent="0" algn="l" rtl="0">
              <a:spcBef>
                <a:spcPts val="1200"/>
              </a:spcBef>
              <a:spcAft>
                <a:spcPts val="0"/>
              </a:spcAft>
              <a:buClr>
                <a:schemeClr val="dk1"/>
              </a:buClr>
              <a:buSzPts val="1100"/>
              <a:buFont typeface="Arial"/>
              <a:buNone/>
            </a:pPr>
            <a:r>
              <a:rPr lang="en"/>
              <a:t>OPT[i][j] = max(OPT[i - 1][j], OPT[i - 2][j - t</a:t>
            </a:r>
            <a:r>
              <a:rPr lang="en" baseline="-25000"/>
              <a:t>i</a:t>
            </a:r>
            <a:r>
              <a:rPr lang="en"/>
              <a:t>] + p</a:t>
            </a:r>
            <a:r>
              <a:rPr lang="en" baseline="-25000"/>
              <a:t>i</a:t>
            </a:r>
            <a:r>
              <a:rPr lang="en"/>
              <a:t>)</a:t>
            </a:r>
            <a:endParaRPr/>
          </a:p>
          <a:p>
            <a:pPr marL="0" lvl="0" indent="0" algn="l" rtl="0">
              <a:spcBef>
                <a:spcPts val="1200"/>
              </a:spcBef>
              <a:spcAft>
                <a:spcPts val="0"/>
              </a:spcAft>
              <a:buClr>
                <a:schemeClr val="dk1"/>
              </a:buClr>
              <a:buSzPts val="1100"/>
              <a:buFont typeface="Arial"/>
              <a:buNone/>
            </a:pPr>
            <a:r>
              <a:rPr lang="en"/>
              <a:t>else:</a:t>
            </a:r>
            <a:endParaRPr/>
          </a:p>
          <a:p>
            <a:pPr marL="0" lvl="0" indent="0" algn="l" rtl="0">
              <a:spcBef>
                <a:spcPts val="1200"/>
              </a:spcBef>
              <a:spcAft>
                <a:spcPts val="1200"/>
              </a:spcAft>
              <a:buNone/>
            </a:pPr>
            <a:r>
              <a:rPr lang="en"/>
              <a:t>OPT[i][j] = OPT[i - 1][j] (Okay to exclude this case here IF correctly covered in the pseudo-code via base cases or otherwise)</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1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1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1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1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1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4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en"/>
              <a:t>Fixing Lights</a:t>
            </a:r>
            <a:endParaRPr/>
          </a:p>
        </p:txBody>
      </p:sp>
      <p:sp>
        <p:nvSpPr>
          <p:cNvPr id="220" name="Google Shape;220;p46"/>
          <p:cNvSpPr txBox="1">
            <a:spLocks noGrp="1"/>
          </p:cNvSpPr>
          <p:nvPr>
            <p:ph type="body" idx="1"/>
          </p:nvPr>
        </p:nvSpPr>
        <p:spPr>
          <a:xfrm>
            <a:off x="311700" y="1152475"/>
            <a:ext cx="8520600" cy="3379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c) Using the recurrence formula in part b, write pseudocode using iteration to compute the maximum possible pay.</a:t>
            </a:r>
            <a:endParaRPr dirty="0"/>
          </a:p>
          <a:p>
            <a:pPr marL="0" lvl="0" indent="0" algn="l" rtl="0">
              <a:spcBef>
                <a:spcPts val="1200"/>
              </a:spcBef>
              <a:spcAft>
                <a:spcPts val="0"/>
              </a:spcAft>
              <a:buClr>
                <a:schemeClr val="dk1"/>
              </a:buClr>
              <a:buSzPts val="1100"/>
              <a:buFont typeface="Arial"/>
              <a:buNone/>
            </a:pPr>
            <a:r>
              <a:rPr lang="en" dirty="0"/>
              <a:t>Make sure you specify</a:t>
            </a:r>
            <a:endParaRPr dirty="0"/>
          </a:p>
          <a:p>
            <a:pPr marL="0" lvl="0" indent="0" algn="l" rtl="0">
              <a:spcBef>
                <a:spcPts val="1200"/>
              </a:spcBef>
              <a:spcAft>
                <a:spcPts val="0"/>
              </a:spcAft>
              <a:buClr>
                <a:schemeClr val="dk1"/>
              </a:buClr>
              <a:buSzPts val="1100"/>
              <a:buFont typeface="Arial"/>
              <a:buNone/>
            </a:pPr>
            <a:r>
              <a:rPr lang="en" dirty="0"/>
              <a:t>- base cases and their values</a:t>
            </a:r>
            <a:endParaRPr dirty="0"/>
          </a:p>
          <a:p>
            <a:pPr marL="0" lvl="0" indent="0" algn="l" rtl="0">
              <a:spcBef>
                <a:spcPts val="1200"/>
              </a:spcBef>
              <a:spcAft>
                <a:spcPts val="1200"/>
              </a:spcAft>
              <a:buNone/>
            </a:pPr>
            <a:r>
              <a:rPr lang="en" dirty="0"/>
              <a:t>- where the final answer can be found (e.g. opt(n), or opt(0,n), etc.)</a:t>
            </a: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2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20">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4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Fixing Lights</a:t>
            </a:r>
            <a:endParaRPr/>
          </a:p>
        </p:txBody>
      </p:sp>
      <p:sp>
        <p:nvSpPr>
          <p:cNvPr id="226" name="Google Shape;226;p47"/>
          <p:cNvSpPr txBox="1">
            <a:spLocks noGrp="1"/>
          </p:cNvSpPr>
          <p:nvPr>
            <p:ph type="body" idx="1"/>
          </p:nvPr>
        </p:nvSpPr>
        <p:spPr>
          <a:xfrm>
            <a:off x="311700" y="1152475"/>
            <a:ext cx="8520600" cy="3379500"/>
          </a:xfrm>
          <a:prstGeom prst="rect">
            <a:avLst/>
          </a:prstGeom>
        </p:spPr>
        <p:txBody>
          <a:bodyPr spcFirstLastPara="1" wrap="square" lIns="91425" tIns="91425" rIns="91425" bIns="91425" anchor="t" anchorCtr="0">
            <a:normAutofit fontScale="92500" lnSpcReduction="10000"/>
          </a:bodyPr>
          <a:lstStyle/>
          <a:p>
            <a:pPr marL="0" lvl="0" indent="0" algn="l" rtl="0">
              <a:spcBef>
                <a:spcPts val="0"/>
              </a:spcBef>
              <a:spcAft>
                <a:spcPts val="0"/>
              </a:spcAft>
              <a:buNone/>
            </a:pPr>
            <a:r>
              <a:rPr lang="en"/>
              <a:t>c) Using the recurrence formula in part b, write pseudocode using iteration to compute the maximum possible pay.</a:t>
            </a:r>
            <a:endParaRPr/>
          </a:p>
          <a:p>
            <a:pPr marL="0" lvl="0" indent="0" algn="l" rtl="0">
              <a:spcBef>
                <a:spcPts val="1200"/>
              </a:spcBef>
              <a:spcAft>
                <a:spcPts val="0"/>
              </a:spcAft>
              <a:buNone/>
            </a:pPr>
            <a:endParaRPr/>
          </a:p>
          <a:p>
            <a:pPr marL="0" lvl="0" indent="0" algn="l" rtl="0">
              <a:spcBef>
                <a:spcPts val="1200"/>
              </a:spcBef>
              <a:spcAft>
                <a:spcPts val="0"/>
              </a:spcAft>
              <a:buNone/>
            </a:pPr>
            <a:r>
              <a:rPr lang="en"/>
              <a:t>Solution:</a:t>
            </a:r>
            <a:endParaRPr/>
          </a:p>
          <a:p>
            <a:pPr marL="0" lvl="0" indent="0" algn="l" rtl="0">
              <a:spcBef>
                <a:spcPts val="1200"/>
              </a:spcBef>
              <a:spcAft>
                <a:spcPts val="0"/>
              </a:spcAft>
              <a:buClr>
                <a:schemeClr val="dk1"/>
              </a:buClr>
              <a:buSzPts val="1100"/>
              <a:buFont typeface="Arial"/>
              <a:buNone/>
            </a:pPr>
            <a:r>
              <a:rPr lang="en"/>
              <a:t>- OPT[0][j] = 0 for all j= 0 ... k (can skip this by adding base cases for OPT[2][j] instead)</a:t>
            </a:r>
            <a:endParaRPr/>
          </a:p>
          <a:p>
            <a:pPr marL="0" lvl="0" indent="0" algn="l" rtl="0">
              <a:spcBef>
                <a:spcPts val="1200"/>
              </a:spcBef>
              <a:spcAft>
                <a:spcPts val="0"/>
              </a:spcAft>
              <a:buClr>
                <a:schemeClr val="dk1"/>
              </a:buClr>
              <a:buSzPts val="1100"/>
              <a:buFont typeface="Arial"/>
              <a:buNone/>
            </a:pPr>
            <a:r>
              <a:rPr lang="en"/>
              <a:t>- OPT[i][0] = 0 for all i= 0 ... n (this can be excluded as it’s handled by the t</a:t>
            </a:r>
            <a:r>
              <a:rPr lang="en" baseline="-25000"/>
              <a:t>i</a:t>
            </a:r>
            <a:r>
              <a:rPr lang="en"/>
              <a:t> &gt; j case in the loop)</a:t>
            </a:r>
            <a:endParaRPr/>
          </a:p>
          <a:p>
            <a:pPr marL="0" lvl="0" indent="0" algn="l" rtl="0">
              <a:spcBef>
                <a:spcPts val="1200"/>
              </a:spcBef>
              <a:spcAft>
                <a:spcPts val="1200"/>
              </a:spcAft>
              <a:buNone/>
            </a:pPr>
            <a:r>
              <a:rPr lang="en"/>
              <a:t>- OPT[1][j] = 0 if t</a:t>
            </a:r>
            <a:r>
              <a:rPr lang="en" baseline="-25000"/>
              <a:t>1</a:t>
            </a:r>
            <a:r>
              <a:rPr lang="en"/>
              <a:t> &gt; j otherwise p</a:t>
            </a:r>
            <a:r>
              <a:rPr lang="en" baseline="-25000"/>
              <a:t>1</a:t>
            </a:r>
            <a:r>
              <a:rPr lang="en"/>
              <a:t> for all j= 1 ... k</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2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2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2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2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4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Fixing Lights</a:t>
            </a:r>
            <a:endParaRPr/>
          </a:p>
        </p:txBody>
      </p:sp>
      <p:sp>
        <p:nvSpPr>
          <p:cNvPr id="232" name="Google Shape;232;p48"/>
          <p:cNvSpPr txBox="1">
            <a:spLocks noGrp="1"/>
          </p:cNvSpPr>
          <p:nvPr>
            <p:ph type="body" idx="1"/>
          </p:nvPr>
        </p:nvSpPr>
        <p:spPr>
          <a:xfrm>
            <a:off x="311700" y="1152475"/>
            <a:ext cx="8520600" cy="3379500"/>
          </a:xfrm>
          <a:prstGeom prst="rect">
            <a:avLst/>
          </a:prstGeom>
        </p:spPr>
        <p:txBody>
          <a:bodyPr spcFirstLastPara="1" wrap="square" lIns="91425" tIns="91425" rIns="91425" bIns="91425" anchor="t" anchorCtr="0">
            <a:normAutofit fontScale="62500" lnSpcReduction="20000"/>
          </a:bodyPr>
          <a:lstStyle/>
          <a:p>
            <a:pPr marL="0" lvl="0" indent="0" algn="l" rtl="0">
              <a:spcBef>
                <a:spcPts val="0"/>
              </a:spcBef>
              <a:spcAft>
                <a:spcPts val="0"/>
              </a:spcAft>
              <a:buNone/>
            </a:pPr>
            <a:r>
              <a:rPr lang="en"/>
              <a:t>c) Using the recurrence formula in part b, write pseudocode using iteration to compute the maximum possible pay.</a:t>
            </a:r>
            <a:endParaRPr/>
          </a:p>
          <a:p>
            <a:pPr marL="0" lvl="0" indent="0" algn="l" rtl="0">
              <a:spcBef>
                <a:spcPts val="1200"/>
              </a:spcBef>
              <a:spcAft>
                <a:spcPts val="0"/>
              </a:spcAft>
              <a:buNone/>
            </a:pPr>
            <a:endParaRPr/>
          </a:p>
          <a:p>
            <a:pPr marL="0" lvl="0" indent="0" algn="l" rtl="0">
              <a:spcBef>
                <a:spcPts val="1200"/>
              </a:spcBef>
              <a:spcAft>
                <a:spcPts val="0"/>
              </a:spcAft>
              <a:buNone/>
            </a:pPr>
            <a:r>
              <a:rPr lang="en"/>
              <a:t>Solution:</a:t>
            </a:r>
            <a:endParaRPr/>
          </a:p>
          <a:p>
            <a:pPr marL="0" lvl="0" indent="0" algn="l" rtl="0">
              <a:spcBef>
                <a:spcPts val="1200"/>
              </a:spcBef>
              <a:spcAft>
                <a:spcPts val="0"/>
              </a:spcAft>
              <a:buNone/>
            </a:pPr>
            <a:r>
              <a:rPr lang="en"/>
              <a:t>For i from 2 to n:</a:t>
            </a:r>
            <a:endParaRPr/>
          </a:p>
          <a:p>
            <a:pPr marL="0" lvl="0" indent="457200" algn="l" rtl="0">
              <a:spcBef>
                <a:spcPts val="1200"/>
              </a:spcBef>
              <a:spcAft>
                <a:spcPts val="0"/>
              </a:spcAft>
              <a:buNone/>
            </a:pPr>
            <a:r>
              <a:rPr lang="en"/>
              <a:t>For j from 1 to k:</a:t>
            </a:r>
            <a:endParaRPr/>
          </a:p>
          <a:p>
            <a:pPr marL="457200" lvl="0" indent="457200" algn="l" rtl="0">
              <a:spcBef>
                <a:spcPts val="1200"/>
              </a:spcBef>
              <a:spcAft>
                <a:spcPts val="0"/>
              </a:spcAft>
              <a:buNone/>
            </a:pPr>
            <a:r>
              <a:rPr lang="en"/>
              <a:t>if t</a:t>
            </a:r>
            <a:r>
              <a:rPr lang="en" baseline="-25000"/>
              <a:t>i</a:t>
            </a:r>
            <a:r>
              <a:rPr lang="en"/>
              <a:t> &lt;= remaining time j:</a:t>
            </a:r>
            <a:endParaRPr/>
          </a:p>
          <a:p>
            <a:pPr marL="914400" lvl="0" indent="457200" algn="l" rtl="0">
              <a:spcBef>
                <a:spcPts val="1200"/>
              </a:spcBef>
              <a:spcAft>
                <a:spcPts val="0"/>
              </a:spcAft>
              <a:buNone/>
            </a:pPr>
            <a:r>
              <a:rPr lang="en"/>
              <a:t>OPT[i][j] = max(OPT[i - 1][j], OPT[i - 2][j - t</a:t>
            </a:r>
            <a:r>
              <a:rPr lang="en" baseline="-25000"/>
              <a:t>i</a:t>
            </a:r>
            <a:r>
              <a:rPr lang="en"/>
              <a:t>] + p</a:t>
            </a:r>
            <a:r>
              <a:rPr lang="en" baseline="-25000"/>
              <a:t>i</a:t>
            </a:r>
            <a:r>
              <a:rPr lang="en"/>
              <a:t>)</a:t>
            </a:r>
            <a:endParaRPr/>
          </a:p>
          <a:p>
            <a:pPr marL="457200" lvl="0" indent="457200" algn="l" rtl="0">
              <a:spcBef>
                <a:spcPts val="1200"/>
              </a:spcBef>
              <a:spcAft>
                <a:spcPts val="0"/>
              </a:spcAft>
              <a:buNone/>
            </a:pPr>
            <a:r>
              <a:rPr lang="en"/>
              <a:t>else:</a:t>
            </a:r>
            <a:endParaRPr/>
          </a:p>
          <a:p>
            <a:pPr marL="914400" lvl="0" indent="457200" algn="l" rtl="0">
              <a:spcBef>
                <a:spcPts val="1200"/>
              </a:spcBef>
              <a:spcAft>
                <a:spcPts val="0"/>
              </a:spcAft>
              <a:buNone/>
            </a:pPr>
            <a:r>
              <a:rPr lang="en"/>
              <a:t>OPT[i][j] = OPT[i - 1][j]</a:t>
            </a:r>
            <a:endParaRPr/>
          </a:p>
          <a:p>
            <a:pPr marL="0" lvl="0" indent="0" algn="l" rtl="0">
              <a:spcBef>
                <a:spcPts val="1200"/>
              </a:spcBef>
              <a:spcAft>
                <a:spcPts val="1200"/>
              </a:spcAft>
              <a:buNone/>
            </a:pPr>
            <a:r>
              <a:rPr lang="en"/>
              <a:t>Total_pay = OPT[n][k]</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3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3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3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3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3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3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32">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32">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3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4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en"/>
              <a:t>Fixing Lights</a:t>
            </a:r>
            <a:endParaRPr/>
          </a:p>
        </p:txBody>
      </p:sp>
      <p:sp>
        <p:nvSpPr>
          <p:cNvPr id="238" name="Google Shape;238;p49"/>
          <p:cNvSpPr txBox="1">
            <a:spLocks noGrp="1"/>
          </p:cNvSpPr>
          <p:nvPr>
            <p:ph type="body" idx="1"/>
          </p:nvPr>
        </p:nvSpPr>
        <p:spPr>
          <a:xfrm>
            <a:off x="311700" y="1152475"/>
            <a:ext cx="8520600" cy="3379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d) What is the complexity of your solution? Is this an efficient solution?</a:t>
            </a:r>
            <a:endParaRPr dirty="0"/>
          </a:p>
          <a:p>
            <a:pPr marL="0" lvl="0" indent="0" algn="l" rtl="0">
              <a:spcBef>
                <a:spcPts val="1200"/>
              </a:spcBef>
              <a:spcAft>
                <a:spcPts val="0"/>
              </a:spcAft>
              <a:buNone/>
            </a:pPr>
            <a:endParaRPr dirty="0"/>
          </a:p>
          <a:p>
            <a:pPr marL="0" lvl="0" indent="0" algn="l" rtl="0">
              <a:spcBef>
                <a:spcPts val="1200"/>
              </a:spcBef>
              <a:spcAft>
                <a:spcPts val="0"/>
              </a:spcAft>
              <a:buNone/>
            </a:pPr>
            <a:r>
              <a:rPr lang="en" dirty="0"/>
              <a:t>Solution: </a:t>
            </a:r>
            <a:endParaRPr dirty="0"/>
          </a:p>
          <a:p>
            <a:pPr marL="0" lvl="0" indent="0" algn="l" rtl="0">
              <a:spcBef>
                <a:spcPts val="1200"/>
              </a:spcBef>
              <a:spcAft>
                <a:spcPts val="0"/>
              </a:spcAft>
              <a:buNone/>
            </a:pPr>
            <a:r>
              <a:rPr lang="en" dirty="0"/>
              <a:t>Runs in O(n*k). </a:t>
            </a:r>
            <a:endParaRPr dirty="0"/>
          </a:p>
          <a:p>
            <a:pPr marL="0" lvl="0" indent="0" algn="l" rtl="0">
              <a:spcBef>
                <a:spcPts val="1200"/>
              </a:spcBef>
              <a:spcAft>
                <a:spcPts val="1200"/>
              </a:spcAft>
              <a:buNone/>
            </a:pPr>
            <a:r>
              <a:rPr lang="en" dirty="0"/>
              <a:t>No, this is not an efficient algorithm. This is a pseudo-polynomial time solution because the polynomial function n*k contains a numerical value of an input term k</a:t>
            </a: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3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3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3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3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32"/>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800"/>
              <a:t>Dynamic Programming</a:t>
            </a:r>
            <a:endParaRPr sz="4800"/>
          </a:p>
        </p:txBody>
      </p:sp>
      <p:sp>
        <p:nvSpPr>
          <p:cNvPr id="136" name="Google Shape;136;p32"/>
          <p:cNvSpPr txBox="1"/>
          <p:nvPr/>
        </p:nvSpPr>
        <p:spPr>
          <a:xfrm>
            <a:off x="3374750" y="3339375"/>
            <a:ext cx="2511600" cy="554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400" b="1"/>
              <a:t>Guanyang Luo</a:t>
            </a:r>
            <a:endParaRPr sz="2400" b="1"/>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50"/>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800"/>
              <a:t>Dynamic Programming</a:t>
            </a:r>
            <a:endParaRPr sz="4800"/>
          </a:p>
        </p:txBody>
      </p:sp>
      <p:sp>
        <p:nvSpPr>
          <p:cNvPr id="244" name="Google Shape;244;p50"/>
          <p:cNvSpPr txBox="1"/>
          <p:nvPr/>
        </p:nvSpPr>
        <p:spPr>
          <a:xfrm>
            <a:off x="3315000" y="3330700"/>
            <a:ext cx="2514000" cy="554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400" b="1"/>
              <a:t>Tiancheng Jin</a:t>
            </a:r>
            <a:endParaRPr sz="2400" b="1"/>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5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Max Possible Comfort with Seating Arrangement</a:t>
            </a:r>
            <a:endParaRPr/>
          </a:p>
        </p:txBody>
      </p:sp>
      <p:sp>
        <p:nvSpPr>
          <p:cNvPr id="250" name="Google Shape;250;p51"/>
          <p:cNvSpPr txBox="1">
            <a:spLocks noGrp="1"/>
          </p:cNvSpPr>
          <p:nvPr>
            <p:ph type="body" idx="1"/>
          </p:nvPr>
        </p:nvSpPr>
        <p:spPr>
          <a:xfrm>
            <a:off x="311700" y="1152475"/>
            <a:ext cx="8450700" cy="2267100"/>
          </a:xfrm>
          <a:prstGeom prst="rect">
            <a:avLst/>
          </a:prstGeom>
        </p:spPr>
        <p:txBody>
          <a:bodyPr spcFirstLastPara="1" wrap="square" lIns="91425" tIns="91425" rIns="91425" bIns="91425" anchor="t" anchorCtr="0">
            <a:normAutofit fontScale="92500" lnSpcReduction="10000"/>
          </a:bodyPr>
          <a:lstStyle/>
          <a:p>
            <a:pPr marL="0" lvl="0" indent="0" algn="l" rtl="0">
              <a:lnSpc>
                <a:spcPct val="95000"/>
              </a:lnSpc>
              <a:spcBef>
                <a:spcPts val="0"/>
              </a:spcBef>
              <a:spcAft>
                <a:spcPts val="0"/>
              </a:spcAft>
              <a:buSzPts val="688"/>
              <a:buNone/>
            </a:pPr>
            <a:r>
              <a:rPr lang="en" sz="1948" dirty="0"/>
              <a:t>Suppose you are arranging the seats for 570 Midterm 2. </a:t>
            </a:r>
            <a:endParaRPr sz="1948" dirty="0"/>
          </a:p>
          <a:p>
            <a:pPr marL="0" lvl="0" indent="0" algn="l" rtl="0">
              <a:lnSpc>
                <a:spcPct val="95000"/>
              </a:lnSpc>
              <a:spcBef>
                <a:spcPts val="1200"/>
              </a:spcBef>
              <a:spcAft>
                <a:spcPts val="0"/>
              </a:spcAft>
              <a:buSzPts val="688"/>
              <a:buNone/>
            </a:pPr>
            <a:r>
              <a:rPr lang="en" sz="1948" dirty="0"/>
              <a:t>There are N adjacent seats numbered 1 to N in the first row. If you assign someone to the i-th seat, this student will get w(i) comfort (w(i)&gt;=0). </a:t>
            </a:r>
            <a:endParaRPr sz="1948" dirty="0"/>
          </a:p>
          <a:p>
            <a:pPr marL="0" lvl="0" indent="0" algn="l" rtl="0">
              <a:lnSpc>
                <a:spcPct val="95000"/>
              </a:lnSpc>
              <a:spcBef>
                <a:spcPts val="1200"/>
              </a:spcBef>
              <a:spcAft>
                <a:spcPts val="0"/>
              </a:spcAft>
              <a:buSzPts val="688"/>
              <a:buNone/>
            </a:pPr>
            <a:r>
              <a:rPr lang="en" sz="1948" dirty="0"/>
              <a:t>However, if you place a student in the i-th seat, you can’t place the other students in seat i−1 or i+1. </a:t>
            </a:r>
            <a:endParaRPr sz="1948" dirty="0"/>
          </a:p>
          <a:p>
            <a:pPr marL="0" lvl="0" indent="0" algn="l" rtl="0">
              <a:lnSpc>
                <a:spcPct val="95000"/>
              </a:lnSpc>
              <a:spcBef>
                <a:spcPts val="1200"/>
              </a:spcBef>
              <a:spcAft>
                <a:spcPts val="1200"/>
              </a:spcAft>
              <a:buSzPts val="688"/>
              <a:buNone/>
            </a:pPr>
            <a:r>
              <a:rPr lang="en" sz="1948" dirty="0"/>
              <a:t>What is the maximum possible comfort you can get? </a:t>
            </a:r>
            <a:endParaRPr sz="725" dirty="0"/>
          </a:p>
        </p:txBody>
      </p:sp>
      <p:graphicFrame>
        <p:nvGraphicFramePr>
          <p:cNvPr id="251" name="Google Shape;251;p51"/>
          <p:cNvGraphicFramePr/>
          <p:nvPr/>
        </p:nvGraphicFramePr>
        <p:xfrm>
          <a:off x="917550" y="3554325"/>
          <a:ext cx="7239000" cy="792420"/>
        </p:xfrm>
        <a:graphic>
          <a:graphicData uri="http://schemas.openxmlformats.org/drawingml/2006/table">
            <a:tbl>
              <a:tblPr>
                <a:noFill/>
                <a:tableStyleId>{5F410182-F09D-4313-8962-AE3C5AF0F817}</a:tableStyleId>
              </a:tblPr>
              <a:tblGrid>
                <a:gridCol w="904875">
                  <a:extLst>
                    <a:ext uri="{9D8B030D-6E8A-4147-A177-3AD203B41FA5}">
                      <a16:colId xmlns:a16="http://schemas.microsoft.com/office/drawing/2014/main" val="20000"/>
                    </a:ext>
                  </a:extLst>
                </a:gridCol>
                <a:gridCol w="904875">
                  <a:extLst>
                    <a:ext uri="{9D8B030D-6E8A-4147-A177-3AD203B41FA5}">
                      <a16:colId xmlns:a16="http://schemas.microsoft.com/office/drawing/2014/main" val="20001"/>
                    </a:ext>
                  </a:extLst>
                </a:gridCol>
                <a:gridCol w="904875">
                  <a:extLst>
                    <a:ext uri="{9D8B030D-6E8A-4147-A177-3AD203B41FA5}">
                      <a16:colId xmlns:a16="http://schemas.microsoft.com/office/drawing/2014/main" val="20002"/>
                    </a:ext>
                  </a:extLst>
                </a:gridCol>
                <a:gridCol w="904875">
                  <a:extLst>
                    <a:ext uri="{9D8B030D-6E8A-4147-A177-3AD203B41FA5}">
                      <a16:colId xmlns:a16="http://schemas.microsoft.com/office/drawing/2014/main" val="20003"/>
                    </a:ext>
                  </a:extLst>
                </a:gridCol>
                <a:gridCol w="904875">
                  <a:extLst>
                    <a:ext uri="{9D8B030D-6E8A-4147-A177-3AD203B41FA5}">
                      <a16:colId xmlns:a16="http://schemas.microsoft.com/office/drawing/2014/main" val="20004"/>
                    </a:ext>
                  </a:extLst>
                </a:gridCol>
                <a:gridCol w="904875">
                  <a:extLst>
                    <a:ext uri="{9D8B030D-6E8A-4147-A177-3AD203B41FA5}">
                      <a16:colId xmlns:a16="http://schemas.microsoft.com/office/drawing/2014/main" val="20005"/>
                    </a:ext>
                  </a:extLst>
                </a:gridCol>
                <a:gridCol w="904875">
                  <a:extLst>
                    <a:ext uri="{9D8B030D-6E8A-4147-A177-3AD203B41FA5}">
                      <a16:colId xmlns:a16="http://schemas.microsoft.com/office/drawing/2014/main" val="20006"/>
                    </a:ext>
                  </a:extLst>
                </a:gridCol>
                <a:gridCol w="904875">
                  <a:extLst>
                    <a:ext uri="{9D8B030D-6E8A-4147-A177-3AD203B41FA5}">
                      <a16:colId xmlns:a16="http://schemas.microsoft.com/office/drawing/2014/main" val="20007"/>
                    </a:ext>
                  </a:extLst>
                </a:gridCol>
              </a:tblGrid>
              <a:tr h="381000">
                <a:tc>
                  <a:txBody>
                    <a:bodyPr/>
                    <a:lstStyle/>
                    <a:p>
                      <a:pPr marL="0" lvl="0" indent="0" algn="l" rtl="0">
                        <a:spcBef>
                          <a:spcPts val="0"/>
                        </a:spcBef>
                        <a:spcAft>
                          <a:spcPts val="0"/>
                        </a:spcAft>
                        <a:buNone/>
                      </a:pPr>
                      <a:r>
                        <a:rPr lang="en" b="1"/>
                        <a:t>Seat</a:t>
                      </a:r>
                      <a:endParaRPr b="1"/>
                    </a:p>
                  </a:txBody>
                  <a:tcPr marL="91425" marR="91425" marT="91425" marB="91425"/>
                </a:tc>
                <a:tc>
                  <a:txBody>
                    <a:bodyPr/>
                    <a:lstStyle/>
                    <a:p>
                      <a:pPr marL="0" lvl="0" indent="0" algn="ctr" rtl="0">
                        <a:spcBef>
                          <a:spcPts val="0"/>
                        </a:spcBef>
                        <a:spcAft>
                          <a:spcPts val="0"/>
                        </a:spcAft>
                        <a:buNone/>
                      </a:pPr>
                      <a:r>
                        <a:rPr lang="en"/>
                        <a:t>1</a:t>
                      </a:r>
                      <a:endParaRPr/>
                    </a:p>
                  </a:txBody>
                  <a:tcPr marL="91425" marR="91425" marT="91425" marB="91425"/>
                </a:tc>
                <a:tc>
                  <a:txBody>
                    <a:bodyPr/>
                    <a:lstStyle/>
                    <a:p>
                      <a:pPr marL="0" lvl="0" indent="0" algn="ctr" rtl="0">
                        <a:spcBef>
                          <a:spcPts val="0"/>
                        </a:spcBef>
                        <a:spcAft>
                          <a:spcPts val="0"/>
                        </a:spcAft>
                        <a:buNone/>
                      </a:pPr>
                      <a:r>
                        <a:rPr lang="en"/>
                        <a:t>2</a:t>
                      </a:r>
                      <a:endParaRPr/>
                    </a:p>
                  </a:txBody>
                  <a:tcPr marL="91425" marR="91425" marT="91425" marB="91425"/>
                </a:tc>
                <a:tc>
                  <a:txBody>
                    <a:bodyPr/>
                    <a:lstStyle/>
                    <a:p>
                      <a:pPr marL="0" lvl="0" indent="0" algn="ctr" rtl="0">
                        <a:spcBef>
                          <a:spcPts val="0"/>
                        </a:spcBef>
                        <a:spcAft>
                          <a:spcPts val="0"/>
                        </a:spcAft>
                        <a:buNone/>
                      </a:pPr>
                      <a:r>
                        <a:rPr lang="en"/>
                        <a:t>3</a:t>
                      </a:r>
                      <a:endParaRPr/>
                    </a:p>
                  </a:txBody>
                  <a:tcPr marL="91425" marR="91425" marT="91425" marB="91425"/>
                </a:tc>
                <a:tc>
                  <a:txBody>
                    <a:bodyPr/>
                    <a:lstStyle/>
                    <a:p>
                      <a:pPr marL="0" lvl="0" indent="0" algn="ctr" rtl="0">
                        <a:spcBef>
                          <a:spcPts val="0"/>
                        </a:spcBef>
                        <a:spcAft>
                          <a:spcPts val="0"/>
                        </a:spcAft>
                        <a:buNone/>
                      </a:pPr>
                      <a:r>
                        <a:rPr lang="en"/>
                        <a:t>4</a:t>
                      </a:r>
                      <a:endParaRPr/>
                    </a:p>
                  </a:txBody>
                  <a:tcPr marL="91425" marR="91425" marT="91425" marB="91425"/>
                </a:tc>
                <a:tc>
                  <a:txBody>
                    <a:bodyPr/>
                    <a:lstStyle/>
                    <a:p>
                      <a:pPr marL="0" lvl="0" indent="0" algn="ctr" rtl="0">
                        <a:spcBef>
                          <a:spcPts val="0"/>
                        </a:spcBef>
                        <a:spcAft>
                          <a:spcPts val="0"/>
                        </a:spcAft>
                        <a:buNone/>
                      </a:pPr>
                      <a:r>
                        <a:rPr lang="en"/>
                        <a:t>5</a:t>
                      </a:r>
                      <a:endParaRPr/>
                    </a:p>
                  </a:txBody>
                  <a:tcPr marL="91425" marR="91425" marT="91425" marB="91425"/>
                </a:tc>
                <a:tc>
                  <a:txBody>
                    <a:bodyPr/>
                    <a:lstStyle/>
                    <a:p>
                      <a:pPr marL="0" lvl="0" indent="0" algn="ctr" rtl="0">
                        <a:spcBef>
                          <a:spcPts val="0"/>
                        </a:spcBef>
                        <a:spcAft>
                          <a:spcPts val="0"/>
                        </a:spcAft>
                        <a:buNone/>
                      </a:pPr>
                      <a:r>
                        <a:rPr lang="en"/>
                        <a:t>6</a:t>
                      </a:r>
                      <a:endParaRPr/>
                    </a:p>
                  </a:txBody>
                  <a:tcPr marL="91425" marR="91425" marT="91425" marB="91425"/>
                </a:tc>
                <a:tc>
                  <a:txBody>
                    <a:bodyPr/>
                    <a:lstStyle/>
                    <a:p>
                      <a:pPr marL="0" lvl="0" indent="0" algn="ctr" rtl="0">
                        <a:spcBef>
                          <a:spcPts val="0"/>
                        </a:spcBef>
                        <a:spcAft>
                          <a:spcPts val="0"/>
                        </a:spcAft>
                        <a:buNone/>
                      </a:pPr>
                      <a:r>
                        <a:rPr lang="en"/>
                        <a:t>7</a:t>
                      </a:r>
                      <a:endParaRPr/>
                    </a:p>
                  </a:txBody>
                  <a:tcPr marL="91425" marR="91425" marT="91425" marB="91425"/>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 b="1"/>
                        <a:t>w</a:t>
                      </a:r>
                      <a:endParaRPr b="1"/>
                    </a:p>
                  </a:txBody>
                  <a:tcPr marL="91425" marR="91425" marT="91425" marB="91425"/>
                </a:tc>
                <a:tc>
                  <a:txBody>
                    <a:bodyPr/>
                    <a:lstStyle/>
                    <a:p>
                      <a:pPr marL="0" lvl="0" indent="0" algn="ctr" rtl="0">
                        <a:spcBef>
                          <a:spcPts val="0"/>
                        </a:spcBef>
                        <a:spcAft>
                          <a:spcPts val="0"/>
                        </a:spcAft>
                        <a:buNone/>
                      </a:pPr>
                      <a:r>
                        <a:rPr lang="en"/>
                        <a:t>1</a:t>
                      </a:r>
                      <a:endParaRPr/>
                    </a:p>
                  </a:txBody>
                  <a:tcPr marL="91425" marR="91425" marT="91425" marB="91425"/>
                </a:tc>
                <a:tc>
                  <a:txBody>
                    <a:bodyPr/>
                    <a:lstStyle/>
                    <a:p>
                      <a:pPr marL="0" lvl="0" indent="0" algn="ctr" rtl="0">
                        <a:spcBef>
                          <a:spcPts val="0"/>
                        </a:spcBef>
                        <a:spcAft>
                          <a:spcPts val="0"/>
                        </a:spcAft>
                        <a:buNone/>
                      </a:pPr>
                      <a:r>
                        <a:rPr lang="en"/>
                        <a:t>9</a:t>
                      </a:r>
                      <a:endParaRPr/>
                    </a:p>
                  </a:txBody>
                  <a:tcPr marL="91425" marR="91425" marT="91425" marB="91425">
                    <a:solidFill>
                      <a:srgbClr val="6AA84F"/>
                    </a:solidFill>
                  </a:tcPr>
                </a:tc>
                <a:tc>
                  <a:txBody>
                    <a:bodyPr/>
                    <a:lstStyle/>
                    <a:p>
                      <a:pPr marL="0" lvl="0" indent="0" algn="ctr" rtl="0">
                        <a:spcBef>
                          <a:spcPts val="0"/>
                        </a:spcBef>
                        <a:spcAft>
                          <a:spcPts val="0"/>
                        </a:spcAft>
                        <a:buNone/>
                      </a:pPr>
                      <a:r>
                        <a:rPr lang="en"/>
                        <a:t>10</a:t>
                      </a:r>
                      <a:endParaRPr/>
                    </a:p>
                  </a:txBody>
                  <a:tcPr marL="91425" marR="91425" marT="91425" marB="91425"/>
                </a:tc>
                <a:tc>
                  <a:txBody>
                    <a:bodyPr/>
                    <a:lstStyle/>
                    <a:p>
                      <a:pPr marL="0" lvl="0" indent="0" algn="ctr" rtl="0">
                        <a:spcBef>
                          <a:spcPts val="0"/>
                        </a:spcBef>
                        <a:spcAft>
                          <a:spcPts val="0"/>
                        </a:spcAft>
                        <a:buNone/>
                      </a:pPr>
                      <a:r>
                        <a:rPr lang="en"/>
                        <a:t>9</a:t>
                      </a:r>
                      <a:endParaRPr/>
                    </a:p>
                  </a:txBody>
                  <a:tcPr marL="91425" marR="91425" marT="91425" marB="91425">
                    <a:solidFill>
                      <a:srgbClr val="6AA84F"/>
                    </a:solidFill>
                  </a:tcPr>
                </a:tc>
                <a:tc>
                  <a:txBody>
                    <a:bodyPr/>
                    <a:lstStyle/>
                    <a:p>
                      <a:pPr marL="0" lvl="0" indent="0" algn="ctr" rtl="0">
                        <a:spcBef>
                          <a:spcPts val="0"/>
                        </a:spcBef>
                        <a:spcAft>
                          <a:spcPts val="0"/>
                        </a:spcAft>
                        <a:buNone/>
                      </a:pPr>
                      <a:r>
                        <a:rPr lang="en"/>
                        <a:t>1</a:t>
                      </a:r>
                      <a:endParaRPr/>
                    </a:p>
                  </a:txBody>
                  <a:tcPr marL="91425" marR="91425" marT="91425" marB="91425"/>
                </a:tc>
                <a:tc>
                  <a:txBody>
                    <a:bodyPr/>
                    <a:lstStyle/>
                    <a:p>
                      <a:pPr marL="0" lvl="0" indent="0" algn="ctr" rtl="0">
                        <a:spcBef>
                          <a:spcPts val="0"/>
                        </a:spcBef>
                        <a:spcAft>
                          <a:spcPts val="0"/>
                        </a:spcAft>
                        <a:buNone/>
                      </a:pPr>
                      <a:r>
                        <a:rPr lang="en"/>
                        <a:t>5</a:t>
                      </a:r>
                      <a:endParaRPr/>
                    </a:p>
                  </a:txBody>
                  <a:tcPr marL="91425" marR="91425" marT="91425" marB="91425"/>
                </a:tc>
                <a:tc>
                  <a:txBody>
                    <a:bodyPr/>
                    <a:lstStyle/>
                    <a:p>
                      <a:pPr marL="0" lvl="0" indent="0" algn="ctr" rtl="0">
                        <a:spcBef>
                          <a:spcPts val="0"/>
                        </a:spcBef>
                        <a:spcAft>
                          <a:spcPts val="0"/>
                        </a:spcAft>
                        <a:buNone/>
                      </a:pPr>
                      <a:r>
                        <a:rPr lang="en"/>
                        <a:t>4</a:t>
                      </a:r>
                      <a:endParaRPr/>
                    </a:p>
                  </a:txBody>
                  <a:tcPr marL="91425" marR="91425" marT="91425" marB="91425">
                    <a:solidFill>
                      <a:srgbClr val="6AA84F"/>
                    </a:solidFill>
                  </a:tcPr>
                </a:tc>
                <a:extLst>
                  <a:ext uri="{0D108BD9-81ED-4DB2-BD59-A6C34878D82A}">
                    <a16:rowId xmlns:a16="http://schemas.microsoft.com/office/drawing/2014/main" val="10001"/>
                  </a:ext>
                </a:extLst>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5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First Step: Play with examples</a:t>
            </a:r>
            <a:endParaRPr/>
          </a:p>
        </p:txBody>
      </p:sp>
      <p:sp>
        <p:nvSpPr>
          <p:cNvPr id="257" name="Google Shape;257;p5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b="1"/>
              <a:t>Question 1: </a:t>
            </a:r>
            <a:r>
              <a:rPr lang="en"/>
              <a:t>Give an example that starting from either the first or second seat and then picking every other seat (e.g. taking the seats 1, 3, 5, … or  2, 4, 6, ...) does not produce an optimal solution.</a:t>
            </a:r>
            <a:endParaRPr/>
          </a:p>
          <a:p>
            <a:pPr marL="914400" lvl="1" indent="-317500" algn="l" rtl="0">
              <a:spcBef>
                <a:spcPts val="0"/>
              </a:spcBef>
              <a:spcAft>
                <a:spcPts val="0"/>
              </a:spcAft>
              <a:buSzPts val="1400"/>
              <a:buChar char="○"/>
            </a:pPr>
            <a:r>
              <a:rPr lang="en"/>
              <a:t>Example: [2, 1, 1, 2], the optimal arrangement is picking seat 1 and 4. </a:t>
            </a:r>
            <a:endParaRPr sz="1800"/>
          </a:p>
          <a:p>
            <a:pPr marL="457200" lvl="0" indent="0" algn="l" rtl="0">
              <a:spcBef>
                <a:spcPts val="1200"/>
              </a:spcBef>
              <a:spcAft>
                <a:spcPts val="1200"/>
              </a:spcAft>
              <a:buNone/>
            </a:pPr>
            <a:endParaRPr b="1"/>
          </a:p>
        </p:txBody>
      </p:sp>
      <p:graphicFrame>
        <p:nvGraphicFramePr>
          <p:cNvPr id="258" name="Google Shape;258;p52"/>
          <p:cNvGraphicFramePr/>
          <p:nvPr/>
        </p:nvGraphicFramePr>
        <p:xfrm>
          <a:off x="2309813" y="2819525"/>
          <a:ext cx="4524375" cy="792420"/>
        </p:xfrm>
        <a:graphic>
          <a:graphicData uri="http://schemas.openxmlformats.org/drawingml/2006/table">
            <a:tbl>
              <a:tblPr>
                <a:noFill/>
                <a:tableStyleId>{5F410182-F09D-4313-8962-AE3C5AF0F817}</a:tableStyleId>
              </a:tblPr>
              <a:tblGrid>
                <a:gridCol w="904875">
                  <a:extLst>
                    <a:ext uri="{9D8B030D-6E8A-4147-A177-3AD203B41FA5}">
                      <a16:colId xmlns:a16="http://schemas.microsoft.com/office/drawing/2014/main" val="20000"/>
                    </a:ext>
                  </a:extLst>
                </a:gridCol>
                <a:gridCol w="904875">
                  <a:extLst>
                    <a:ext uri="{9D8B030D-6E8A-4147-A177-3AD203B41FA5}">
                      <a16:colId xmlns:a16="http://schemas.microsoft.com/office/drawing/2014/main" val="20001"/>
                    </a:ext>
                  </a:extLst>
                </a:gridCol>
                <a:gridCol w="904875">
                  <a:extLst>
                    <a:ext uri="{9D8B030D-6E8A-4147-A177-3AD203B41FA5}">
                      <a16:colId xmlns:a16="http://schemas.microsoft.com/office/drawing/2014/main" val="20002"/>
                    </a:ext>
                  </a:extLst>
                </a:gridCol>
                <a:gridCol w="904875">
                  <a:extLst>
                    <a:ext uri="{9D8B030D-6E8A-4147-A177-3AD203B41FA5}">
                      <a16:colId xmlns:a16="http://schemas.microsoft.com/office/drawing/2014/main" val="20003"/>
                    </a:ext>
                  </a:extLst>
                </a:gridCol>
                <a:gridCol w="904875">
                  <a:extLst>
                    <a:ext uri="{9D8B030D-6E8A-4147-A177-3AD203B41FA5}">
                      <a16:colId xmlns:a16="http://schemas.microsoft.com/office/drawing/2014/main" val="20004"/>
                    </a:ext>
                  </a:extLst>
                </a:gridCol>
              </a:tblGrid>
              <a:tr h="381000">
                <a:tc>
                  <a:txBody>
                    <a:bodyPr/>
                    <a:lstStyle/>
                    <a:p>
                      <a:pPr marL="0" lvl="0" indent="0" algn="l" rtl="0">
                        <a:spcBef>
                          <a:spcPts val="0"/>
                        </a:spcBef>
                        <a:spcAft>
                          <a:spcPts val="0"/>
                        </a:spcAft>
                        <a:buNone/>
                      </a:pPr>
                      <a:r>
                        <a:rPr lang="en" b="1"/>
                        <a:t>Seat</a:t>
                      </a:r>
                      <a:endParaRPr b="1"/>
                    </a:p>
                  </a:txBody>
                  <a:tcPr marL="91425" marR="91425" marT="91425" marB="91425"/>
                </a:tc>
                <a:tc>
                  <a:txBody>
                    <a:bodyPr/>
                    <a:lstStyle/>
                    <a:p>
                      <a:pPr marL="0" lvl="0" indent="0" algn="ctr" rtl="0">
                        <a:spcBef>
                          <a:spcPts val="0"/>
                        </a:spcBef>
                        <a:spcAft>
                          <a:spcPts val="0"/>
                        </a:spcAft>
                        <a:buNone/>
                      </a:pPr>
                      <a:r>
                        <a:rPr lang="en"/>
                        <a:t>1</a:t>
                      </a:r>
                      <a:endParaRPr/>
                    </a:p>
                  </a:txBody>
                  <a:tcPr marL="91425" marR="91425" marT="91425" marB="91425"/>
                </a:tc>
                <a:tc>
                  <a:txBody>
                    <a:bodyPr/>
                    <a:lstStyle/>
                    <a:p>
                      <a:pPr marL="0" lvl="0" indent="0" algn="ctr" rtl="0">
                        <a:spcBef>
                          <a:spcPts val="0"/>
                        </a:spcBef>
                        <a:spcAft>
                          <a:spcPts val="0"/>
                        </a:spcAft>
                        <a:buNone/>
                      </a:pPr>
                      <a:r>
                        <a:rPr lang="en"/>
                        <a:t>2</a:t>
                      </a:r>
                      <a:endParaRPr/>
                    </a:p>
                  </a:txBody>
                  <a:tcPr marL="91425" marR="91425" marT="91425" marB="91425"/>
                </a:tc>
                <a:tc>
                  <a:txBody>
                    <a:bodyPr/>
                    <a:lstStyle/>
                    <a:p>
                      <a:pPr marL="0" lvl="0" indent="0" algn="ctr" rtl="0">
                        <a:spcBef>
                          <a:spcPts val="0"/>
                        </a:spcBef>
                        <a:spcAft>
                          <a:spcPts val="0"/>
                        </a:spcAft>
                        <a:buNone/>
                      </a:pPr>
                      <a:r>
                        <a:rPr lang="en"/>
                        <a:t>3</a:t>
                      </a:r>
                      <a:endParaRPr/>
                    </a:p>
                  </a:txBody>
                  <a:tcPr marL="91425" marR="91425" marT="91425" marB="91425"/>
                </a:tc>
                <a:tc>
                  <a:txBody>
                    <a:bodyPr/>
                    <a:lstStyle/>
                    <a:p>
                      <a:pPr marL="0" lvl="0" indent="0" algn="ctr" rtl="0">
                        <a:spcBef>
                          <a:spcPts val="0"/>
                        </a:spcBef>
                        <a:spcAft>
                          <a:spcPts val="0"/>
                        </a:spcAft>
                        <a:buNone/>
                      </a:pPr>
                      <a:r>
                        <a:rPr lang="en"/>
                        <a:t>4</a:t>
                      </a:r>
                      <a:endParaRPr/>
                    </a:p>
                  </a:txBody>
                  <a:tcPr marL="91425" marR="91425" marT="91425" marB="91425"/>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 b="1"/>
                        <a:t>w</a:t>
                      </a:r>
                      <a:endParaRPr b="1"/>
                    </a:p>
                  </a:txBody>
                  <a:tcPr marL="91425" marR="91425" marT="91425" marB="91425"/>
                </a:tc>
                <a:tc>
                  <a:txBody>
                    <a:bodyPr/>
                    <a:lstStyle/>
                    <a:p>
                      <a:pPr marL="0" lvl="0" indent="0" algn="ctr" rtl="0">
                        <a:spcBef>
                          <a:spcPts val="0"/>
                        </a:spcBef>
                        <a:spcAft>
                          <a:spcPts val="0"/>
                        </a:spcAft>
                        <a:buNone/>
                      </a:pPr>
                      <a:r>
                        <a:rPr lang="en"/>
                        <a:t>2</a:t>
                      </a:r>
                      <a:endParaRPr/>
                    </a:p>
                  </a:txBody>
                  <a:tcPr marL="91425" marR="91425" marT="91425" marB="91425"/>
                </a:tc>
                <a:tc>
                  <a:txBody>
                    <a:bodyPr/>
                    <a:lstStyle/>
                    <a:p>
                      <a:pPr marL="0" lvl="0" indent="0" algn="ctr" rtl="0">
                        <a:spcBef>
                          <a:spcPts val="0"/>
                        </a:spcBef>
                        <a:spcAft>
                          <a:spcPts val="0"/>
                        </a:spcAft>
                        <a:buNone/>
                      </a:pPr>
                      <a:r>
                        <a:rPr lang="en"/>
                        <a:t>1</a:t>
                      </a:r>
                      <a:endParaRPr/>
                    </a:p>
                  </a:txBody>
                  <a:tcPr marL="91425" marR="91425" marT="91425" marB="91425">
                    <a:solidFill>
                      <a:srgbClr val="EB220C"/>
                    </a:solidFill>
                  </a:tcPr>
                </a:tc>
                <a:tc>
                  <a:txBody>
                    <a:bodyPr/>
                    <a:lstStyle/>
                    <a:p>
                      <a:pPr marL="0" lvl="0" indent="0" algn="ctr" rtl="0">
                        <a:spcBef>
                          <a:spcPts val="0"/>
                        </a:spcBef>
                        <a:spcAft>
                          <a:spcPts val="0"/>
                        </a:spcAft>
                        <a:buNone/>
                      </a:pPr>
                      <a:r>
                        <a:rPr lang="en"/>
                        <a:t>1</a:t>
                      </a:r>
                      <a:endParaRPr/>
                    </a:p>
                  </a:txBody>
                  <a:tcPr marL="91425" marR="91425" marT="91425" marB="91425"/>
                </a:tc>
                <a:tc>
                  <a:txBody>
                    <a:bodyPr/>
                    <a:lstStyle/>
                    <a:p>
                      <a:pPr marL="0" lvl="0" indent="0" algn="ctr" rtl="0">
                        <a:spcBef>
                          <a:spcPts val="0"/>
                        </a:spcBef>
                        <a:spcAft>
                          <a:spcPts val="0"/>
                        </a:spcAft>
                        <a:buNone/>
                      </a:pPr>
                      <a:r>
                        <a:rPr lang="en"/>
                        <a:t>2</a:t>
                      </a:r>
                      <a:endParaRPr/>
                    </a:p>
                  </a:txBody>
                  <a:tcPr marL="91425" marR="91425" marT="91425" marB="91425">
                    <a:solidFill>
                      <a:srgbClr val="EB220C"/>
                    </a:solidFill>
                  </a:tcPr>
                </a:tc>
                <a:extLst>
                  <a:ext uri="{0D108BD9-81ED-4DB2-BD59-A6C34878D82A}">
                    <a16:rowId xmlns:a16="http://schemas.microsoft.com/office/drawing/2014/main" val="10001"/>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57">
                                            <p:txEl>
                                              <p:pRg st="0" end="0"/>
                                            </p:txEl>
                                          </p:spTgt>
                                        </p:tgtEl>
                                        <p:attrNameLst>
                                          <p:attrName>style.visibility</p:attrName>
                                        </p:attrNameLst>
                                      </p:cBhvr>
                                      <p:to>
                                        <p:strVal val="visible"/>
                                      </p:to>
                                    </p:set>
                                    <p:animEffect transition="in" filter="fade">
                                      <p:cBhvr>
                                        <p:cTn id="7" dur="1000"/>
                                        <p:tgtEl>
                                          <p:spTgt spid="25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57">
                                            <p:txEl>
                                              <p:pRg st="1" end="1"/>
                                            </p:txEl>
                                          </p:spTgt>
                                        </p:tgtEl>
                                        <p:attrNameLst>
                                          <p:attrName>style.visibility</p:attrName>
                                        </p:attrNameLst>
                                      </p:cBhvr>
                                      <p:to>
                                        <p:strVal val="visible"/>
                                      </p:to>
                                    </p:set>
                                    <p:animEffect transition="in" filter="fade">
                                      <p:cBhvr>
                                        <p:cTn id="12" dur="1000"/>
                                        <p:tgtEl>
                                          <p:spTgt spid="25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57">
                                            <p:txEl>
                                              <p:pRg st="2" end="2"/>
                                            </p:txEl>
                                          </p:spTgt>
                                        </p:tgtEl>
                                        <p:attrNameLst>
                                          <p:attrName>style.visibility</p:attrName>
                                        </p:attrNameLst>
                                      </p:cBhvr>
                                      <p:to>
                                        <p:strVal val="visible"/>
                                      </p:to>
                                    </p:set>
                                    <p:animEffect transition="in" filter="fade">
                                      <p:cBhvr>
                                        <p:cTn id="17" dur="1000"/>
                                        <p:tgtEl>
                                          <p:spTgt spid="25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58"/>
                                        </p:tgtEl>
                                        <p:attrNameLst>
                                          <p:attrName>style.visibility</p:attrName>
                                        </p:attrNameLst>
                                      </p:cBhvr>
                                      <p:to>
                                        <p:strVal val="visible"/>
                                      </p:to>
                                    </p:set>
                                    <p:animEffect transition="in" filter="fade">
                                      <p:cBhvr>
                                        <p:cTn id="22" dur="1000"/>
                                        <p:tgtEl>
                                          <p:spTgt spid="2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5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en"/>
              <a:t>First Step: Play with examples</a:t>
            </a:r>
            <a:endParaRPr/>
          </a:p>
        </p:txBody>
      </p:sp>
      <p:sp>
        <p:nvSpPr>
          <p:cNvPr id="264" name="Google Shape;264;p5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b="1" dirty="0"/>
              <a:t>Question 2: </a:t>
            </a:r>
            <a:r>
              <a:rPr lang="en" dirty="0"/>
              <a:t>Consider the following algorithm: from the seat of the largest w(i) to that of the lowest, pick the seat as long as it is allowed (i-1 and i+1 are not taken). Give an example that this algorithm fails to achieve the optimal solution. </a:t>
            </a:r>
            <a:endParaRPr dirty="0"/>
          </a:p>
          <a:p>
            <a:pPr marL="914400" lvl="1" indent="-317500" algn="l" rtl="0">
              <a:spcBef>
                <a:spcPts val="0"/>
              </a:spcBef>
              <a:spcAft>
                <a:spcPts val="0"/>
              </a:spcAft>
              <a:buSzPts val="1400"/>
              <a:buChar char="○"/>
            </a:pPr>
            <a:r>
              <a:rPr lang="en" dirty="0"/>
              <a:t>Example: [9,10,9], the optimal solution is taking seat 1 and 3. </a:t>
            </a:r>
            <a:endParaRPr dirty="0"/>
          </a:p>
          <a:p>
            <a:pPr marL="914400" lvl="1" indent="-317500" algn="l" rtl="0">
              <a:spcBef>
                <a:spcPts val="0"/>
              </a:spcBef>
              <a:spcAft>
                <a:spcPts val="0"/>
              </a:spcAft>
              <a:buSzPts val="1400"/>
              <a:buChar char="○"/>
            </a:pPr>
            <a:r>
              <a:rPr lang="en" b="1" dirty="0"/>
              <a:t>Greedy algorithm does not work. </a:t>
            </a:r>
            <a:endParaRPr dirty="0"/>
          </a:p>
        </p:txBody>
      </p:sp>
      <p:graphicFrame>
        <p:nvGraphicFramePr>
          <p:cNvPr id="265" name="Google Shape;265;p53"/>
          <p:cNvGraphicFramePr/>
          <p:nvPr/>
        </p:nvGraphicFramePr>
        <p:xfrm>
          <a:off x="2762250" y="2954500"/>
          <a:ext cx="3619500" cy="792420"/>
        </p:xfrm>
        <a:graphic>
          <a:graphicData uri="http://schemas.openxmlformats.org/drawingml/2006/table">
            <a:tbl>
              <a:tblPr>
                <a:noFill/>
                <a:tableStyleId>{5F410182-F09D-4313-8962-AE3C5AF0F817}</a:tableStyleId>
              </a:tblPr>
              <a:tblGrid>
                <a:gridCol w="904875">
                  <a:extLst>
                    <a:ext uri="{9D8B030D-6E8A-4147-A177-3AD203B41FA5}">
                      <a16:colId xmlns:a16="http://schemas.microsoft.com/office/drawing/2014/main" val="20000"/>
                    </a:ext>
                  </a:extLst>
                </a:gridCol>
                <a:gridCol w="904875">
                  <a:extLst>
                    <a:ext uri="{9D8B030D-6E8A-4147-A177-3AD203B41FA5}">
                      <a16:colId xmlns:a16="http://schemas.microsoft.com/office/drawing/2014/main" val="20001"/>
                    </a:ext>
                  </a:extLst>
                </a:gridCol>
                <a:gridCol w="904875">
                  <a:extLst>
                    <a:ext uri="{9D8B030D-6E8A-4147-A177-3AD203B41FA5}">
                      <a16:colId xmlns:a16="http://schemas.microsoft.com/office/drawing/2014/main" val="20002"/>
                    </a:ext>
                  </a:extLst>
                </a:gridCol>
                <a:gridCol w="904875">
                  <a:extLst>
                    <a:ext uri="{9D8B030D-6E8A-4147-A177-3AD203B41FA5}">
                      <a16:colId xmlns:a16="http://schemas.microsoft.com/office/drawing/2014/main" val="20003"/>
                    </a:ext>
                  </a:extLst>
                </a:gridCol>
              </a:tblGrid>
              <a:tr h="381000">
                <a:tc>
                  <a:txBody>
                    <a:bodyPr/>
                    <a:lstStyle/>
                    <a:p>
                      <a:pPr marL="0" lvl="0" indent="0" algn="l" rtl="0">
                        <a:spcBef>
                          <a:spcPts val="0"/>
                        </a:spcBef>
                        <a:spcAft>
                          <a:spcPts val="0"/>
                        </a:spcAft>
                        <a:buNone/>
                      </a:pPr>
                      <a:r>
                        <a:rPr lang="en" b="1"/>
                        <a:t>Seat</a:t>
                      </a:r>
                      <a:endParaRPr b="1"/>
                    </a:p>
                  </a:txBody>
                  <a:tcPr marL="91425" marR="91425" marT="91425" marB="91425"/>
                </a:tc>
                <a:tc>
                  <a:txBody>
                    <a:bodyPr/>
                    <a:lstStyle/>
                    <a:p>
                      <a:pPr marL="0" lvl="0" indent="0" algn="ctr" rtl="0">
                        <a:spcBef>
                          <a:spcPts val="0"/>
                        </a:spcBef>
                        <a:spcAft>
                          <a:spcPts val="0"/>
                        </a:spcAft>
                        <a:buNone/>
                      </a:pPr>
                      <a:r>
                        <a:rPr lang="en"/>
                        <a:t>1</a:t>
                      </a:r>
                      <a:endParaRPr/>
                    </a:p>
                  </a:txBody>
                  <a:tcPr marL="91425" marR="91425" marT="91425" marB="91425"/>
                </a:tc>
                <a:tc>
                  <a:txBody>
                    <a:bodyPr/>
                    <a:lstStyle/>
                    <a:p>
                      <a:pPr marL="0" lvl="0" indent="0" algn="ctr" rtl="0">
                        <a:spcBef>
                          <a:spcPts val="0"/>
                        </a:spcBef>
                        <a:spcAft>
                          <a:spcPts val="0"/>
                        </a:spcAft>
                        <a:buNone/>
                      </a:pPr>
                      <a:r>
                        <a:rPr lang="en"/>
                        <a:t>2</a:t>
                      </a:r>
                      <a:endParaRPr/>
                    </a:p>
                  </a:txBody>
                  <a:tcPr marL="91425" marR="91425" marT="91425" marB="91425"/>
                </a:tc>
                <a:tc>
                  <a:txBody>
                    <a:bodyPr/>
                    <a:lstStyle/>
                    <a:p>
                      <a:pPr marL="0" lvl="0" indent="0" algn="ctr" rtl="0">
                        <a:spcBef>
                          <a:spcPts val="0"/>
                        </a:spcBef>
                        <a:spcAft>
                          <a:spcPts val="0"/>
                        </a:spcAft>
                        <a:buNone/>
                      </a:pPr>
                      <a:r>
                        <a:rPr lang="en"/>
                        <a:t>3</a:t>
                      </a:r>
                      <a:endParaRPr/>
                    </a:p>
                  </a:txBody>
                  <a:tcPr marL="91425" marR="91425" marT="91425" marB="91425"/>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 b="1"/>
                        <a:t>w</a:t>
                      </a:r>
                      <a:endParaRPr b="1"/>
                    </a:p>
                  </a:txBody>
                  <a:tcPr marL="91425" marR="91425" marT="91425" marB="91425"/>
                </a:tc>
                <a:tc>
                  <a:txBody>
                    <a:bodyPr/>
                    <a:lstStyle/>
                    <a:p>
                      <a:pPr marL="0" lvl="0" indent="0" algn="ctr" rtl="0">
                        <a:spcBef>
                          <a:spcPts val="0"/>
                        </a:spcBef>
                        <a:spcAft>
                          <a:spcPts val="0"/>
                        </a:spcAft>
                        <a:buNone/>
                      </a:pPr>
                      <a:r>
                        <a:rPr lang="en"/>
                        <a:t>9</a:t>
                      </a:r>
                      <a:endParaRPr/>
                    </a:p>
                  </a:txBody>
                  <a:tcPr marL="91425" marR="91425" marT="91425" marB="91425"/>
                </a:tc>
                <a:tc>
                  <a:txBody>
                    <a:bodyPr/>
                    <a:lstStyle/>
                    <a:p>
                      <a:pPr marL="0" lvl="0" indent="0" algn="ctr" rtl="0">
                        <a:spcBef>
                          <a:spcPts val="0"/>
                        </a:spcBef>
                        <a:spcAft>
                          <a:spcPts val="0"/>
                        </a:spcAft>
                        <a:buNone/>
                      </a:pPr>
                      <a:r>
                        <a:rPr lang="en"/>
                        <a:t>10</a:t>
                      </a:r>
                      <a:endParaRPr/>
                    </a:p>
                  </a:txBody>
                  <a:tcPr marL="91425" marR="91425" marT="91425" marB="91425">
                    <a:solidFill>
                      <a:srgbClr val="EB220C"/>
                    </a:solidFill>
                  </a:tcPr>
                </a:tc>
                <a:tc>
                  <a:txBody>
                    <a:bodyPr/>
                    <a:lstStyle/>
                    <a:p>
                      <a:pPr marL="0" lvl="0" indent="0" algn="ctr" rtl="0">
                        <a:spcBef>
                          <a:spcPts val="0"/>
                        </a:spcBef>
                        <a:spcAft>
                          <a:spcPts val="0"/>
                        </a:spcAft>
                        <a:buNone/>
                      </a:pPr>
                      <a:r>
                        <a:rPr lang="en"/>
                        <a:t>9</a:t>
                      </a:r>
                      <a:endParaRPr/>
                    </a:p>
                  </a:txBody>
                  <a:tcPr marL="91425" marR="91425" marT="91425" marB="91425"/>
                </a:tc>
                <a:extLst>
                  <a:ext uri="{0D108BD9-81ED-4DB2-BD59-A6C34878D82A}">
                    <a16:rowId xmlns:a16="http://schemas.microsoft.com/office/drawing/2014/main" val="10001"/>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64">
                                            <p:txEl>
                                              <p:pRg st="0" end="0"/>
                                            </p:txEl>
                                          </p:spTgt>
                                        </p:tgtEl>
                                        <p:attrNameLst>
                                          <p:attrName>style.visibility</p:attrName>
                                        </p:attrNameLst>
                                      </p:cBhvr>
                                      <p:to>
                                        <p:strVal val="visible"/>
                                      </p:to>
                                    </p:set>
                                    <p:animEffect transition="in" filter="fade">
                                      <p:cBhvr>
                                        <p:cTn id="7" dur="1000"/>
                                        <p:tgtEl>
                                          <p:spTgt spid="26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64">
                                            <p:txEl>
                                              <p:pRg st="1" end="1"/>
                                            </p:txEl>
                                          </p:spTgt>
                                        </p:tgtEl>
                                        <p:attrNameLst>
                                          <p:attrName>style.visibility</p:attrName>
                                        </p:attrNameLst>
                                      </p:cBhvr>
                                      <p:to>
                                        <p:strVal val="visible"/>
                                      </p:to>
                                    </p:set>
                                    <p:animEffect transition="in" filter="fade">
                                      <p:cBhvr>
                                        <p:cTn id="12" dur="1000"/>
                                        <p:tgtEl>
                                          <p:spTgt spid="26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64">
                                            <p:txEl>
                                              <p:pRg st="2" end="2"/>
                                            </p:txEl>
                                          </p:spTgt>
                                        </p:tgtEl>
                                        <p:attrNameLst>
                                          <p:attrName>style.visibility</p:attrName>
                                        </p:attrNameLst>
                                      </p:cBhvr>
                                      <p:to>
                                        <p:strVal val="visible"/>
                                      </p:to>
                                    </p:set>
                                    <p:animEffect transition="in" filter="fade">
                                      <p:cBhvr>
                                        <p:cTn id="17" dur="1000"/>
                                        <p:tgtEl>
                                          <p:spTgt spid="26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65"/>
                                        </p:tgtEl>
                                        <p:attrNameLst>
                                          <p:attrName>style.visibility</p:attrName>
                                        </p:attrNameLst>
                                      </p:cBhvr>
                                      <p:to>
                                        <p:strVal val="visible"/>
                                      </p:to>
                                    </p:set>
                                    <p:animEffect transition="in" filter="fade">
                                      <p:cBhvr>
                                        <p:cTn id="22" dur="1000"/>
                                        <p:tgtEl>
                                          <p:spTgt spid="2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p5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Second Step: Define the State/Subproblem</a:t>
            </a:r>
            <a:endParaRPr/>
          </a:p>
        </p:txBody>
      </p:sp>
      <p:sp>
        <p:nvSpPr>
          <p:cNvPr id="271" name="Google Shape;271;p5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b="1"/>
              <a:t>Question 3: </a:t>
            </a:r>
            <a:r>
              <a:rPr lang="en"/>
              <a:t>Consider the subproblem: “What is the maximum possible comfort that can be achieved using only seats 1 to i?”. Let OPT(i) denote the answer to this question for any i. </a:t>
            </a:r>
            <a:r>
              <a:rPr lang="en" b="1"/>
              <a:t>Is this a proper definition? </a:t>
            </a:r>
            <a:endParaRPr b="1"/>
          </a:p>
          <a:p>
            <a:pPr marL="457200" lvl="0" indent="-342900" algn="l" rtl="0">
              <a:spcBef>
                <a:spcPts val="0"/>
              </a:spcBef>
              <a:spcAft>
                <a:spcPts val="0"/>
              </a:spcAft>
              <a:buSzPts val="1800"/>
              <a:buChar char="●"/>
            </a:pPr>
            <a:r>
              <a:rPr lang="en" b="1"/>
              <a:t>Question 4: </a:t>
            </a:r>
            <a:r>
              <a:rPr lang="en"/>
              <a:t>Do we need an extra dimension for the number of arranged students like OPT(i,k), or not? </a:t>
            </a:r>
            <a:endParaRPr/>
          </a:p>
          <a:p>
            <a:pPr marL="457200" lvl="0" indent="-342900" algn="l" rtl="0">
              <a:spcBef>
                <a:spcPts val="0"/>
              </a:spcBef>
              <a:spcAft>
                <a:spcPts val="0"/>
              </a:spcAft>
              <a:buSzPts val="1800"/>
              <a:buChar char="●"/>
            </a:pPr>
            <a:r>
              <a:rPr lang="en" b="1"/>
              <a:t>Question 5: </a:t>
            </a:r>
            <a:r>
              <a:rPr lang="en"/>
              <a:t>Define OPT(0)=0, as when we have no seats, we can’t arrange any student. What is OPT(1)? What is OPT(2)?</a:t>
            </a:r>
            <a:endParaRPr/>
          </a:p>
          <a:p>
            <a:pPr marL="914400" lvl="1" indent="-317500" algn="l" rtl="0">
              <a:spcBef>
                <a:spcPts val="0"/>
              </a:spcBef>
              <a:spcAft>
                <a:spcPts val="0"/>
              </a:spcAft>
              <a:buSzPts val="1400"/>
              <a:buChar char="○"/>
            </a:pPr>
            <a:r>
              <a:rPr lang="en"/>
              <a:t>OPT(1) = w(1), OPT(2) = max{ w(1), w(2) } </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71">
                                            <p:txEl>
                                              <p:pRg st="0" end="0"/>
                                            </p:txEl>
                                          </p:spTgt>
                                        </p:tgtEl>
                                        <p:attrNameLst>
                                          <p:attrName>style.visibility</p:attrName>
                                        </p:attrNameLst>
                                      </p:cBhvr>
                                      <p:to>
                                        <p:strVal val="visible"/>
                                      </p:to>
                                    </p:set>
                                    <p:animEffect transition="in" filter="fade">
                                      <p:cBhvr>
                                        <p:cTn id="7" dur="1000"/>
                                        <p:tgtEl>
                                          <p:spTgt spid="27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71">
                                            <p:txEl>
                                              <p:pRg st="1" end="1"/>
                                            </p:txEl>
                                          </p:spTgt>
                                        </p:tgtEl>
                                        <p:attrNameLst>
                                          <p:attrName>style.visibility</p:attrName>
                                        </p:attrNameLst>
                                      </p:cBhvr>
                                      <p:to>
                                        <p:strVal val="visible"/>
                                      </p:to>
                                    </p:set>
                                    <p:animEffect transition="in" filter="fade">
                                      <p:cBhvr>
                                        <p:cTn id="12" dur="1000"/>
                                        <p:tgtEl>
                                          <p:spTgt spid="27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71">
                                            <p:txEl>
                                              <p:pRg st="2" end="2"/>
                                            </p:txEl>
                                          </p:spTgt>
                                        </p:tgtEl>
                                        <p:attrNameLst>
                                          <p:attrName>style.visibility</p:attrName>
                                        </p:attrNameLst>
                                      </p:cBhvr>
                                      <p:to>
                                        <p:strVal val="visible"/>
                                      </p:to>
                                    </p:set>
                                    <p:animEffect transition="in" filter="fade">
                                      <p:cBhvr>
                                        <p:cTn id="17" dur="1000"/>
                                        <p:tgtEl>
                                          <p:spTgt spid="27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71">
                                            <p:txEl>
                                              <p:pRg st="3" end="3"/>
                                            </p:txEl>
                                          </p:spTgt>
                                        </p:tgtEl>
                                        <p:attrNameLst>
                                          <p:attrName>style.visibility</p:attrName>
                                        </p:attrNameLst>
                                      </p:cBhvr>
                                      <p:to>
                                        <p:strVal val="visible"/>
                                      </p:to>
                                    </p:set>
                                    <p:animEffect transition="in" filter="fade">
                                      <p:cBhvr>
                                        <p:cTn id="22" dur="1000"/>
                                        <p:tgtEl>
                                          <p:spTgt spid="27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5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Third Step: Find the Solution for OPT(i)</a:t>
            </a:r>
            <a:endParaRPr/>
          </a:p>
        </p:txBody>
      </p:sp>
      <p:sp>
        <p:nvSpPr>
          <p:cNvPr id="277" name="Google Shape;277;p5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b="1"/>
              <a:t>Question 6: </a:t>
            </a:r>
            <a:r>
              <a:rPr lang="en"/>
              <a:t>Suppose you know that the best arrangement using only seats 1 to i </a:t>
            </a:r>
            <a:r>
              <a:rPr lang="en" b="1"/>
              <a:t>does not</a:t>
            </a:r>
            <a:r>
              <a:rPr lang="en"/>
              <a:t> place a student in seat i. In this case, express OPT(i) in terms of w(i) and OPT(j) for any j &lt; i. </a:t>
            </a:r>
            <a:endParaRPr/>
          </a:p>
          <a:p>
            <a:pPr marL="914400" lvl="1" indent="-317500" algn="l" rtl="0">
              <a:spcBef>
                <a:spcPts val="0"/>
              </a:spcBef>
              <a:spcAft>
                <a:spcPts val="0"/>
              </a:spcAft>
              <a:buSzPts val="1400"/>
              <a:buChar char="○"/>
            </a:pPr>
            <a:r>
              <a:rPr lang="en"/>
              <a:t>OPT(i) = OPT(i-1) </a:t>
            </a:r>
            <a:endParaRPr/>
          </a:p>
          <a:p>
            <a:pPr marL="457200" lvl="0" indent="0" algn="l" rtl="0">
              <a:spcBef>
                <a:spcPts val="1200"/>
              </a:spcBef>
              <a:spcAft>
                <a:spcPts val="1200"/>
              </a:spcAft>
              <a:buNone/>
            </a:pPr>
            <a:endParaRPr/>
          </a:p>
        </p:txBody>
      </p:sp>
      <p:graphicFrame>
        <p:nvGraphicFramePr>
          <p:cNvPr id="278" name="Google Shape;278;p55"/>
          <p:cNvGraphicFramePr/>
          <p:nvPr/>
        </p:nvGraphicFramePr>
        <p:xfrm>
          <a:off x="2309800" y="2834525"/>
          <a:ext cx="4524375" cy="792420"/>
        </p:xfrm>
        <a:graphic>
          <a:graphicData uri="http://schemas.openxmlformats.org/drawingml/2006/table">
            <a:tbl>
              <a:tblPr>
                <a:noFill/>
                <a:tableStyleId>{5F410182-F09D-4313-8962-AE3C5AF0F817}</a:tableStyleId>
              </a:tblPr>
              <a:tblGrid>
                <a:gridCol w="904875">
                  <a:extLst>
                    <a:ext uri="{9D8B030D-6E8A-4147-A177-3AD203B41FA5}">
                      <a16:colId xmlns:a16="http://schemas.microsoft.com/office/drawing/2014/main" val="20000"/>
                    </a:ext>
                  </a:extLst>
                </a:gridCol>
                <a:gridCol w="904875">
                  <a:extLst>
                    <a:ext uri="{9D8B030D-6E8A-4147-A177-3AD203B41FA5}">
                      <a16:colId xmlns:a16="http://schemas.microsoft.com/office/drawing/2014/main" val="20001"/>
                    </a:ext>
                  </a:extLst>
                </a:gridCol>
                <a:gridCol w="904875">
                  <a:extLst>
                    <a:ext uri="{9D8B030D-6E8A-4147-A177-3AD203B41FA5}">
                      <a16:colId xmlns:a16="http://schemas.microsoft.com/office/drawing/2014/main" val="20002"/>
                    </a:ext>
                  </a:extLst>
                </a:gridCol>
                <a:gridCol w="904875">
                  <a:extLst>
                    <a:ext uri="{9D8B030D-6E8A-4147-A177-3AD203B41FA5}">
                      <a16:colId xmlns:a16="http://schemas.microsoft.com/office/drawing/2014/main" val="20003"/>
                    </a:ext>
                  </a:extLst>
                </a:gridCol>
                <a:gridCol w="904875">
                  <a:extLst>
                    <a:ext uri="{9D8B030D-6E8A-4147-A177-3AD203B41FA5}">
                      <a16:colId xmlns:a16="http://schemas.microsoft.com/office/drawing/2014/main" val="20004"/>
                    </a:ext>
                  </a:extLst>
                </a:gridCol>
              </a:tblGrid>
              <a:tr h="381000">
                <a:tc>
                  <a:txBody>
                    <a:bodyPr/>
                    <a:lstStyle/>
                    <a:p>
                      <a:pPr marL="0" lvl="0" indent="0" algn="l" rtl="0">
                        <a:spcBef>
                          <a:spcPts val="0"/>
                        </a:spcBef>
                        <a:spcAft>
                          <a:spcPts val="0"/>
                        </a:spcAft>
                        <a:buNone/>
                      </a:pPr>
                      <a:r>
                        <a:rPr lang="en" b="1"/>
                        <a:t>Seat</a:t>
                      </a:r>
                      <a:endParaRPr b="1"/>
                    </a:p>
                  </a:txBody>
                  <a:tcPr marL="91425" marR="91425" marT="91425" marB="91425"/>
                </a:tc>
                <a:tc>
                  <a:txBody>
                    <a:bodyPr/>
                    <a:lstStyle/>
                    <a:p>
                      <a:pPr marL="0" lvl="0" indent="0" algn="ctr" rtl="0">
                        <a:spcBef>
                          <a:spcPts val="0"/>
                        </a:spcBef>
                        <a:spcAft>
                          <a:spcPts val="0"/>
                        </a:spcAft>
                        <a:buNone/>
                      </a:pPr>
                      <a:r>
                        <a:rPr lang="en"/>
                        <a:t>…</a:t>
                      </a:r>
                      <a:endParaRPr/>
                    </a:p>
                  </a:txBody>
                  <a:tcPr marL="91425" marR="91425" marT="91425" marB="91425"/>
                </a:tc>
                <a:tc>
                  <a:txBody>
                    <a:bodyPr/>
                    <a:lstStyle/>
                    <a:p>
                      <a:pPr marL="0" lvl="0" indent="0" algn="ctr" rtl="0">
                        <a:spcBef>
                          <a:spcPts val="0"/>
                        </a:spcBef>
                        <a:spcAft>
                          <a:spcPts val="0"/>
                        </a:spcAft>
                        <a:buNone/>
                      </a:pPr>
                      <a:r>
                        <a:rPr lang="en"/>
                        <a:t>i-2</a:t>
                      </a:r>
                      <a:endParaRPr/>
                    </a:p>
                  </a:txBody>
                  <a:tcPr marL="91425" marR="91425" marT="91425" marB="91425"/>
                </a:tc>
                <a:tc>
                  <a:txBody>
                    <a:bodyPr/>
                    <a:lstStyle/>
                    <a:p>
                      <a:pPr marL="0" lvl="0" indent="0" algn="ctr" rtl="0">
                        <a:spcBef>
                          <a:spcPts val="0"/>
                        </a:spcBef>
                        <a:spcAft>
                          <a:spcPts val="0"/>
                        </a:spcAft>
                        <a:buNone/>
                      </a:pPr>
                      <a:r>
                        <a:rPr lang="en"/>
                        <a:t>i-1</a:t>
                      </a:r>
                      <a:endParaRPr/>
                    </a:p>
                  </a:txBody>
                  <a:tcPr marL="91425" marR="91425" marT="91425" marB="91425"/>
                </a:tc>
                <a:tc>
                  <a:txBody>
                    <a:bodyPr/>
                    <a:lstStyle/>
                    <a:p>
                      <a:pPr marL="0" lvl="0" indent="0" algn="ctr" rtl="0">
                        <a:spcBef>
                          <a:spcPts val="0"/>
                        </a:spcBef>
                        <a:spcAft>
                          <a:spcPts val="0"/>
                        </a:spcAft>
                        <a:buNone/>
                      </a:pPr>
                      <a:r>
                        <a:rPr lang="en"/>
                        <a:t>i</a:t>
                      </a:r>
                      <a:endParaRPr/>
                    </a:p>
                  </a:txBody>
                  <a:tcPr marL="91425" marR="91425" marT="91425" marB="91425"/>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 b="1"/>
                        <a:t>OPT</a:t>
                      </a:r>
                      <a:endParaRPr b="1"/>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r>
                        <a:rPr lang="en"/>
                        <a:t>8</a:t>
                      </a:r>
                      <a:endParaRPr/>
                    </a:p>
                  </a:txBody>
                  <a:tcPr marL="91425" marR="91425" marT="91425" marB="91425">
                    <a:solidFill>
                      <a:schemeClr val="lt1"/>
                    </a:solidFill>
                  </a:tcPr>
                </a:tc>
                <a:tc>
                  <a:txBody>
                    <a:bodyPr/>
                    <a:lstStyle/>
                    <a:p>
                      <a:pPr marL="0" lvl="0" indent="0" algn="ctr" rtl="0">
                        <a:spcBef>
                          <a:spcPts val="0"/>
                        </a:spcBef>
                        <a:spcAft>
                          <a:spcPts val="0"/>
                        </a:spcAft>
                        <a:buNone/>
                      </a:pPr>
                      <a:r>
                        <a:rPr lang="en" dirty="0"/>
                        <a:t>10</a:t>
                      </a:r>
                      <a:endParaRPr dirty="0"/>
                    </a:p>
                  </a:txBody>
                  <a:tcPr marL="91425" marR="91425" marT="91425" marB="91425">
                    <a:solidFill>
                      <a:srgbClr val="6AA84F"/>
                    </a:solidFill>
                  </a:tcPr>
                </a:tc>
                <a:tc>
                  <a:txBody>
                    <a:bodyPr/>
                    <a:lstStyle/>
                    <a:p>
                      <a:pPr marL="0" lvl="0" indent="0" algn="ctr" rtl="0">
                        <a:spcBef>
                          <a:spcPts val="0"/>
                        </a:spcBef>
                        <a:spcAft>
                          <a:spcPts val="0"/>
                        </a:spcAft>
                        <a:buNone/>
                      </a:pPr>
                      <a:r>
                        <a:rPr lang="en" dirty="0"/>
                        <a:t>?</a:t>
                      </a:r>
                      <a:endParaRPr dirty="0"/>
                    </a:p>
                  </a:txBody>
                  <a:tcPr marL="91425" marR="91425" marT="91425" marB="91425">
                    <a:solidFill>
                      <a:schemeClr val="lt1"/>
                    </a:solidFill>
                  </a:tcPr>
                </a:tc>
                <a:extLst>
                  <a:ext uri="{0D108BD9-81ED-4DB2-BD59-A6C34878D82A}">
                    <a16:rowId xmlns:a16="http://schemas.microsoft.com/office/drawing/2014/main" val="10001"/>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77">
                                            <p:txEl>
                                              <p:pRg st="0" end="0"/>
                                            </p:txEl>
                                          </p:spTgt>
                                        </p:tgtEl>
                                        <p:attrNameLst>
                                          <p:attrName>style.visibility</p:attrName>
                                        </p:attrNameLst>
                                      </p:cBhvr>
                                      <p:to>
                                        <p:strVal val="visible"/>
                                      </p:to>
                                    </p:set>
                                    <p:animEffect transition="in" filter="fade">
                                      <p:cBhvr>
                                        <p:cTn id="7" dur="1000"/>
                                        <p:tgtEl>
                                          <p:spTgt spid="27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77">
                                            <p:txEl>
                                              <p:pRg st="1" end="1"/>
                                            </p:txEl>
                                          </p:spTgt>
                                        </p:tgtEl>
                                        <p:attrNameLst>
                                          <p:attrName>style.visibility</p:attrName>
                                        </p:attrNameLst>
                                      </p:cBhvr>
                                      <p:to>
                                        <p:strVal val="visible"/>
                                      </p:to>
                                    </p:set>
                                    <p:animEffect transition="in" filter="fade">
                                      <p:cBhvr>
                                        <p:cTn id="12" dur="1000"/>
                                        <p:tgtEl>
                                          <p:spTgt spid="27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77">
                                            <p:txEl>
                                              <p:pRg st="2" end="2"/>
                                            </p:txEl>
                                          </p:spTgt>
                                        </p:tgtEl>
                                        <p:attrNameLst>
                                          <p:attrName>style.visibility</p:attrName>
                                        </p:attrNameLst>
                                      </p:cBhvr>
                                      <p:to>
                                        <p:strVal val="visible"/>
                                      </p:to>
                                    </p:set>
                                    <p:animEffect transition="in" filter="fade">
                                      <p:cBhvr>
                                        <p:cTn id="17" dur="1000"/>
                                        <p:tgtEl>
                                          <p:spTgt spid="27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5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en"/>
              <a:t>Third Step: Find the Solution for OPT(i)</a:t>
            </a:r>
            <a:endParaRPr/>
          </a:p>
        </p:txBody>
      </p:sp>
      <p:sp>
        <p:nvSpPr>
          <p:cNvPr id="284" name="Google Shape;284;p5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b="1"/>
              <a:t>Question 7: </a:t>
            </a:r>
            <a:r>
              <a:rPr lang="en"/>
              <a:t>Suppose you know that the best arrangement using only seats 1 to i </a:t>
            </a:r>
            <a:r>
              <a:rPr lang="en" b="1"/>
              <a:t>does</a:t>
            </a:r>
            <a:r>
              <a:rPr lang="en"/>
              <a:t> place a student in seat i. In this case, express OPT(i) in terms of w(i) and OPT(j) for any j &lt; i. </a:t>
            </a:r>
            <a:endParaRPr/>
          </a:p>
          <a:p>
            <a:pPr marL="914400" lvl="1" indent="-317500" algn="l" rtl="0">
              <a:spcBef>
                <a:spcPts val="0"/>
              </a:spcBef>
              <a:spcAft>
                <a:spcPts val="0"/>
              </a:spcAft>
              <a:buSzPts val="1400"/>
              <a:buChar char="○"/>
            </a:pPr>
            <a:r>
              <a:rPr lang="en"/>
              <a:t>OPT(i) = OPT(i-2) + w(i) </a:t>
            </a:r>
            <a:endParaRPr/>
          </a:p>
        </p:txBody>
      </p:sp>
      <p:graphicFrame>
        <p:nvGraphicFramePr>
          <p:cNvPr id="285" name="Google Shape;285;p56"/>
          <p:cNvGraphicFramePr/>
          <p:nvPr/>
        </p:nvGraphicFramePr>
        <p:xfrm>
          <a:off x="2309800" y="2834525"/>
          <a:ext cx="4524375" cy="792420"/>
        </p:xfrm>
        <a:graphic>
          <a:graphicData uri="http://schemas.openxmlformats.org/drawingml/2006/table">
            <a:tbl>
              <a:tblPr>
                <a:noFill/>
                <a:tableStyleId>{5F410182-F09D-4313-8962-AE3C5AF0F817}</a:tableStyleId>
              </a:tblPr>
              <a:tblGrid>
                <a:gridCol w="904875">
                  <a:extLst>
                    <a:ext uri="{9D8B030D-6E8A-4147-A177-3AD203B41FA5}">
                      <a16:colId xmlns:a16="http://schemas.microsoft.com/office/drawing/2014/main" val="20000"/>
                    </a:ext>
                  </a:extLst>
                </a:gridCol>
                <a:gridCol w="904875">
                  <a:extLst>
                    <a:ext uri="{9D8B030D-6E8A-4147-A177-3AD203B41FA5}">
                      <a16:colId xmlns:a16="http://schemas.microsoft.com/office/drawing/2014/main" val="20001"/>
                    </a:ext>
                  </a:extLst>
                </a:gridCol>
                <a:gridCol w="904875">
                  <a:extLst>
                    <a:ext uri="{9D8B030D-6E8A-4147-A177-3AD203B41FA5}">
                      <a16:colId xmlns:a16="http://schemas.microsoft.com/office/drawing/2014/main" val="20002"/>
                    </a:ext>
                  </a:extLst>
                </a:gridCol>
                <a:gridCol w="904875">
                  <a:extLst>
                    <a:ext uri="{9D8B030D-6E8A-4147-A177-3AD203B41FA5}">
                      <a16:colId xmlns:a16="http://schemas.microsoft.com/office/drawing/2014/main" val="20003"/>
                    </a:ext>
                  </a:extLst>
                </a:gridCol>
                <a:gridCol w="904875">
                  <a:extLst>
                    <a:ext uri="{9D8B030D-6E8A-4147-A177-3AD203B41FA5}">
                      <a16:colId xmlns:a16="http://schemas.microsoft.com/office/drawing/2014/main" val="20004"/>
                    </a:ext>
                  </a:extLst>
                </a:gridCol>
              </a:tblGrid>
              <a:tr h="381000">
                <a:tc>
                  <a:txBody>
                    <a:bodyPr/>
                    <a:lstStyle/>
                    <a:p>
                      <a:pPr marL="0" lvl="0" indent="0" algn="l" rtl="0">
                        <a:spcBef>
                          <a:spcPts val="0"/>
                        </a:spcBef>
                        <a:spcAft>
                          <a:spcPts val="0"/>
                        </a:spcAft>
                        <a:buNone/>
                      </a:pPr>
                      <a:r>
                        <a:rPr lang="en" b="1"/>
                        <a:t>Seat</a:t>
                      </a:r>
                      <a:endParaRPr b="1"/>
                    </a:p>
                  </a:txBody>
                  <a:tcPr marL="91425" marR="91425" marT="91425" marB="91425"/>
                </a:tc>
                <a:tc>
                  <a:txBody>
                    <a:bodyPr/>
                    <a:lstStyle/>
                    <a:p>
                      <a:pPr marL="0" lvl="0" indent="0" algn="ctr" rtl="0">
                        <a:spcBef>
                          <a:spcPts val="0"/>
                        </a:spcBef>
                        <a:spcAft>
                          <a:spcPts val="0"/>
                        </a:spcAft>
                        <a:buNone/>
                      </a:pPr>
                      <a:r>
                        <a:rPr lang="en"/>
                        <a:t>…</a:t>
                      </a:r>
                      <a:endParaRPr/>
                    </a:p>
                  </a:txBody>
                  <a:tcPr marL="91425" marR="91425" marT="91425" marB="91425"/>
                </a:tc>
                <a:tc>
                  <a:txBody>
                    <a:bodyPr/>
                    <a:lstStyle/>
                    <a:p>
                      <a:pPr marL="0" lvl="0" indent="0" algn="ctr" rtl="0">
                        <a:spcBef>
                          <a:spcPts val="0"/>
                        </a:spcBef>
                        <a:spcAft>
                          <a:spcPts val="0"/>
                        </a:spcAft>
                        <a:buNone/>
                      </a:pPr>
                      <a:r>
                        <a:rPr lang="en"/>
                        <a:t>i-2</a:t>
                      </a:r>
                      <a:endParaRPr/>
                    </a:p>
                  </a:txBody>
                  <a:tcPr marL="91425" marR="91425" marT="91425" marB="91425"/>
                </a:tc>
                <a:tc>
                  <a:txBody>
                    <a:bodyPr/>
                    <a:lstStyle/>
                    <a:p>
                      <a:pPr marL="0" lvl="0" indent="0" algn="ctr" rtl="0">
                        <a:spcBef>
                          <a:spcPts val="0"/>
                        </a:spcBef>
                        <a:spcAft>
                          <a:spcPts val="0"/>
                        </a:spcAft>
                        <a:buNone/>
                      </a:pPr>
                      <a:r>
                        <a:rPr lang="en"/>
                        <a:t>i-1</a:t>
                      </a:r>
                      <a:endParaRPr/>
                    </a:p>
                  </a:txBody>
                  <a:tcPr marL="91425" marR="91425" marT="91425" marB="91425"/>
                </a:tc>
                <a:tc>
                  <a:txBody>
                    <a:bodyPr/>
                    <a:lstStyle/>
                    <a:p>
                      <a:pPr marL="0" lvl="0" indent="0" algn="ctr" rtl="0">
                        <a:spcBef>
                          <a:spcPts val="0"/>
                        </a:spcBef>
                        <a:spcAft>
                          <a:spcPts val="0"/>
                        </a:spcAft>
                        <a:buNone/>
                      </a:pPr>
                      <a:r>
                        <a:rPr lang="en"/>
                        <a:t>i</a:t>
                      </a:r>
                      <a:endParaRPr/>
                    </a:p>
                  </a:txBody>
                  <a:tcPr marL="91425" marR="91425" marT="91425" marB="91425"/>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 b="1"/>
                        <a:t>OPT</a:t>
                      </a:r>
                      <a:endParaRPr b="1"/>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r>
                        <a:rPr lang="en"/>
                        <a:t>8</a:t>
                      </a:r>
                      <a:endParaRPr/>
                    </a:p>
                  </a:txBody>
                  <a:tcPr marL="91425" marR="91425" marT="91425" marB="91425">
                    <a:solidFill>
                      <a:srgbClr val="6AA84F"/>
                    </a:solidFill>
                  </a:tcPr>
                </a:tc>
                <a:tc>
                  <a:txBody>
                    <a:bodyPr/>
                    <a:lstStyle/>
                    <a:p>
                      <a:pPr marL="0" lvl="0" indent="0" algn="ctr" rtl="0">
                        <a:spcBef>
                          <a:spcPts val="0"/>
                        </a:spcBef>
                        <a:spcAft>
                          <a:spcPts val="0"/>
                        </a:spcAft>
                        <a:buNone/>
                      </a:pPr>
                      <a:r>
                        <a:rPr lang="en"/>
                        <a:t>10</a:t>
                      </a:r>
                      <a:endParaRPr/>
                    </a:p>
                  </a:txBody>
                  <a:tcPr marL="91425" marR="91425" marT="91425" marB="91425">
                    <a:solidFill>
                      <a:schemeClr val="lt1"/>
                    </a:solidFill>
                  </a:tcPr>
                </a:tc>
                <a:tc>
                  <a:txBody>
                    <a:bodyPr/>
                    <a:lstStyle/>
                    <a:p>
                      <a:pPr marL="0" lvl="0" indent="0" algn="ctr" rtl="0">
                        <a:spcBef>
                          <a:spcPts val="0"/>
                        </a:spcBef>
                        <a:spcAft>
                          <a:spcPts val="0"/>
                        </a:spcAft>
                        <a:buNone/>
                      </a:pPr>
                      <a:r>
                        <a:rPr lang="en"/>
                        <a:t>?</a:t>
                      </a:r>
                      <a:endParaRPr/>
                    </a:p>
                  </a:txBody>
                  <a:tcPr marL="91425" marR="91425" marT="91425" marB="91425">
                    <a:solidFill>
                      <a:schemeClr val="lt1"/>
                    </a:solidFill>
                  </a:tcPr>
                </a:tc>
                <a:extLst>
                  <a:ext uri="{0D108BD9-81ED-4DB2-BD59-A6C34878D82A}">
                    <a16:rowId xmlns:a16="http://schemas.microsoft.com/office/drawing/2014/main" val="10001"/>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84">
                                            <p:txEl>
                                              <p:pRg st="0" end="0"/>
                                            </p:txEl>
                                          </p:spTgt>
                                        </p:tgtEl>
                                        <p:attrNameLst>
                                          <p:attrName>style.visibility</p:attrName>
                                        </p:attrNameLst>
                                      </p:cBhvr>
                                      <p:to>
                                        <p:strVal val="visible"/>
                                      </p:to>
                                    </p:set>
                                    <p:animEffect transition="in" filter="fade">
                                      <p:cBhvr>
                                        <p:cTn id="7" dur="1000"/>
                                        <p:tgtEl>
                                          <p:spTgt spid="28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84">
                                            <p:txEl>
                                              <p:pRg st="1" end="1"/>
                                            </p:txEl>
                                          </p:spTgt>
                                        </p:tgtEl>
                                        <p:attrNameLst>
                                          <p:attrName>style.visibility</p:attrName>
                                        </p:attrNameLst>
                                      </p:cBhvr>
                                      <p:to>
                                        <p:strVal val="visible"/>
                                      </p:to>
                                    </p:set>
                                    <p:animEffect transition="in" filter="fade">
                                      <p:cBhvr>
                                        <p:cTn id="12" dur="1000"/>
                                        <p:tgtEl>
                                          <p:spTgt spid="28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5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en"/>
              <a:t>Third Step: Find the Solution for OPT(i)</a:t>
            </a:r>
            <a:endParaRPr/>
          </a:p>
        </p:txBody>
      </p:sp>
      <p:sp>
        <p:nvSpPr>
          <p:cNvPr id="291" name="Google Shape;291;p5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b="1"/>
              <a:t>Question 8: </a:t>
            </a:r>
            <a:r>
              <a:rPr lang="en"/>
              <a:t>Put these two cases together, you will get the formula OPT(i) = max{ OPT(i-1), OPT(i-2) + w(i)}. Describe an efficient algorithm to compute the maximum possible comfort you can achieve.</a:t>
            </a:r>
            <a:endParaRPr/>
          </a:p>
          <a:p>
            <a:pPr marL="457200" lvl="0" indent="-342900" algn="l" rtl="0">
              <a:spcBef>
                <a:spcPts val="0"/>
              </a:spcBef>
              <a:spcAft>
                <a:spcPts val="0"/>
              </a:spcAft>
              <a:buSzPts val="1800"/>
              <a:buChar char="●"/>
            </a:pPr>
            <a:r>
              <a:rPr lang="en"/>
              <a:t>Do not forget:</a:t>
            </a:r>
            <a:endParaRPr/>
          </a:p>
          <a:p>
            <a:pPr marL="914400" lvl="1" indent="-317500" algn="l" rtl="0">
              <a:spcBef>
                <a:spcPts val="0"/>
              </a:spcBef>
              <a:spcAft>
                <a:spcPts val="0"/>
              </a:spcAft>
              <a:buSzPts val="1400"/>
              <a:buChar char="○"/>
            </a:pPr>
            <a:r>
              <a:rPr lang="en" b="1"/>
              <a:t>Initialization and boundary condition:</a:t>
            </a:r>
            <a:r>
              <a:rPr lang="en"/>
              <a:t> “We initialize OPT as a length N+1 array indexed from 0 to N, set OPT(0) = 0 and OPT(1) = w(1).“</a:t>
            </a:r>
            <a:endParaRPr/>
          </a:p>
          <a:p>
            <a:pPr marL="914400" lvl="1" indent="-317500" algn="l" rtl="0">
              <a:spcBef>
                <a:spcPts val="0"/>
              </a:spcBef>
              <a:spcAft>
                <a:spcPts val="0"/>
              </a:spcAft>
              <a:buSzPts val="1400"/>
              <a:buChar char="○"/>
            </a:pPr>
            <a:r>
              <a:rPr lang="en" b="1"/>
              <a:t>The order of solving the subproblems:</a:t>
            </a:r>
            <a:r>
              <a:rPr lang="en"/>
              <a:t> “We compute OPT(i) for every i from 2 to N by the formula OPT(i) = max{ OPT(i-1), OPT(i-2) + w(i) }.”</a:t>
            </a:r>
            <a:endParaRPr/>
          </a:p>
          <a:p>
            <a:pPr marL="914400" lvl="1" indent="-317500" algn="l" rtl="0">
              <a:spcBef>
                <a:spcPts val="0"/>
              </a:spcBef>
              <a:spcAft>
                <a:spcPts val="0"/>
              </a:spcAft>
              <a:buSzPts val="1400"/>
              <a:buChar char="○"/>
            </a:pPr>
            <a:r>
              <a:rPr lang="en" b="1"/>
              <a:t>Return</a:t>
            </a:r>
            <a:r>
              <a:rPr lang="en"/>
              <a:t>: “Return OPT(N) from the array as the maximum possible comfort.” </a:t>
            </a:r>
            <a:endParaRPr/>
          </a:p>
          <a:p>
            <a:pPr marL="457200" lvl="0" indent="-342900" algn="l" rtl="0">
              <a:spcBef>
                <a:spcPts val="0"/>
              </a:spcBef>
              <a:spcAft>
                <a:spcPts val="0"/>
              </a:spcAft>
              <a:buSzPts val="1800"/>
              <a:buChar char="●"/>
            </a:pPr>
            <a:r>
              <a:rPr lang="en"/>
              <a:t>According to the requirements, you may have to provide pseudo code or analyze the time/space complexity. </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91">
                                            <p:txEl>
                                              <p:pRg st="0" end="0"/>
                                            </p:txEl>
                                          </p:spTgt>
                                        </p:tgtEl>
                                        <p:attrNameLst>
                                          <p:attrName>style.visibility</p:attrName>
                                        </p:attrNameLst>
                                      </p:cBhvr>
                                      <p:to>
                                        <p:strVal val="visible"/>
                                      </p:to>
                                    </p:set>
                                    <p:animEffect transition="in" filter="fade">
                                      <p:cBhvr>
                                        <p:cTn id="7" dur="1000"/>
                                        <p:tgtEl>
                                          <p:spTgt spid="29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91">
                                            <p:txEl>
                                              <p:pRg st="1" end="1"/>
                                            </p:txEl>
                                          </p:spTgt>
                                        </p:tgtEl>
                                        <p:attrNameLst>
                                          <p:attrName>style.visibility</p:attrName>
                                        </p:attrNameLst>
                                      </p:cBhvr>
                                      <p:to>
                                        <p:strVal val="visible"/>
                                      </p:to>
                                    </p:set>
                                    <p:animEffect transition="in" filter="fade">
                                      <p:cBhvr>
                                        <p:cTn id="12" dur="1000"/>
                                        <p:tgtEl>
                                          <p:spTgt spid="29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91">
                                            <p:txEl>
                                              <p:pRg st="2" end="2"/>
                                            </p:txEl>
                                          </p:spTgt>
                                        </p:tgtEl>
                                        <p:attrNameLst>
                                          <p:attrName>style.visibility</p:attrName>
                                        </p:attrNameLst>
                                      </p:cBhvr>
                                      <p:to>
                                        <p:strVal val="visible"/>
                                      </p:to>
                                    </p:set>
                                    <p:animEffect transition="in" filter="fade">
                                      <p:cBhvr>
                                        <p:cTn id="17" dur="1000"/>
                                        <p:tgtEl>
                                          <p:spTgt spid="29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91">
                                            <p:txEl>
                                              <p:pRg st="3" end="3"/>
                                            </p:txEl>
                                          </p:spTgt>
                                        </p:tgtEl>
                                        <p:attrNameLst>
                                          <p:attrName>style.visibility</p:attrName>
                                        </p:attrNameLst>
                                      </p:cBhvr>
                                      <p:to>
                                        <p:strVal val="visible"/>
                                      </p:to>
                                    </p:set>
                                    <p:animEffect transition="in" filter="fade">
                                      <p:cBhvr>
                                        <p:cTn id="22" dur="1000"/>
                                        <p:tgtEl>
                                          <p:spTgt spid="29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91">
                                            <p:txEl>
                                              <p:pRg st="4" end="4"/>
                                            </p:txEl>
                                          </p:spTgt>
                                        </p:tgtEl>
                                        <p:attrNameLst>
                                          <p:attrName>style.visibility</p:attrName>
                                        </p:attrNameLst>
                                      </p:cBhvr>
                                      <p:to>
                                        <p:strVal val="visible"/>
                                      </p:to>
                                    </p:set>
                                    <p:animEffect transition="in" filter="fade">
                                      <p:cBhvr>
                                        <p:cTn id="27" dur="1000"/>
                                        <p:tgtEl>
                                          <p:spTgt spid="291">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91">
                                            <p:txEl>
                                              <p:pRg st="5" end="5"/>
                                            </p:txEl>
                                          </p:spTgt>
                                        </p:tgtEl>
                                        <p:attrNameLst>
                                          <p:attrName>style.visibility</p:attrName>
                                        </p:attrNameLst>
                                      </p:cBhvr>
                                      <p:to>
                                        <p:strVal val="visible"/>
                                      </p:to>
                                    </p:set>
                                    <p:animEffect transition="in" filter="fade">
                                      <p:cBhvr>
                                        <p:cTn id="32" dur="1000"/>
                                        <p:tgtEl>
                                          <p:spTgt spid="29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5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Tabulation Models for Linear DP</a:t>
            </a:r>
            <a:endParaRPr/>
          </a:p>
        </p:txBody>
      </p:sp>
      <p:sp>
        <p:nvSpPr>
          <p:cNvPr id="297" name="Google Shape;297;p5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9250" algn="l" rtl="0">
              <a:spcBef>
                <a:spcPts val="0"/>
              </a:spcBef>
              <a:spcAft>
                <a:spcPts val="0"/>
              </a:spcAft>
              <a:buSzPts val="1900"/>
              <a:buChar char="●"/>
            </a:pPr>
            <a:r>
              <a:rPr lang="en" sz="1900"/>
              <a:t>O(i) sub-problems involved to compute</a:t>
            </a:r>
            <a:r>
              <a:rPr lang="en" sz="1900" b="1"/>
              <a:t> OPT(i) </a:t>
            </a:r>
            <a:endParaRPr sz="1900" b="1"/>
          </a:p>
          <a:p>
            <a:pPr marL="914400" lvl="1" indent="-323850" algn="l" rtl="0">
              <a:spcBef>
                <a:spcPts val="0"/>
              </a:spcBef>
              <a:spcAft>
                <a:spcPts val="0"/>
              </a:spcAft>
              <a:buSzPts val="1500"/>
              <a:buChar char="○"/>
            </a:pPr>
            <a:r>
              <a:rPr lang="en" sz="1500"/>
              <a:t>Recurrence example: OPT(i) = min{ OPT(j) + w(j,i): 1&lt;=j&lt;i } </a:t>
            </a:r>
            <a:endParaRPr sz="1500"/>
          </a:p>
          <a:p>
            <a:pPr marL="914400" lvl="1" indent="-323850" algn="l" rtl="0">
              <a:spcBef>
                <a:spcPts val="0"/>
              </a:spcBef>
              <a:spcAft>
                <a:spcPts val="0"/>
              </a:spcAft>
              <a:buSzPts val="1500"/>
              <a:buChar char="○"/>
            </a:pPr>
            <a:r>
              <a:rPr lang="en" sz="1500"/>
              <a:t>Problem example: P1 of HW6, O(n^2) solution of Longest increasing subsequence (LIS), Rod Cutting Problem. </a:t>
            </a:r>
            <a:endParaRPr sz="1500" b="1"/>
          </a:p>
          <a:p>
            <a:pPr marL="914400" lvl="1" indent="-323850" algn="l" rtl="0">
              <a:spcBef>
                <a:spcPts val="0"/>
              </a:spcBef>
              <a:spcAft>
                <a:spcPts val="0"/>
              </a:spcAft>
              <a:buSzPts val="1500"/>
              <a:buChar char="○"/>
            </a:pPr>
            <a:r>
              <a:rPr lang="en" sz="1500"/>
              <a:t>w(j,i) may be difficult to compute, e.g., takes O((j-i)^2) to compute </a:t>
            </a:r>
            <a:endParaRPr sz="1500"/>
          </a:p>
          <a:p>
            <a:pPr marL="457200" lvl="0" indent="-349250" algn="l" rtl="0">
              <a:spcBef>
                <a:spcPts val="0"/>
              </a:spcBef>
              <a:spcAft>
                <a:spcPts val="0"/>
              </a:spcAft>
              <a:buSzPts val="1900"/>
              <a:buChar char="●"/>
            </a:pPr>
            <a:r>
              <a:rPr lang="en" sz="1900"/>
              <a:t>O(1) sub-problems </a:t>
            </a:r>
            <a:endParaRPr sz="1900"/>
          </a:p>
          <a:p>
            <a:pPr marL="914400" lvl="1" indent="-323850" algn="l" rtl="0">
              <a:spcBef>
                <a:spcPts val="0"/>
              </a:spcBef>
              <a:spcAft>
                <a:spcPts val="0"/>
              </a:spcAft>
              <a:buSzPts val="1500"/>
              <a:buChar char="○"/>
            </a:pPr>
            <a:r>
              <a:rPr lang="en" sz="1500"/>
              <a:t>OPT(i) = min{ OPT(j) + w(j,i): i-k&lt;=j&lt;i } like this problem. P1 of HW7.</a:t>
            </a:r>
            <a:endParaRPr sz="1500"/>
          </a:p>
          <a:p>
            <a:pPr marL="457200" lvl="0" indent="-349250" algn="l" rtl="0">
              <a:spcBef>
                <a:spcPts val="0"/>
              </a:spcBef>
              <a:spcAft>
                <a:spcPts val="0"/>
              </a:spcAft>
              <a:buSzPts val="1900"/>
              <a:buChar char="●"/>
            </a:pPr>
            <a:r>
              <a:rPr lang="en" sz="1900"/>
              <a:t>O(log(i)) sub-problems? </a:t>
            </a:r>
            <a:endParaRPr sz="1900"/>
          </a:p>
          <a:p>
            <a:pPr marL="914400" lvl="1" indent="-323850" algn="l" rtl="0">
              <a:spcBef>
                <a:spcPts val="0"/>
              </a:spcBef>
              <a:spcAft>
                <a:spcPts val="0"/>
              </a:spcAft>
              <a:buSzPts val="1500"/>
              <a:buChar char="○"/>
            </a:pPr>
            <a:r>
              <a:rPr lang="en" sz="1500"/>
              <a:t>Via binary search: O(nlogn) solution of LIS.</a:t>
            </a:r>
            <a:endParaRPr sz="1500"/>
          </a:p>
          <a:p>
            <a:pPr marL="914400" lvl="1" indent="-323850" algn="l" rtl="0">
              <a:spcBef>
                <a:spcPts val="0"/>
              </a:spcBef>
              <a:spcAft>
                <a:spcPts val="0"/>
              </a:spcAft>
              <a:buSzPts val="1500"/>
              <a:buChar char="○"/>
            </a:pPr>
            <a:r>
              <a:rPr lang="en" sz="1500"/>
              <a:t>Via heap/segment-tree/red-black-tree or other data structures. (e.g. Dijkstra Algorithm)</a:t>
            </a:r>
            <a:endParaRPr sz="15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97">
                                            <p:txEl>
                                              <p:pRg st="0" end="0"/>
                                            </p:txEl>
                                          </p:spTgt>
                                        </p:tgtEl>
                                        <p:attrNameLst>
                                          <p:attrName>style.visibility</p:attrName>
                                        </p:attrNameLst>
                                      </p:cBhvr>
                                      <p:to>
                                        <p:strVal val="visible"/>
                                      </p:to>
                                    </p:set>
                                    <p:animEffect transition="in" filter="fade">
                                      <p:cBhvr>
                                        <p:cTn id="7" dur="1000"/>
                                        <p:tgtEl>
                                          <p:spTgt spid="29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97">
                                            <p:txEl>
                                              <p:pRg st="1" end="1"/>
                                            </p:txEl>
                                          </p:spTgt>
                                        </p:tgtEl>
                                        <p:attrNameLst>
                                          <p:attrName>style.visibility</p:attrName>
                                        </p:attrNameLst>
                                      </p:cBhvr>
                                      <p:to>
                                        <p:strVal val="visible"/>
                                      </p:to>
                                    </p:set>
                                    <p:animEffect transition="in" filter="fade">
                                      <p:cBhvr>
                                        <p:cTn id="12" dur="1000"/>
                                        <p:tgtEl>
                                          <p:spTgt spid="29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97">
                                            <p:txEl>
                                              <p:pRg st="2" end="2"/>
                                            </p:txEl>
                                          </p:spTgt>
                                        </p:tgtEl>
                                        <p:attrNameLst>
                                          <p:attrName>style.visibility</p:attrName>
                                        </p:attrNameLst>
                                      </p:cBhvr>
                                      <p:to>
                                        <p:strVal val="visible"/>
                                      </p:to>
                                    </p:set>
                                    <p:animEffect transition="in" filter="fade">
                                      <p:cBhvr>
                                        <p:cTn id="17" dur="1000"/>
                                        <p:tgtEl>
                                          <p:spTgt spid="29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97">
                                            <p:txEl>
                                              <p:pRg st="3" end="3"/>
                                            </p:txEl>
                                          </p:spTgt>
                                        </p:tgtEl>
                                        <p:attrNameLst>
                                          <p:attrName>style.visibility</p:attrName>
                                        </p:attrNameLst>
                                      </p:cBhvr>
                                      <p:to>
                                        <p:strVal val="visible"/>
                                      </p:to>
                                    </p:set>
                                    <p:animEffect transition="in" filter="fade">
                                      <p:cBhvr>
                                        <p:cTn id="22" dur="1000"/>
                                        <p:tgtEl>
                                          <p:spTgt spid="29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97">
                                            <p:txEl>
                                              <p:pRg st="4" end="4"/>
                                            </p:txEl>
                                          </p:spTgt>
                                        </p:tgtEl>
                                        <p:attrNameLst>
                                          <p:attrName>style.visibility</p:attrName>
                                        </p:attrNameLst>
                                      </p:cBhvr>
                                      <p:to>
                                        <p:strVal val="visible"/>
                                      </p:to>
                                    </p:set>
                                    <p:animEffect transition="in" filter="fade">
                                      <p:cBhvr>
                                        <p:cTn id="27" dur="1000"/>
                                        <p:tgtEl>
                                          <p:spTgt spid="29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97">
                                            <p:txEl>
                                              <p:pRg st="5" end="5"/>
                                            </p:txEl>
                                          </p:spTgt>
                                        </p:tgtEl>
                                        <p:attrNameLst>
                                          <p:attrName>style.visibility</p:attrName>
                                        </p:attrNameLst>
                                      </p:cBhvr>
                                      <p:to>
                                        <p:strVal val="visible"/>
                                      </p:to>
                                    </p:set>
                                    <p:animEffect transition="in" filter="fade">
                                      <p:cBhvr>
                                        <p:cTn id="32" dur="1000"/>
                                        <p:tgtEl>
                                          <p:spTgt spid="297">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97">
                                            <p:txEl>
                                              <p:pRg st="6" end="6"/>
                                            </p:txEl>
                                          </p:spTgt>
                                        </p:tgtEl>
                                        <p:attrNameLst>
                                          <p:attrName>style.visibility</p:attrName>
                                        </p:attrNameLst>
                                      </p:cBhvr>
                                      <p:to>
                                        <p:strVal val="visible"/>
                                      </p:to>
                                    </p:set>
                                    <p:animEffect transition="in" filter="fade">
                                      <p:cBhvr>
                                        <p:cTn id="37" dur="1000"/>
                                        <p:tgtEl>
                                          <p:spTgt spid="297">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297">
                                            <p:txEl>
                                              <p:pRg st="7" end="7"/>
                                            </p:txEl>
                                          </p:spTgt>
                                        </p:tgtEl>
                                        <p:attrNameLst>
                                          <p:attrName>style.visibility</p:attrName>
                                        </p:attrNameLst>
                                      </p:cBhvr>
                                      <p:to>
                                        <p:strVal val="visible"/>
                                      </p:to>
                                    </p:set>
                                    <p:animEffect transition="in" filter="fade">
                                      <p:cBhvr>
                                        <p:cTn id="42" dur="1000"/>
                                        <p:tgtEl>
                                          <p:spTgt spid="297">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297">
                                            <p:txEl>
                                              <p:pRg st="8" end="8"/>
                                            </p:txEl>
                                          </p:spTgt>
                                        </p:tgtEl>
                                        <p:attrNameLst>
                                          <p:attrName>style.visibility</p:attrName>
                                        </p:attrNameLst>
                                      </p:cBhvr>
                                      <p:to>
                                        <p:strVal val="visible"/>
                                      </p:to>
                                    </p:set>
                                    <p:animEffect transition="in" filter="fade">
                                      <p:cBhvr>
                                        <p:cTn id="47" dur="1000"/>
                                        <p:tgtEl>
                                          <p:spTgt spid="29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5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en"/>
              <a:t>Tabulation Models for 2-Dimensional DP</a:t>
            </a:r>
            <a:endParaRPr/>
          </a:p>
        </p:txBody>
      </p:sp>
      <p:sp>
        <p:nvSpPr>
          <p:cNvPr id="303" name="Google Shape;303;p5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9250" algn="l" rtl="0">
              <a:spcBef>
                <a:spcPts val="0"/>
              </a:spcBef>
              <a:spcAft>
                <a:spcPts val="0"/>
              </a:spcAft>
              <a:buSzPts val="1900"/>
              <a:buChar char="●"/>
            </a:pPr>
            <a:r>
              <a:rPr lang="en" sz="1900"/>
              <a:t>O(i) sub-problems involved to compute</a:t>
            </a:r>
            <a:r>
              <a:rPr lang="en" sz="1900" b="1"/>
              <a:t> OPT(i,j) </a:t>
            </a:r>
            <a:endParaRPr sz="1900" b="1"/>
          </a:p>
          <a:p>
            <a:pPr marL="914400" lvl="1" indent="-323850" algn="l" rtl="0">
              <a:spcBef>
                <a:spcPts val="0"/>
              </a:spcBef>
              <a:spcAft>
                <a:spcPts val="0"/>
              </a:spcAft>
              <a:buSzPts val="1500"/>
              <a:buChar char="○"/>
            </a:pPr>
            <a:r>
              <a:rPr lang="en" sz="1500"/>
              <a:t>Recurrence example 1: OPT(i,j) = min{ OPT(i-1,k) + w(i,j,k): 1&lt;=k&lt;j }. </a:t>
            </a:r>
            <a:endParaRPr sz="1500"/>
          </a:p>
          <a:p>
            <a:pPr marL="914400" lvl="1" indent="-323850" algn="l" rtl="0">
              <a:spcBef>
                <a:spcPts val="0"/>
              </a:spcBef>
              <a:spcAft>
                <a:spcPts val="0"/>
              </a:spcAft>
              <a:buSzPts val="1500"/>
              <a:buChar char="○"/>
            </a:pPr>
            <a:r>
              <a:rPr lang="en" sz="1500"/>
              <a:t>Recurrence example 2: OPT(i,j) = min{ OPT(k,j) + OPT(i,k+1) + w(i,j,k): i&lt;=k&lt;i } like P4 of HW6 and P3/5 of HW7. Be careful of the order to solve the sub-problems. </a:t>
            </a:r>
            <a:endParaRPr sz="1500"/>
          </a:p>
          <a:p>
            <a:pPr marL="457200" lvl="0" indent="-349250" algn="l" rtl="0">
              <a:spcBef>
                <a:spcPts val="0"/>
              </a:spcBef>
              <a:spcAft>
                <a:spcPts val="0"/>
              </a:spcAft>
              <a:buSzPts val="1900"/>
              <a:buChar char="●"/>
            </a:pPr>
            <a:r>
              <a:rPr lang="en" sz="1900"/>
              <a:t>O(1) sub-problems </a:t>
            </a:r>
            <a:endParaRPr sz="1900"/>
          </a:p>
          <a:p>
            <a:pPr marL="914400" lvl="1" indent="-323850" algn="l" rtl="0">
              <a:spcBef>
                <a:spcPts val="0"/>
              </a:spcBef>
              <a:spcAft>
                <a:spcPts val="0"/>
              </a:spcAft>
              <a:buSzPts val="1500"/>
              <a:buChar char="○"/>
            </a:pPr>
            <a:r>
              <a:rPr lang="en" sz="1500"/>
              <a:t>Example: P3 of HW6 and P4 of HW7.</a:t>
            </a:r>
            <a:r>
              <a:rPr lang="en" sz="1500" b="1"/>
              <a:t> </a:t>
            </a:r>
            <a:r>
              <a:rPr lang="en" sz="1500"/>
              <a:t>The Edit distance Problem, OPT(i,j) = min{OPT(i-1,j) + a(i), OPT(i,j-1) +b(j), OPT(i-1,j-1)+w(i,j)}.</a:t>
            </a:r>
            <a:endParaRPr sz="1900"/>
          </a:p>
        </p:txBody>
      </p:sp>
      <p:graphicFrame>
        <p:nvGraphicFramePr>
          <p:cNvPr id="304" name="Google Shape;304;p59"/>
          <p:cNvGraphicFramePr/>
          <p:nvPr/>
        </p:nvGraphicFramePr>
        <p:xfrm>
          <a:off x="2762250" y="3380250"/>
          <a:ext cx="3619500" cy="1188630"/>
        </p:xfrm>
        <a:graphic>
          <a:graphicData uri="http://schemas.openxmlformats.org/drawingml/2006/table">
            <a:tbl>
              <a:tblPr>
                <a:noFill/>
                <a:tableStyleId>{5F410182-F09D-4313-8962-AE3C5AF0F817}</a:tableStyleId>
              </a:tblPr>
              <a:tblGrid>
                <a:gridCol w="904875">
                  <a:extLst>
                    <a:ext uri="{9D8B030D-6E8A-4147-A177-3AD203B41FA5}">
                      <a16:colId xmlns:a16="http://schemas.microsoft.com/office/drawing/2014/main" val="20000"/>
                    </a:ext>
                  </a:extLst>
                </a:gridCol>
                <a:gridCol w="904875">
                  <a:extLst>
                    <a:ext uri="{9D8B030D-6E8A-4147-A177-3AD203B41FA5}">
                      <a16:colId xmlns:a16="http://schemas.microsoft.com/office/drawing/2014/main" val="20001"/>
                    </a:ext>
                  </a:extLst>
                </a:gridCol>
                <a:gridCol w="904875">
                  <a:extLst>
                    <a:ext uri="{9D8B030D-6E8A-4147-A177-3AD203B41FA5}">
                      <a16:colId xmlns:a16="http://schemas.microsoft.com/office/drawing/2014/main" val="20002"/>
                    </a:ext>
                  </a:extLst>
                </a:gridCol>
                <a:gridCol w="904875">
                  <a:extLst>
                    <a:ext uri="{9D8B030D-6E8A-4147-A177-3AD203B41FA5}">
                      <a16:colId xmlns:a16="http://schemas.microsoft.com/office/drawing/2014/main" val="20003"/>
                    </a:ext>
                  </a:extLst>
                </a:gridCol>
              </a:tblGrid>
              <a:tr h="381000">
                <a:tc>
                  <a:txBody>
                    <a:bodyPr/>
                    <a:lstStyle/>
                    <a:p>
                      <a:pPr marL="0" lvl="0" indent="0" algn="l" rtl="0">
                        <a:spcBef>
                          <a:spcPts val="0"/>
                        </a:spcBef>
                        <a:spcAft>
                          <a:spcPts val="0"/>
                        </a:spcAft>
                        <a:buNone/>
                      </a:pPr>
                      <a:r>
                        <a:rPr lang="en" b="1"/>
                        <a:t>OPT</a:t>
                      </a:r>
                      <a:endParaRPr b="1"/>
                    </a:p>
                  </a:txBody>
                  <a:tcPr marL="91425" marR="91425" marT="91425" marB="91425"/>
                </a:tc>
                <a:tc>
                  <a:txBody>
                    <a:bodyPr/>
                    <a:lstStyle/>
                    <a:p>
                      <a:pPr marL="0" lvl="0" indent="0" algn="ctr" rtl="0">
                        <a:spcBef>
                          <a:spcPts val="0"/>
                        </a:spcBef>
                        <a:spcAft>
                          <a:spcPts val="0"/>
                        </a:spcAft>
                        <a:buNone/>
                      </a:pPr>
                      <a:r>
                        <a:rPr lang="en" b="1"/>
                        <a:t>j-2</a:t>
                      </a:r>
                      <a:endParaRPr b="1"/>
                    </a:p>
                  </a:txBody>
                  <a:tcPr marL="91425" marR="91425" marT="91425" marB="91425"/>
                </a:tc>
                <a:tc>
                  <a:txBody>
                    <a:bodyPr/>
                    <a:lstStyle/>
                    <a:p>
                      <a:pPr marL="0" lvl="0" indent="0" algn="ctr" rtl="0">
                        <a:spcBef>
                          <a:spcPts val="0"/>
                        </a:spcBef>
                        <a:spcAft>
                          <a:spcPts val="0"/>
                        </a:spcAft>
                        <a:buNone/>
                      </a:pPr>
                      <a:r>
                        <a:rPr lang="en" b="1"/>
                        <a:t>j-1</a:t>
                      </a:r>
                      <a:endParaRPr b="1"/>
                    </a:p>
                  </a:txBody>
                  <a:tcPr marL="91425" marR="91425" marT="91425" marB="91425"/>
                </a:tc>
                <a:tc>
                  <a:txBody>
                    <a:bodyPr/>
                    <a:lstStyle/>
                    <a:p>
                      <a:pPr marL="0" lvl="0" indent="0" algn="ctr" rtl="0">
                        <a:spcBef>
                          <a:spcPts val="0"/>
                        </a:spcBef>
                        <a:spcAft>
                          <a:spcPts val="0"/>
                        </a:spcAft>
                        <a:buNone/>
                      </a:pPr>
                      <a:r>
                        <a:rPr lang="en" b="1"/>
                        <a:t>j</a:t>
                      </a:r>
                      <a:endParaRPr b="1"/>
                    </a:p>
                  </a:txBody>
                  <a:tcPr marL="91425" marR="91425" marT="91425" marB="91425"/>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 b="1"/>
                        <a:t>i-1</a:t>
                      </a:r>
                      <a:endParaRPr b="1"/>
                    </a:p>
                  </a:txBody>
                  <a:tcPr marL="91425" marR="91425" marT="91425" marB="91425"/>
                </a:tc>
                <a:tc>
                  <a:txBody>
                    <a:bodyPr/>
                    <a:lstStyle/>
                    <a:p>
                      <a:pPr marL="0" lvl="0" indent="0" algn="ctr" rtl="0">
                        <a:spcBef>
                          <a:spcPts val="0"/>
                        </a:spcBef>
                        <a:spcAft>
                          <a:spcPts val="0"/>
                        </a:spcAft>
                        <a:buNone/>
                      </a:pPr>
                      <a:r>
                        <a:rPr lang="en"/>
                        <a:t>8</a:t>
                      </a:r>
                      <a:endParaRPr/>
                    </a:p>
                  </a:txBody>
                  <a:tcPr marL="91425" marR="91425" marT="91425" marB="91425"/>
                </a:tc>
                <a:tc>
                  <a:txBody>
                    <a:bodyPr/>
                    <a:lstStyle/>
                    <a:p>
                      <a:pPr marL="0" lvl="0" indent="0" algn="ctr" rtl="0">
                        <a:spcBef>
                          <a:spcPts val="0"/>
                        </a:spcBef>
                        <a:spcAft>
                          <a:spcPts val="0"/>
                        </a:spcAft>
                        <a:buNone/>
                      </a:pPr>
                      <a:r>
                        <a:rPr lang="en"/>
                        <a:t>11</a:t>
                      </a:r>
                      <a:endParaRPr/>
                    </a:p>
                  </a:txBody>
                  <a:tcPr marL="91425" marR="91425" marT="91425" marB="91425">
                    <a:solidFill>
                      <a:schemeClr val="lt1"/>
                    </a:solidFill>
                  </a:tcPr>
                </a:tc>
                <a:tc>
                  <a:txBody>
                    <a:bodyPr/>
                    <a:lstStyle/>
                    <a:p>
                      <a:pPr marL="0" lvl="0" indent="0" algn="ctr" rtl="0">
                        <a:spcBef>
                          <a:spcPts val="0"/>
                        </a:spcBef>
                        <a:spcAft>
                          <a:spcPts val="0"/>
                        </a:spcAft>
                        <a:buNone/>
                      </a:pPr>
                      <a:r>
                        <a:rPr lang="en"/>
                        <a:t>10</a:t>
                      </a:r>
                      <a:endParaRPr/>
                    </a:p>
                  </a:txBody>
                  <a:tcPr marL="91425" marR="91425" marT="91425" marB="91425">
                    <a:solidFill>
                      <a:schemeClr val="lt1"/>
                    </a:solidFill>
                  </a:tcPr>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 b="1"/>
                        <a:t>i</a:t>
                      </a:r>
                      <a:endParaRPr b="1"/>
                    </a:p>
                  </a:txBody>
                  <a:tcPr marL="91425" marR="91425" marT="91425" marB="91425"/>
                </a:tc>
                <a:tc>
                  <a:txBody>
                    <a:bodyPr/>
                    <a:lstStyle/>
                    <a:p>
                      <a:pPr marL="0" lvl="0" indent="0" algn="ctr" rtl="0">
                        <a:spcBef>
                          <a:spcPts val="0"/>
                        </a:spcBef>
                        <a:spcAft>
                          <a:spcPts val="0"/>
                        </a:spcAft>
                        <a:buNone/>
                      </a:pPr>
                      <a:r>
                        <a:rPr lang="en"/>
                        <a:t>6</a:t>
                      </a:r>
                      <a:endParaRPr/>
                    </a:p>
                  </a:txBody>
                  <a:tcPr marL="91425" marR="91425" marT="91425" marB="91425"/>
                </a:tc>
                <a:tc>
                  <a:txBody>
                    <a:bodyPr/>
                    <a:lstStyle/>
                    <a:p>
                      <a:pPr marL="0" lvl="0" indent="0" algn="ctr" rtl="0">
                        <a:spcBef>
                          <a:spcPts val="0"/>
                        </a:spcBef>
                        <a:spcAft>
                          <a:spcPts val="0"/>
                        </a:spcAft>
                        <a:buNone/>
                      </a:pPr>
                      <a:r>
                        <a:rPr lang="en"/>
                        <a:t>5</a:t>
                      </a:r>
                      <a:endParaRPr/>
                    </a:p>
                  </a:txBody>
                  <a:tcPr marL="91425" marR="91425" marT="91425" marB="91425">
                    <a:solidFill>
                      <a:schemeClr val="lt1"/>
                    </a:solidFill>
                  </a:tcPr>
                </a:tc>
                <a:tc>
                  <a:txBody>
                    <a:bodyPr/>
                    <a:lstStyle/>
                    <a:p>
                      <a:pPr marL="0" lvl="0" indent="0" algn="ctr" rtl="0">
                        <a:spcBef>
                          <a:spcPts val="0"/>
                        </a:spcBef>
                        <a:spcAft>
                          <a:spcPts val="0"/>
                        </a:spcAft>
                        <a:buNone/>
                      </a:pPr>
                      <a:r>
                        <a:rPr lang="en"/>
                        <a:t>?</a:t>
                      </a:r>
                      <a:endParaRPr/>
                    </a:p>
                  </a:txBody>
                  <a:tcPr marL="91425" marR="91425" marT="91425" marB="91425">
                    <a:solidFill>
                      <a:schemeClr val="lt1"/>
                    </a:solidFill>
                  </a:tcPr>
                </a:tc>
                <a:extLst>
                  <a:ext uri="{0D108BD9-81ED-4DB2-BD59-A6C34878D82A}">
                    <a16:rowId xmlns:a16="http://schemas.microsoft.com/office/drawing/2014/main" val="10002"/>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03">
                                            <p:txEl>
                                              <p:pRg st="0" end="0"/>
                                            </p:txEl>
                                          </p:spTgt>
                                        </p:tgtEl>
                                        <p:attrNameLst>
                                          <p:attrName>style.visibility</p:attrName>
                                        </p:attrNameLst>
                                      </p:cBhvr>
                                      <p:to>
                                        <p:strVal val="visible"/>
                                      </p:to>
                                    </p:set>
                                    <p:animEffect transition="in" filter="fade">
                                      <p:cBhvr>
                                        <p:cTn id="7" dur="1000"/>
                                        <p:tgtEl>
                                          <p:spTgt spid="30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03">
                                            <p:txEl>
                                              <p:pRg st="1" end="1"/>
                                            </p:txEl>
                                          </p:spTgt>
                                        </p:tgtEl>
                                        <p:attrNameLst>
                                          <p:attrName>style.visibility</p:attrName>
                                        </p:attrNameLst>
                                      </p:cBhvr>
                                      <p:to>
                                        <p:strVal val="visible"/>
                                      </p:to>
                                    </p:set>
                                    <p:animEffect transition="in" filter="fade">
                                      <p:cBhvr>
                                        <p:cTn id="12" dur="1000"/>
                                        <p:tgtEl>
                                          <p:spTgt spid="30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03">
                                            <p:txEl>
                                              <p:pRg st="2" end="2"/>
                                            </p:txEl>
                                          </p:spTgt>
                                        </p:tgtEl>
                                        <p:attrNameLst>
                                          <p:attrName>style.visibility</p:attrName>
                                        </p:attrNameLst>
                                      </p:cBhvr>
                                      <p:to>
                                        <p:strVal val="visible"/>
                                      </p:to>
                                    </p:set>
                                    <p:animEffect transition="in" filter="fade">
                                      <p:cBhvr>
                                        <p:cTn id="17" dur="1000"/>
                                        <p:tgtEl>
                                          <p:spTgt spid="30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03">
                                            <p:txEl>
                                              <p:pRg st="3" end="3"/>
                                            </p:txEl>
                                          </p:spTgt>
                                        </p:tgtEl>
                                        <p:attrNameLst>
                                          <p:attrName>style.visibility</p:attrName>
                                        </p:attrNameLst>
                                      </p:cBhvr>
                                      <p:to>
                                        <p:strVal val="visible"/>
                                      </p:to>
                                    </p:set>
                                    <p:animEffect transition="in" filter="fade">
                                      <p:cBhvr>
                                        <p:cTn id="22" dur="1000"/>
                                        <p:tgtEl>
                                          <p:spTgt spid="30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03">
                                            <p:txEl>
                                              <p:pRg st="4" end="4"/>
                                            </p:txEl>
                                          </p:spTgt>
                                        </p:tgtEl>
                                        <p:attrNameLst>
                                          <p:attrName>style.visibility</p:attrName>
                                        </p:attrNameLst>
                                      </p:cBhvr>
                                      <p:to>
                                        <p:strVal val="visible"/>
                                      </p:to>
                                    </p:set>
                                    <p:animEffect transition="in" filter="fade">
                                      <p:cBhvr>
                                        <p:cTn id="27" dur="1000"/>
                                        <p:tgtEl>
                                          <p:spTgt spid="30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3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Number of Valid Seating Arrangements</a:t>
            </a:r>
            <a:endParaRPr dirty="0"/>
          </a:p>
        </p:txBody>
      </p:sp>
      <p:sp>
        <p:nvSpPr>
          <p:cNvPr id="142" name="Google Shape;142;p33"/>
          <p:cNvSpPr txBox="1">
            <a:spLocks noGrp="1"/>
          </p:cNvSpPr>
          <p:nvPr>
            <p:ph type="body" idx="1"/>
          </p:nvPr>
        </p:nvSpPr>
        <p:spPr>
          <a:xfrm>
            <a:off x="311700" y="1152475"/>
            <a:ext cx="8520600" cy="3379500"/>
          </a:xfrm>
          <a:prstGeom prst="rect">
            <a:avLst/>
          </a:prstGeom>
        </p:spPr>
        <p:txBody>
          <a:bodyPr spcFirstLastPara="1" wrap="square" lIns="91425" tIns="91425" rIns="91425" bIns="91425" anchor="t" anchorCtr="0">
            <a:normAutofit fontScale="85000" lnSpcReduction="10000"/>
          </a:bodyPr>
          <a:lstStyle/>
          <a:p>
            <a:pPr marL="0" lvl="0" indent="0" algn="l" rtl="0">
              <a:spcBef>
                <a:spcPts val="0"/>
              </a:spcBef>
              <a:spcAft>
                <a:spcPts val="0"/>
              </a:spcAft>
              <a:buNone/>
            </a:pPr>
            <a:r>
              <a:rPr lang="en" dirty="0"/>
              <a:t>You are asked by the city mayor to organize a COVID-19 panel discussion regarding the reopening of your town. He told you that panel members include two types of people: those who wear a face covering (F) and those who do not wear any protection (P). He also told you that to reduce the spread of the virus, those who do not wear any protection must not be sitting next to each other in the panel. Suppose that there is a row of n empty seats. The city mayor wants to know the number of valid seating arrangements for the panel members you can do. </a:t>
            </a:r>
            <a:endParaRPr dirty="0"/>
          </a:p>
          <a:p>
            <a:pPr marL="0" lvl="0" indent="0" algn="l" rtl="0">
              <a:spcBef>
                <a:spcPts val="1200"/>
              </a:spcBef>
              <a:spcAft>
                <a:spcPts val="0"/>
              </a:spcAft>
              <a:buNone/>
            </a:pPr>
            <a:r>
              <a:rPr lang="en" dirty="0"/>
              <a:t>To help you see the problem better, suppose you have n=3 seats for the panel members.</a:t>
            </a:r>
            <a:endParaRPr dirty="0"/>
          </a:p>
          <a:p>
            <a:pPr marL="457200" lvl="0" indent="-334327" algn="l" rtl="0">
              <a:spcBef>
                <a:spcPts val="1200"/>
              </a:spcBef>
              <a:spcAft>
                <a:spcPts val="0"/>
              </a:spcAft>
              <a:buSzPct val="100000"/>
              <a:buChar char="●"/>
            </a:pPr>
            <a:r>
              <a:rPr lang="en" dirty="0"/>
              <a:t>Some valid seating arrangements you can do are: F-F-F, F-P-F, P-F-P.</a:t>
            </a:r>
            <a:endParaRPr dirty="0"/>
          </a:p>
          <a:p>
            <a:pPr marL="457200" lvl="0" indent="-334327" algn="l" rtl="0">
              <a:spcBef>
                <a:spcPts val="0"/>
              </a:spcBef>
              <a:spcAft>
                <a:spcPts val="0"/>
              </a:spcAft>
              <a:buSzPct val="100000"/>
              <a:buChar char="●"/>
            </a:pPr>
            <a:r>
              <a:rPr lang="en" dirty="0"/>
              <a:t>Some invalid seating arrangements are: F-</a:t>
            </a:r>
            <a:r>
              <a:rPr lang="en" b="1" dirty="0"/>
              <a:t>P-P</a:t>
            </a:r>
            <a:r>
              <a:rPr lang="en" dirty="0"/>
              <a:t>, </a:t>
            </a:r>
            <a:r>
              <a:rPr lang="en" b="1" dirty="0"/>
              <a:t>P-P-P</a:t>
            </a:r>
            <a:r>
              <a:rPr lang="en" dirty="0"/>
              <a:t>.</a:t>
            </a:r>
            <a:endParaRPr dirty="0"/>
          </a:p>
          <a:p>
            <a:pPr marL="0" lvl="0" indent="0" algn="l" rtl="0">
              <a:spcBef>
                <a:spcPts val="1200"/>
              </a:spcBef>
              <a:spcAft>
                <a:spcPts val="1200"/>
              </a:spcAft>
              <a:buNone/>
            </a:pPr>
            <a:r>
              <a:rPr lang="en" dirty="0"/>
              <a:t>Describe a dynamic programming solution to solve this problem.</a:t>
            </a:r>
            <a:endParaRPr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p6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Take-home Message</a:t>
            </a:r>
            <a:endParaRPr/>
          </a:p>
        </p:txBody>
      </p:sp>
      <p:sp>
        <p:nvSpPr>
          <p:cNvPr id="310" name="Google Shape;310;p6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If you are not certain whether this problem can be solved by DP (or DFS/BFS), construct some examples that the solutions can be computed  easily. </a:t>
            </a:r>
            <a:endParaRPr dirty="0"/>
          </a:p>
          <a:p>
            <a:pPr marL="457200" lvl="0" indent="-342900" algn="l" rtl="0">
              <a:spcBef>
                <a:spcPts val="0"/>
              </a:spcBef>
              <a:spcAft>
                <a:spcPts val="0"/>
              </a:spcAft>
              <a:buSzPts val="1800"/>
              <a:buChar char="●"/>
            </a:pPr>
            <a:r>
              <a:rPr lang="en" dirty="0"/>
              <a:t>Seek the definition of sub-problems, </a:t>
            </a:r>
            <a:endParaRPr dirty="0"/>
          </a:p>
          <a:p>
            <a:pPr marL="914400" lvl="1" indent="-317500" algn="l" rtl="0">
              <a:spcBef>
                <a:spcPts val="0"/>
              </a:spcBef>
              <a:spcAft>
                <a:spcPts val="0"/>
              </a:spcAft>
              <a:buSzPts val="1400"/>
              <a:buChar char="○"/>
            </a:pPr>
            <a:r>
              <a:rPr lang="en" dirty="0"/>
              <a:t>1-Dimensional or 2-Dimensional or ? </a:t>
            </a:r>
            <a:endParaRPr dirty="0"/>
          </a:p>
          <a:p>
            <a:pPr marL="914400" lvl="1" indent="-317500" algn="l" rtl="0">
              <a:spcBef>
                <a:spcPts val="0"/>
              </a:spcBef>
              <a:spcAft>
                <a:spcPts val="0"/>
              </a:spcAft>
              <a:buSzPts val="1400"/>
              <a:buChar char="○"/>
            </a:pPr>
            <a:r>
              <a:rPr lang="en" dirty="0"/>
              <a:t>Satisfy Optimal Substructure property ? </a:t>
            </a:r>
            <a:endParaRPr dirty="0"/>
          </a:p>
          <a:p>
            <a:pPr marL="457200" lvl="0" indent="-342900" algn="l" rtl="0">
              <a:spcBef>
                <a:spcPts val="0"/>
              </a:spcBef>
              <a:spcAft>
                <a:spcPts val="0"/>
              </a:spcAft>
              <a:buSzPts val="1800"/>
              <a:buChar char="●"/>
            </a:pPr>
            <a:r>
              <a:rPr lang="en" dirty="0"/>
              <a:t>Find the solution of sub-problems (connecting), </a:t>
            </a:r>
            <a:endParaRPr dirty="0"/>
          </a:p>
          <a:p>
            <a:pPr marL="914400" lvl="1" indent="-317500" algn="l" rtl="0">
              <a:spcBef>
                <a:spcPts val="0"/>
              </a:spcBef>
              <a:spcAft>
                <a:spcPts val="0"/>
              </a:spcAft>
              <a:buSzPts val="1400"/>
              <a:buChar char="○"/>
            </a:pPr>
            <a:r>
              <a:rPr lang="en" dirty="0"/>
              <a:t>Decide the order of sub-problems. (Topological sort on a DAG) </a:t>
            </a:r>
            <a:endParaRPr dirty="0"/>
          </a:p>
          <a:p>
            <a:pPr marL="914400" lvl="1" indent="-342900" algn="l" rtl="0">
              <a:spcBef>
                <a:spcPts val="0"/>
              </a:spcBef>
              <a:spcAft>
                <a:spcPts val="0"/>
              </a:spcAft>
              <a:buSzPts val="1800"/>
              <a:buChar char="○"/>
            </a:pPr>
            <a:r>
              <a:rPr lang="en" dirty="0"/>
              <a:t>Think about how to achieve the solution of this sub-problem. </a:t>
            </a:r>
            <a:endParaRPr dirty="0"/>
          </a:p>
          <a:p>
            <a:pPr marL="457200" lvl="0" indent="-342900" algn="l" rtl="0">
              <a:spcBef>
                <a:spcPts val="0"/>
              </a:spcBef>
              <a:spcAft>
                <a:spcPts val="0"/>
              </a:spcAft>
              <a:buSzPts val="1800"/>
              <a:buChar char="●"/>
            </a:pPr>
            <a:r>
              <a:rPr lang="en" dirty="0"/>
              <a:t>Tip: get familiar with common models and try them one by one. Use some simple examples to verify. </a:t>
            </a: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10">
                                            <p:txEl>
                                              <p:pRg st="0" end="0"/>
                                            </p:txEl>
                                          </p:spTgt>
                                        </p:tgtEl>
                                        <p:attrNameLst>
                                          <p:attrName>style.visibility</p:attrName>
                                        </p:attrNameLst>
                                      </p:cBhvr>
                                      <p:to>
                                        <p:strVal val="visible"/>
                                      </p:to>
                                    </p:set>
                                    <p:animEffect transition="in" filter="fade">
                                      <p:cBhvr>
                                        <p:cTn id="7" dur="1000"/>
                                        <p:tgtEl>
                                          <p:spTgt spid="31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10">
                                            <p:txEl>
                                              <p:pRg st="1" end="1"/>
                                            </p:txEl>
                                          </p:spTgt>
                                        </p:tgtEl>
                                        <p:attrNameLst>
                                          <p:attrName>style.visibility</p:attrName>
                                        </p:attrNameLst>
                                      </p:cBhvr>
                                      <p:to>
                                        <p:strVal val="visible"/>
                                      </p:to>
                                    </p:set>
                                    <p:animEffect transition="in" filter="fade">
                                      <p:cBhvr>
                                        <p:cTn id="12" dur="1000"/>
                                        <p:tgtEl>
                                          <p:spTgt spid="31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10">
                                            <p:txEl>
                                              <p:pRg st="2" end="2"/>
                                            </p:txEl>
                                          </p:spTgt>
                                        </p:tgtEl>
                                        <p:attrNameLst>
                                          <p:attrName>style.visibility</p:attrName>
                                        </p:attrNameLst>
                                      </p:cBhvr>
                                      <p:to>
                                        <p:strVal val="visible"/>
                                      </p:to>
                                    </p:set>
                                    <p:animEffect transition="in" filter="fade">
                                      <p:cBhvr>
                                        <p:cTn id="17" dur="1000"/>
                                        <p:tgtEl>
                                          <p:spTgt spid="31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10">
                                            <p:txEl>
                                              <p:pRg st="3" end="3"/>
                                            </p:txEl>
                                          </p:spTgt>
                                        </p:tgtEl>
                                        <p:attrNameLst>
                                          <p:attrName>style.visibility</p:attrName>
                                        </p:attrNameLst>
                                      </p:cBhvr>
                                      <p:to>
                                        <p:strVal val="visible"/>
                                      </p:to>
                                    </p:set>
                                    <p:animEffect transition="in" filter="fade">
                                      <p:cBhvr>
                                        <p:cTn id="22" dur="1000"/>
                                        <p:tgtEl>
                                          <p:spTgt spid="310">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10">
                                            <p:txEl>
                                              <p:pRg st="4" end="4"/>
                                            </p:txEl>
                                          </p:spTgt>
                                        </p:tgtEl>
                                        <p:attrNameLst>
                                          <p:attrName>style.visibility</p:attrName>
                                        </p:attrNameLst>
                                      </p:cBhvr>
                                      <p:to>
                                        <p:strVal val="visible"/>
                                      </p:to>
                                    </p:set>
                                    <p:animEffect transition="in" filter="fade">
                                      <p:cBhvr>
                                        <p:cTn id="27" dur="1000"/>
                                        <p:tgtEl>
                                          <p:spTgt spid="310">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10">
                                            <p:txEl>
                                              <p:pRg st="5" end="5"/>
                                            </p:txEl>
                                          </p:spTgt>
                                        </p:tgtEl>
                                        <p:attrNameLst>
                                          <p:attrName>style.visibility</p:attrName>
                                        </p:attrNameLst>
                                      </p:cBhvr>
                                      <p:to>
                                        <p:strVal val="visible"/>
                                      </p:to>
                                    </p:set>
                                    <p:animEffect transition="in" filter="fade">
                                      <p:cBhvr>
                                        <p:cTn id="32" dur="1000"/>
                                        <p:tgtEl>
                                          <p:spTgt spid="310">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10">
                                            <p:txEl>
                                              <p:pRg st="6" end="6"/>
                                            </p:txEl>
                                          </p:spTgt>
                                        </p:tgtEl>
                                        <p:attrNameLst>
                                          <p:attrName>style.visibility</p:attrName>
                                        </p:attrNameLst>
                                      </p:cBhvr>
                                      <p:to>
                                        <p:strVal val="visible"/>
                                      </p:to>
                                    </p:set>
                                    <p:animEffect transition="in" filter="fade">
                                      <p:cBhvr>
                                        <p:cTn id="37" dur="1000"/>
                                        <p:tgtEl>
                                          <p:spTgt spid="310">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10">
                                            <p:txEl>
                                              <p:pRg st="7" end="7"/>
                                            </p:txEl>
                                          </p:spTgt>
                                        </p:tgtEl>
                                        <p:attrNameLst>
                                          <p:attrName>style.visibility</p:attrName>
                                        </p:attrNameLst>
                                      </p:cBhvr>
                                      <p:to>
                                        <p:strVal val="visible"/>
                                      </p:to>
                                    </p:set>
                                    <p:animEffect transition="in" filter="fade">
                                      <p:cBhvr>
                                        <p:cTn id="42" dur="1000"/>
                                        <p:tgtEl>
                                          <p:spTgt spid="310">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5" name="Google Shape;315;p61"/>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a:t>Application of Network Flow</a:t>
            </a:r>
            <a:endParaRPr/>
          </a:p>
        </p:txBody>
      </p:sp>
      <p:sp>
        <p:nvSpPr>
          <p:cNvPr id="316" name="Google Shape;316;p61"/>
          <p:cNvSpPr txBox="1"/>
          <p:nvPr/>
        </p:nvSpPr>
        <p:spPr>
          <a:xfrm>
            <a:off x="3316200" y="2967800"/>
            <a:ext cx="2511600" cy="554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400" b="1"/>
              <a:t>Bhaskar Goyal</a:t>
            </a:r>
            <a:endParaRPr sz="2400" b="1"/>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1" name="Google Shape;321;p6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T/F Question</a:t>
            </a:r>
            <a:endParaRPr/>
          </a:p>
        </p:txBody>
      </p:sp>
      <p:sp>
        <p:nvSpPr>
          <p:cNvPr id="322" name="Google Shape;322;p6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lnSpc>
                <a:spcPct val="100000"/>
              </a:lnSpc>
              <a:spcBef>
                <a:spcPts val="0"/>
              </a:spcBef>
              <a:spcAft>
                <a:spcPts val="1200"/>
              </a:spcAft>
              <a:buNone/>
            </a:pPr>
            <a:r>
              <a:rPr lang="en" dirty="0">
                <a:solidFill>
                  <a:srgbClr val="000000"/>
                </a:solidFill>
              </a:rPr>
              <a:t>For any edge e that is part of the minimum cut in G, if we increase the capacity of that edge by any integer k &gt; 1, then that edge will no longer be part of the minimum cut. </a:t>
            </a:r>
            <a:endParaRPr dirty="0">
              <a:solidFill>
                <a:srgbClr val="000000"/>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Google Shape;327;p6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T/F Question</a:t>
            </a:r>
            <a:endParaRPr/>
          </a:p>
        </p:txBody>
      </p:sp>
      <p:sp>
        <p:nvSpPr>
          <p:cNvPr id="328" name="Google Shape;328;p6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lnSpc>
                <a:spcPct val="100000"/>
              </a:lnSpc>
              <a:spcBef>
                <a:spcPts val="0"/>
              </a:spcBef>
              <a:spcAft>
                <a:spcPts val="0"/>
              </a:spcAft>
              <a:buNone/>
            </a:pPr>
            <a:r>
              <a:rPr lang="en">
                <a:solidFill>
                  <a:srgbClr val="000000"/>
                </a:solidFill>
              </a:rPr>
              <a:t>For any edge e that is part of the minimum cut in G, if we increase the capacity of that edge by any integer k &gt; 1, then that edge will no longer be part of the minimum cut. </a:t>
            </a:r>
            <a:endParaRPr>
              <a:solidFill>
                <a:srgbClr val="000000"/>
              </a:solidFill>
            </a:endParaRPr>
          </a:p>
          <a:p>
            <a:pPr marL="0" lvl="0" indent="0" algn="l" rtl="0">
              <a:lnSpc>
                <a:spcPct val="100000"/>
              </a:lnSpc>
              <a:spcBef>
                <a:spcPts val="1200"/>
              </a:spcBef>
              <a:spcAft>
                <a:spcPts val="0"/>
              </a:spcAft>
              <a:buNone/>
            </a:pPr>
            <a:r>
              <a:rPr lang="en">
                <a:solidFill>
                  <a:srgbClr val="0000FF"/>
                </a:solidFill>
              </a:rPr>
              <a:t>False.</a:t>
            </a:r>
            <a:endParaRPr>
              <a:solidFill>
                <a:srgbClr val="0000FF"/>
              </a:solidFill>
            </a:endParaRPr>
          </a:p>
          <a:p>
            <a:pPr marL="0" lvl="0" indent="0" algn="l" rtl="0">
              <a:lnSpc>
                <a:spcPct val="100000"/>
              </a:lnSpc>
              <a:spcBef>
                <a:spcPts val="1200"/>
              </a:spcBef>
              <a:spcAft>
                <a:spcPts val="0"/>
              </a:spcAft>
              <a:buNone/>
            </a:pPr>
            <a:r>
              <a:rPr lang="en">
                <a:solidFill>
                  <a:srgbClr val="0000FF"/>
                </a:solidFill>
              </a:rPr>
              <a:t>Counter Example for k = 2</a:t>
            </a:r>
            <a:endParaRPr>
              <a:solidFill>
                <a:srgbClr val="0000FF"/>
              </a:solidFill>
            </a:endParaRPr>
          </a:p>
          <a:p>
            <a:pPr marL="0" lvl="0" indent="0" algn="l" rtl="0">
              <a:spcBef>
                <a:spcPts val="1200"/>
              </a:spcBef>
              <a:spcAft>
                <a:spcPts val="0"/>
              </a:spcAft>
              <a:buNone/>
            </a:pPr>
            <a:endParaRPr>
              <a:solidFill>
                <a:srgbClr val="0000FF"/>
              </a:solidFill>
            </a:endParaRPr>
          </a:p>
          <a:p>
            <a:pPr marL="0" lvl="0" indent="0" algn="l" rtl="0">
              <a:spcBef>
                <a:spcPts val="1200"/>
              </a:spcBef>
              <a:spcAft>
                <a:spcPts val="0"/>
              </a:spcAft>
              <a:buNone/>
            </a:pPr>
            <a:endParaRPr>
              <a:solidFill>
                <a:srgbClr val="0000FF"/>
              </a:solidFill>
            </a:endParaRPr>
          </a:p>
          <a:p>
            <a:pPr marL="0" lvl="0" indent="0" algn="l" rtl="0">
              <a:spcBef>
                <a:spcPts val="1200"/>
              </a:spcBef>
              <a:spcAft>
                <a:spcPts val="1200"/>
              </a:spcAft>
              <a:buNone/>
            </a:pPr>
            <a:endParaRPr>
              <a:solidFill>
                <a:srgbClr val="000000"/>
              </a:solidFill>
            </a:endParaRPr>
          </a:p>
        </p:txBody>
      </p:sp>
      <p:pic>
        <p:nvPicPr>
          <p:cNvPr id="329" name="Google Shape;329;p63"/>
          <p:cNvPicPr preferRelativeResize="0"/>
          <p:nvPr/>
        </p:nvPicPr>
        <p:blipFill>
          <a:blip r:embed="rId3">
            <a:alphaModFix/>
          </a:blip>
          <a:stretch>
            <a:fillRect/>
          </a:stretch>
        </p:blipFill>
        <p:spPr>
          <a:xfrm>
            <a:off x="1002172" y="3174263"/>
            <a:ext cx="3093725" cy="1506250"/>
          </a:xfrm>
          <a:prstGeom prst="rect">
            <a:avLst/>
          </a:prstGeom>
          <a:noFill/>
          <a:ln>
            <a:noFill/>
          </a:ln>
        </p:spPr>
      </p:pic>
      <p:pic>
        <p:nvPicPr>
          <p:cNvPr id="330" name="Google Shape;330;p63"/>
          <p:cNvPicPr preferRelativeResize="0"/>
          <p:nvPr/>
        </p:nvPicPr>
        <p:blipFill>
          <a:blip r:embed="rId4">
            <a:alphaModFix/>
          </a:blip>
          <a:stretch>
            <a:fillRect/>
          </a:stretch>
        </p:blipFill>
        <p:spPr>
          <a:xfrm>
            <a:off x="4655115" y="3152811"/>
            <a:ext cx="3438008" cy="154917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5" name="Google Shape;335;p6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Mobile Client Connection</a:t>
            </a:r>
            <a:endParaRPr/>
          </a:p>
        </p:txBody>
      </p:sp>
      <p:sp>
        <p:nvSpPr>
          <p:cNvPr id="336" name="Google Shape;336;p6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85000" lnSpcReduction="20000"/>
          </a:bodyPr>
          <a:lstStyle/>
          <a:p>
            <a:pPr marL="0" lvl="0" indent="0" algn="l" rtl="0">
              <a:spcBef>
                <a:spcPts val="0"/>
              </a:spcBef>
              <a:spcAft>
                <a:spcPts val="0"/>
              </a:spcAft>
              <a:buClr>
                <a:schemeClr val="dk1"/>
              </a:buClr>
              <a:buSzPct val="61111"/>
              <a:buFont typeface="Arial"/>
              <a:buNone/>
            </a:pPr>
            <a:r>
              <a:rPr lang="en">
                <a:solidFill>
                  <a:schemeClr val="dk1"/>
                </a:solidFill>
              </a:rPr>
              <a:t>Consider a set of mobile computing clients in a certain town who each need to be connected to one of several possible base stations. We’ll suppose there are </a:t>
            </a:r>
            <a:r>
              <a:rPr lang="en" i="1">
                <a:solidFill>
                  <a:schemeClr val="dk1"/>
                </a:solidFill>
              </a:rPr>
              <a:t>n</a:t>
            </a:r>
            <a:r>
              <a:rPr lang="en">
                <a:solidFill>
                  <a:schemeClr val="dk1"/>
                </a:solidFill>
              </a:rPr>
              <a:t> clients, with the position of each client specified by its (x, y) coordinates in the plane. There are also </a:t>
            </a:r>
            <a:r>
              <a:rPr lang="en" i="1">
                <a:solidFill>
                  <a:schemeClr val="dk1"/>
                </a:solidFill>
              </a:rPr>
              <a:t>k</a:t>
            </a:r>
            <a:r>
              <a:rPr lang="en">
                <a:solidFill>
                  <a:schemeClr val="dk1"/>
                </a:solidFill>
              </a:rPr>
              <a:t> base stations; the position of each of these is specified by (x, y) coordinates as well.</a:t>
            </a:r>
            <a:endParaRPr>
              <a:solidFill>
                <a:schemeClr val="dk1"/>
              </a:solidFill>
            </a:endParaRPr>
          </a:p>
          <a:p>
            <a:pPr marL="0" lvl="0" indent="0" algn="l" rtl="0">
              <a:spcBef>
                <a:spcPts val="1200"/>
              </a:spcBef>
              <a:spcAft>
                <a:spcPts val="0"/>
              </a:spcAft>
              <a:buClr>
                <a:schemeClr val="dk1"/>
              </a:buClr>
              <a:buSzPct val="61111"/>
              <a:buFont typeface="Arial"/>
              <a:buNone/>
            </a:pPr>
            <a:r>
              <a:rPr lang="en">
                <a:solidFill>
                  <a:schemeClr val="dk1"/>
                </a:solidFill>
              </a:rPr>
              <a:t>For each client, we wish to connect it to exactly one of the base stations. Our choice of connections is constrained in the following ways. There is a range parameter </a:t>
            </a:r>
            <a:r>
              <a:rPr lang="en" i="1">
                <a:solidFill>
                  <a:schemeClr val="dk1"/>
                </a:solidFill>
              </a:rPr>
              <a:t>r</a:t>
            </a:r>
            <a:r>
              <a:rPr lang="en">
                <a:solidFill>
                  <a:schemeClr val="dk1"/>
                </a:solidFill>
              </a:rPr>
              <a:t> - a client can only be connected to a base station that is within distance </a:t>
            </a:r>
            <a:r>
              <a:rPr lang="en" i="1">
                <a:solidFill>
                  <a:schemeClr val="dk1"/>
                </a:solidFill>
              </a:rPr>
              <a:t>r</a:t>
            </a:r>
            <a:r>
              <a:rPr lang="en">
                <a:solidFill>
                  <a:schemeClr val="dk1"/>
                </a:solidFill>
              </a:rPr>
              <a:t>. There is also a load parameter </a:t>
            </a:r>
            <a:r>
              <a:rPr lang="en" i="1">
                <a:solidFill>
                  <a:schemeClr val="dk1"/>
                </a:solidFill>
              </a:rPr>
              <a:t>L</a:t>
            </a:r>
            <a:r>
              <a:rPr lang="en">
                <a:solidFill>
                  <a:schemeClr val="dk1"/>
                </a:solidFill>
              </a:rPr>
              <a:t> - no more than </a:t>
            </a:r>
            <a:r>
              <a:rPr lang="en" i="1">
                <a:solidFill>
                  <a:schemeClr val="dk1"/>
                </a:solidFill>
              </a:rPr>
              <a:t>L</a:t>
            </a:r>
            <a:r>
              <a:rPr lang="en">
                <a:solidFill>
                  <a:schemeClr val="dk1"/>
                </a:solidFill>
              </a:rPr>
              <a:t> clients can be connected to any single base station.</a:t>
            </a:r>
            <a:endParaRPr>
              <a:solidFill>
                <a:schemeClr val="dk1"/>
              </a:solidFill>
            </a:endParaRPr>
          </a:p>
          <a:p>
            <a:pPr marL="0" lvl="0" indent="0" algn="l" rtl="0">
              <a:spcBef>
                <a:spcPts val="1200"/>
              </a:spcBef>
              <a:spcAft>
                <a:spcPts val="1200"/>
              </a:spcAft>
              <a:buClr>
                <a:schemeClr val="dk1"/>
              </a:buClr>
              <a:buSzPct val="61111"/>
              <a:buFont typeface="Arial"/>
              <a:buNone/>
            </a:pPr>
            <a:r>
              <a:rPr lang="en">
                <a:solidFill>
                  <a:schemeClr val="dk1"/>
                </a:solidFill>
              </a:rPr>
              <a:t>Your goal is to design a polynomial-time algorithm for the following problem. Given the positions of a set of clients and a set of base stations, as well as the range and load parameters, decide whether every client can be connected simultaneously to a base station, subject to the range and load conditions in the previous paragraph.</a:t>
            </a:r>
            <a:endParaRPr>
              <a:solidFill>
                <a:schemeClr val="dk1"/>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sp>
        <p:nvSpPr>
          <p:cNvPr id="341" name="Google Shape;341;p6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Additional Variations</a:t>
            </a:r>
            <a:endParaRPr/>
          </a:p>
        </p:txBody>
      </p:sp>
      <p:sp>
        <p:nvSpPr>
          <p:cNvPr id="342" name="Google Shape;342;p6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36550" algn="l" rtl="0">
              <a:lnSpc>
                <a:spcPct val="105000"/>
              </a:lnSpc>
              <a:spcBef>
                <a:spcPts val="0"/>
              </a:spcBef>
              <a:spcAft>
                <a:spcPts val="0"/>
              </a:spcAft>
              <a:buClr>
                <a:schemeClr val="dk1"/>
              </a:buClr>
              <a:buSzPts val="1700"/>
              <a:buAutoNum type="arabicPeriod"/>
            </a:pPr>
            <a:r>
              <a:rPr lang="en" sz="1700">
                <a:solidFill>
                  <a:schemeClr val="dk1"/>
                </a:solidFill>
              </a:rPr>
              <a:t>What happens when there are 2 kinds of base stations, 4G and 5G?</a:t>
            </a:r>
            <a:endParaRPr sz="1700">
              <a:solidFill>
                <a:schemeClr val="dk1"/>
              </a:solidFill>
            </a:endParaRPr>
          </a:p>
          <a:p>
            <a:pPr marL="457200" lvl="0" indent="-336550" algn="l" rtl="0">
              <a:lnSpc>
                <a:spcPct val="105000"/>
              </a:lnSpc>
              <a:spcBef>
                <a:spcPts val="0"/>
              </a:spcBef>
              <a:spcAft>
                <a:spcPts val="0"/>
              </a:spcAft>
              <a:buClr>
                <a:schemeClr val="dk1"/>
              </a:buClr>
              <a:buSzPts val="1700"/>
              <a:buAutoNum type="arabicPeriod"/>
            </a:pPr>
            <a:r>
              <a:rPr lang="en" sz="1700">
                <a:solidFill>
                  <a:schemeClr val="dk1"/>
                </a:solidFill>
              </a:rPr>
              <a:t>5G mobiles can only connect to 5G stations. </a:t>
            </a:r>
            <a:endParaRPr sz="1700">
              <a:solidFill>
                <a:schemeClr val="dk1"/>
              </a:solidFill>
            </a:endParaRPr>
          </a:p>
          <a:p>
            <a:pPr marL="457200" lvl="0" indent="-336550" algn="l" rtl="0">
              <a:lnSpc>
                <a:spcPct val="105000"/>
              </a:lnSpc>
              <a:spcBef>
                <a:spcPts val="0"/>
              </a:spcBef>
              <a:spcAft>
                <a:spcPts val="0"/>
              </a:spcAft>
              <a:buClr>
                <a:schemeClr val="dk1"/>
              </a:buClr>
              <a:buSzPts val="1700"/>
              <a:buAutoNum type="arabicPeriod"/>
            </a:pPr>
            <a:r>
              <a:rPr lang="en" sz="1700">
                <a:solidFill>
                  <a:schemeClr val="dk1"/>
                </a:solidFill>
              </a:rPr>
              <a:t>While 4G mobiles can connect to both 4G and 5G stations.</a:t>
            </a:r>
            <a:endParaRPr sz="1700">
              <a:solidFill>
                <a:schemeClr val="dk1"/>
              </a:solidFill>
            </a:endParaRPr>
          </a:p>
          <a:p>
            <a:pPr marL="457200" lvl="0" indent="-336550" algn="l" rtl="0">
              <a:lnSpc>
                <a:spcPct val="105000"/>
              </a:lnSpc>
              <a:spcBef>
                <a:spcPts val="0"/>
              </a:spcBef>
              <a:spcAft>
                <a:spcPts val="0"/>
              </a:spcAft>
              <a:buClr>
                <a:schemeClr val="dk1"/>
              </a:buClr>
              <a:buSzPts val="1700"/>
              <a:buAutoNum type="arabicPeriod"/>
            </a:pPr>
            <a:r>
              <a:rPr lang="en" sz="1700">
                <a:solidFill>
                  <a:schemeClr val="dk1"/>
                </a:solidFill>
              </a:rPr>
              <a:t>In addition because of some technical issues, no more than K 4G phones can be connected to any 5G base station.</a:t>
            </a:r>
            <a:endParaRPr sz="1700">
              <a:solidFill>
                <a:schemeClr val="dk1"/>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pic>
        <p:nvPicPr>
          <p:cNvPr id="347" name="Google Shape;347;p66"/>
          <p:cNvPicPr preferRelativeResize="0"/>
          <p:nvPr/>
        </p:nvPicPr>
        <p:blipFill>
          <a:blip r:embed="rId3">
            <a:alphaModFix/>
          </a:blip>
          <a:stretch>
            <a:fillRect/>
          </a:stretch>
        </p:blipFill>
        <p:spPr>
          <a:xfrm>
            <a:off x="1256975" y="825500"/>
            <a:ext cx="6302549" cy="3808149"/>
          </a:xfrm>
          <a:prstGeom prst="rect">
            <a:avLst/>
          </a:prstGeom>
          <a:noFill/>
          <a:ln>
            <a:noFill/>
          </a:ln>
        </p:spPr>
      </p:pic>
      <p:sp>
        <p:nvSpPr>
          <p:cNvPr id="348" name="Google Shape;348;p6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Solution: Mobile Client Connection</a:t>
            </a:r>
            <a:endParaRPr/>
          </a:p>
        </p:txBody>
      </p:sp>
      <p:sp>
        <p:nvSpPr>
          <p:cNvPr id="349" name="Google Shape;349;p66"/>
          <p:cNvSpPr txBox="1"/>
          <p:nvPr/>
        </p:nvSpPr>
        <p:spPr>
          <a:xfrm>
            <a:off x="2478525" y="4633650"/>
            <a:ext cx="1283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Base Stations</a:t>
            </a:r>
            <a:endParaRPr/>
          </a:p>
        </p:txBody>
      </p:sp>
      <p:sp>
        <p:nvSpPr>
          <p:cNvPr id="350" name="Google Shape;350;p66"/>
          <p:cNvSpPr txBox="1"/>
          <p:nvPr/>
        </p:nvSpPr>
        <p:spPr>
          <a:xfrm>
            <a:off x="5313050" y="4633650"/>
            <a:ext cx="786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Clients</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54"/>
        <p:cNvGrpSpPr/>
        <p:nvPr/>
      </p:nvGrpSpPr>
      <p:grpSpPr>
        <a:xfrm>
          <a:off x="0" y="0"/>
          <a:ext cx="0" cy="0"/>
          <a:chOff x="0" y="0"/>
          <a:chExt cx="0" cy="0"/>
        </a:xfrm>
      </p:grpSpPr>
      <p:sp>
        <p:nvSpPr>
          <p:cNvPr id="355" name="Google Shape;355;p6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Solution: Mobile Client Connection</a:t>
            </a:r>
            <a:endParaRPr/>
          </a:p>
          <a:p>
            <a:pPr marL="0" lvl="0" indent="0" algn="l" rtl="0">
              <a:spcBef>
                <a:spcPts val="0"/>
              </a:spcBef>
              <a:spcAft>
                <a:spcPts val="0"/>
              </a:spcAft>
              <a:buNone/>
            </a:pPr>
            <a:endParaRPr/>
          </a:p>
        </p:txBody>
      </p:sp>
      <p:sp>
        <p:nvSpPr>
          <p:cNvPr id="356" name="Google Shape;356;p6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solidFill>
                  <a:schemeClr val="dk1"/>
                </a:solidFill>
              </a:rPr>
              <a:t>Let s be a source vertex and t a sink vertex. Introduce a vertex for every base station and introduce a vertex for every client.</a:t>
            </a:r>
            <a:endParaRPr>
              <a:solidFill>
                <a:schemeClr val="dk1"/>
              </a:solidFill>
            </a:endParaRPr>
          </a:p>
          <a:p>
            <a:pPr marL="0" lvl="0" indent="0" algn="l" rtl="0">
              <a:spcBef>
                <a:spcPts val="1200"/>
              </a:spcBef>
              <a:spcAft>
                <a:spcPts val="0"/>
              </a:spcAft>
              <a:buNone/>
            </a:pPr>
            <a:r>
              <a:rPr lang="en">
                <a:solidFill>
                  <a:schemeClr val="dk1"/>
                </a:solidFill>
              </a:rPr>
              <a:t>For every base station vertex b, add an edge (s, b) of capacity L. For every client vertex c, add an edge (c, t) of unit capacity. For every base station vertex b, add a unit capacity edge from b to every client c within its range.</a:t>
            </a:r>
            <a:endParaRPr>
              <a:solidFill>
                <a:schemeClr val="dk1"/>
              </a:solidFill>
            </a:endParaRPr>
          </a:p>
          <a:p>
            <a:pPr marL="0" lvl="0" indent="0" algn="l" rtl="0">
              <a:spcBef>
                <a:spcPts val="1200"/>
              </a:spcBef>
              <a:spcAft>
                <a:spcPts val="0"/>
              </a:spcAft>
              <a:buNone/>
            </a:pPr>
            <a:r>
              <a:rPr lang="en">
                <a:solidFill>
                  <a:schemeClr val="dk1"/>
                </a:solidFill>
              </a:rPr>
              <a:t>Run a polynomial time max flow algorithm (like Edmonds Karp) on the constructed network graph to find max flow. Output YES if and only if the max flow is n.</a:t>
            </a:r>
            <a:endParaRPr>
              <a:solidFill>
                <a:schemeClr val="dk1"/>
              </a:solidFill>
            </a:endParaRPr>
          </a:p>
          <a:p>
            <a:pPr marL="0" lvl="0" indent="0" algn="l" rtl="0">
              <a:spcBef>
                <a:spcPts val="1200"/>
              </a:spcBef>
              <a:spcAft>
                <a:spcPts val="0"/>
              </a:spcAft>
              <a:buClr>
                <a:schemeClr val="dk1"/>
              </a:buClr>
              <a:buSzPts val="1100"/>
              <a:buFont typeface="Arial"/>
              <a:buNone/>
            </a:pPr>
            <a:endParaRPr>
              <a:solidFill>
                <a:schemeClr val="dk1"/>
              </a:solidFill>
            </a:endParaRPr>
          </a:p>
          <a:p>
            <a:pPr marL="0" lvl="0" indent="0" algn="l" rtl="0">
              <a:spcBef>
                <a:spcPts val="1200"/>
              </a:spcBef>
              <a:spcAft>
                <a:spcPts val="1200"/>
              </a:spcAft>
              <a:buNone/>
            </a:pPr>
            <a:endParaRPr>
              <a:solidFill>
                <a:schemeClr val="dk1"/>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361" name="Google Shape;361;p6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Solution: Mobile Client Connection</a:t>
            </a:r>
            <a:endParaRPr/>
          </a:p>
        </p:txBody>
      </p:sp>
      <p:sp>
        <p:nvSpPr>
          <p:cNvPr id="362" name="Google Shape;362;p6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solidFill>
                  <a:schemeClr val="dk1"/>
                </a:solidFill>
              </a:rPr>
              <a:t>Claim - We claim that every client can be connected to a base station subject to load and range conditions if and only if the max flow of the constructed network is n.</a:t>
            </a:r>
            <a:endParaRPr>
              <a:solidFill>
                <a:schemeClr val="dk1"/>
              </a:solidFill>
            </a:endParaRPr>
          </a:p>
          <a:p>
            <a:pPr marL="0" lvl="0" indent="0" algn="l" rtl="0">
              <a:spcBef>
                <a:spcPts val="1200"/>
              </a:spcBef>
              <a:spcAft>
                <a:spcPts val="0"/>
              </a:spcAft>
              <a:buNone/>
            </a:pPr>
            <a:r>
              <a:rPr lang="en">
                <a:solidFill>
                  <a:schemeClr val="dk1"/>
                </a:solidFill>
              </a:rPr>
              <a:t>Forward Claim: The max flow of the constructed network is n if every client can be connected to a base station subject to load and range conditions.</a:t>
            </a:r>
            <a:endParaRPr>
              <a:solidFill>
                <a:schemeClr val="dk1"/>
              </a:solidFill>
            </a:endParaRPr>
          </a:p>
          <a:p>
            <a:pPr marL="0" lvl="0" indent="0" algn="l" rtl="0">
              <a:spcBef>
                <a:spcPts val="1200"/>
              </a:spcBef>
              <a:spcAft>
                <a:spcPts val="0"/>
              </a:spcAft>
              <a:buNone/>
            </a:pPr>
            <a:r>
              <a:rPr lang="en">
                <a:solidFill>
                  <a:schemeClr val="dk1"/>
                </a:solidFill>
              </a:rPr>
              <a:t>Backward Claim: Every client can be connected to a base station subject to load and range conditions if the max flow of the constructed network is n.</a:t>
            </a:r>
            <a:endParaRPr>
              <a:solidFill>
                <a:schemeClr val="dk1"/>
              </a:solidFill>
            </a:endParaRPr>
          </a:p>
          <a:p>
            <a:pPr marL="0" lvl="0" indent="0" algn="l" rtl="0">
              <a:spcBef>
                <a:spcPts val="1200"/>
              </a:spcBef>
              <a:spcAft>
                <a:spcPts val="0"/>
              </a:spcAft>
              <a:buClr>
                <a:schemeClr val="dk1"/>
              </a:buClr>
              <a:buSzPts val="1100"/>
              <a:buFont typeface="Arial"/>
              <a:buNone/>
            </a:pPr>
            <a:endParaRPr>
              <a:solidFill>
                <a:schemeClr val="dk1"/>
              </a:solidFill>
            </a:endParaRPr>
          </a:p>
          <a:p>
            <a:pPr marL="0" lvl="0" indent="0" algn="l" rtl="0">
              <a:spcBef>
                <a:spcPts val="1200"/>
              </a:spcBef>
              <a:spcAft>
                <a:spcPts val="1200"/>
              </a:spcAft>
              <a:buNone/>
            </a:pPr>
            <a:endParaRPr>
              <a:solidFill>
                <a:schemeClr val="dk1"/>
              </a:solidFill>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66"/>
        <p:cNvGrpSpPr/>
        <p:nvPr/>
      </p:nvGrpSpPr>
      <p:grpSpPr>
        <a:xfrm>
          <a:off x="0" y="0"/>
          <a:ext cx="0" cy="0"/>
          <a:chOff x="0" y="0"/>
          <a:chExt cx="0" cy="0"/>
        </a:xfrm>
      </p:grpSpPr>
      <p:sp>
        <p:nvSpPr>
          <p:cNvPr id="367" name="Google Shape;367;p6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Solution: Mobile Client Connection</a:t>
            </a:r>
            <a:endParaRPr/>
          </a:p>
        </p:txBody>
      </p:sp>
      <p:sp>
        <p:nvSpPr>
          <p:cNvPr id="368" name="Google Shape;368;p6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92500"/>
          </a:bodyPr>
          <a:lstStyle/>
          <a:p>
            <a:pPr marL="0" lvl="0" indent="0" algn="l" rtl="0">
              <a:spcBef>
                <a:spcPts val="0"/>
              </a:spcBef>
              <a:spcAft>
                <a:spcPts val="0"/>
              </a:spcAft>
              <a:buClr>
                <a:schemeClr val="dk1"/>
              </a:buClr>
              <a:buSzPts val="1100"/>
              <a:buFont typeface="Arial"/>
              <a:buNone/>
            </a:pPr>
            <a:r>
              <a:rPr lang="en">
                <a:solidFill>
                  <a:schemeClr val="dk1"/>
                </a:solidFill>
              </a:rPr>
              <a:t>Forward Claim: The max flow of the constructed network is n if every client can be connected to a base station subject to load and range conditions.</a:t>
            </a:r>
            <a:endParaRPr>
              <a:solidFill>
                <a:schemeClr val="dk1"/>
              </a:solidFill>
            </a:endParaRPr>
          </a:p>
          <a:p>
            <a:pPr marL="0" lvl="0" indent="0" algn="l" rtl="0">
              <a:spcBef>
                <a:spcPts val="1200"/>
              </a:spcBef>
              <a:spcAft>
                <a:spcPts val="1200"/>
              </a:spcAft>
              <a:buClr>
                <a:schemeClr val="dk1"/>
              </a:buClr>
              <a:buSzPts val="1100"/>
              <a:buFont typeface="Arial"/>
              <a:buNone/>
            </a:pPr>
            <a:r>
              <a:rPr lang="en">
                <a:solidFill>
                  <a:schemeClr val="dk1"/>
                </a:solidFill>
              </a:rPr>
              <a:t>Proof: If every client can be connected to a base station subject to load and range conditions, then if a client c is served by base station b, assign a unit flow to the edge (b, c). Assign the flows to the edges leaving the source (respectively the edges leaving the sink) so that the conservation constraints are satisfied at every base station (respectively client) vertex is satisfied. (Note that such an assignment is unique). Further, since every client can be connected to a base station subject to load conditions, the capacity constraints at the edges leaving the source are also satisfied. Hence we are left with a valid flow assignment for the network. Since every client is connected, the flow entering the sink is exactly 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3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en"/>
              <a:t>Number of Valid Seating Arrangements</a:t>
            </a:r>
            <a:endParaRPr/>
          </a:p>
        </p:txBody>
      </p:sp>
      <p:sp>
        <p:nvSpPr>
          <p:cNvPr id="148" name="Google Shape;148;p34"/>
          <p:cNvSpPr txBox="1">
            <a:spLocks noGrp="1"/>
          </p:cNvSpPr>
          <p:nvPr>
            <p:ph type="body" idx="1"/>
          </p:nvPr>
        </p:nvSpPr>
        <p:spPr>
          <a:xfrm>
            <a:off x="311700" y="1152475"/>
            <a:ext cx="8520600" cy="3379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a). Define (in plain English) subproblems to be solved.</a:t>
            </a:r>
            <a:endParaRPr/>
          </a:p>
          <a:p>
            <a:pPr marL="0" lvl="0" indent="0" algn="l" rtl="0">
              <a:spcBef>
                <a:spcPts val="1200"/>
              </a:spcBef>
              <a:spcAft>
                <a:spcPts val="0"/>
              </a:spcAft>
              <a:buNone/>
            </a:pPr>
            <a:endParaRPr/>
          </a:p>
          <a:p>
            <a:pPr marL="0" lvl="0" indent="0" algn="l" rtl="0">
              <a:spcBef>
                <a:spcPts val="1200"/>
              </a:spcBef>
              <a:spcAft>
                <a:spcPts val="1200"/>
              </a:spcAft>
              <a:buNone/>
            </a:pPr>
            <a:r>
              <a:rPr lang="en"/>
              <a:t>Solution: Let f(n) be the number of valid seating arrangement for the panel members when you have n seats. </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72"/>
        <p:cNvGrpSpPr/>
        <p:nvPr/>
      </p:nvGrpSpPr>
      <p:grpSpPr>
        <a:xfrm>
          <a:off x="0" y="0"/>
          <a:ext cx="0" cy="0"/>
          <a:chOff x="0" y="0"/>
          <a:chExt cx="0" cy="0"/>
        </a:xfrm>
      </p:grpSpPr>
      <p:sp>
        <p:nvSpPr>
          <p:cNvPr id="373" name="Google Shape;373;p7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Solution: Mobile Client Connection</a:t>
            </a:r>
            <a:endParaRPr/>
          </a:p>
        </p:txBody>
      </p:sp>
      <p:sp>
        <p:nvSpPr>
          <p:cNvPr id="374" name="Google Shape;374;p7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lnSpc>
                <a:spcPct val="105000"/>
              </a:lnSpc>
              <a:spcBef>
                <a:spcPts val="0"/>
              </a:spcBef>
              <a:spcAft>
                <a:spcPts val="0"/>
              </a:spcAft>
              <a:buNone/>
            </a:pPr>
            <a:r>
              <a:rPr lang="en" sz="1700">
                <a:solidFill>
                  <a:schemeClr val="dk1"/>
                </a:solidFill>
              </a:rPr>
              <a:t>Backward Claim: Every client can be connected to a base station subject to load and range conditions if the max flow of the constructed network is n.</a:t>
            </a:r>
            <a:endParaRPr sz="1700">
              <a:solidFill>
                <a:schemeClr val="dk1"/>
              </a:solidFill>
            </a:endParaRPr>
          </a:p>
          <a:p>
            <a:pPr marL="0" lvl="0" indent="0" algn="l" rtl="0">
              <a:lnSpc>
                <a:spcPct val="105000"/>
              </a:lnSpc>
              <a:spcBef>
                <a:spcPts val="1200"/>
              </a:spcBef>
              <a:spcAft>
                <a:spcPts val="1200"/>
              </a:spcAft>
              <a:buNone/>
            </a:pPr>
            <a:r>
              <a:rPr lang="en" sz="1700">
                <a:solidFill>
                  <a:schemeClr val="dk1"/>
                </a:solidFill>
              </a:rPr>
              <a:t>Proof: If the max flow of the network is n then there exists a integer flow of flow value n (since all capacities are integral). We will work with this integral flow. For every edge (b, c) with a flow of 1, assign c to the base station b. Since a client vertex can at most contribute one unit of flow entering t, and the total flow entering t is n, every client vertex has flow entering it. This implies that every client is serviced by exactly one station. Since the flow entering a base station vertex b is at most L, a base station is assigned to at most L clients. Thus every client is connected to a base station subject to load and range conditions.</a:t>
            </a:r>
            <a:endParaRPr sz="1700">
              <a:solidFill>
                <a:schemeClr val="dk1"/>
              </a:solidFill>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79" name="Google Shape;379;p7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Edge Connectivity</a:t>
            </a:r>
            <a:endParaRPr/>
          </a:p>
        </p:txBody>
      </p:sp>
      <p:sp>
        <p:nvSpPr>
          <p:cNvPr id="380" name="Google Shape;380;p7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solidFill>
                  <a:schemeClr val="dk1"/>
                </a:solidFill>
              </a:rPr>
              <a:t>The edge connectivity of an undirected graph G = (V, E) is the minimum number of edges that must be removed to disconnect the graph (or minimum number of edges that must be removed to split graph into 2 sub graphs). For example, the edge connectivity of a tree is 1. </a:t>
            </a:r>
            <a:endParaRPr dirty="0">
              <a:solidFill>
                <a:schemeClr val="dk1"/>
              </a:solidFill>
            </a:endParaRPr>
          </a:p>
          <a:p>
            <a:pPr marL="0" lvl="0" indent="0" algn="l" rtl="0">
              <a:spcBef>
                <a:spcPts val="1200"/>
              </a:spcBef>
              <a:spcAft>
                <a:spcPts val="0"/>
              </a:spcAft>
              <a:buNone/>
            </a:pPr>
            <a:r>
              <a:rPr lang="en" dirty="0">
                <a:solidFill>
                  <a:schemeClr val="dk1"/>
                </a:solidFill>
              </a:rPr>
              <a:t>(a) Show how the edge connectivity of an undirected graph G with n vertices and m edges can be determined by running a maximum-flow algorithm.</a:t>
            </a:r>
            <a:endParaRPr dirty="0">
              <a:solidFill>
                <a:schemeClr val="dk1"/>
              </a:solidFill>
            </a:endParaRPr>
          </a:p>
          <a:p>
            <a:pPr marL="0" lvl="0" indent="0" algn="l" rtl="0">
              <a:spcBef>
                <a:spcPts val="1200"/>
              </a:spcBef>
              <a:spcAft>
                <a:spcPts val="0"/>
              </a:spcAft>
              <a:buClr>
                <a:schemeClr val="dk1"/>
              </a:buClr>
              <a:buSzPts val="1100"/>
              <a:buFont typeface="Arial"/>
              <a:buNone/>
            </a:pPr>
            <a:r>
              <a:rPr lang="en" dirty="0">
                <a:solidFill>
                  <a:schemeClr val="dk1"/>
                </a:solidFill>
              </a:rPr>
              <a:t>(b) Describe how many max-flow computations will be required to solve edge connectivity.</a:t>
            </a:r>
            <a:endParaRPr dirty="0">
              <a:solidFill>
                <a:schemeClr val="dk1"/>
              </a:solidFill>
            </a:endParaRPr>
          </a:p>
          <a:p>
            <a:pPr marL="0" lvl="0" indent="0" algn="l" rtl="0">
              <a:spcBef>
                <a:spcPts val="1200"/>
              </a:spcBef>
              <a:spcAft>
                <a:spcPts val="0"/>
              </a:spcAft>
              <a:buClr>
                <a:schemeClr val="dk1"/>
              </a:buClr>
              <a:buSzPts val="1100"/>
              <a:buFont typeface="Arial"/>
              <a:buNone/>
            </a:pPr>
            <a:endParaRPr dirty="0">
              <a:solidFill>
                <a:schemeClr val="dk1"/>
              </a:solidFill>
            </a:endParaRPr>
          </a:p>
          <a:p>
            <a:pPr marL="0" lvl="0" indent="0" algn="l" rtl="0">
              <a:spcBef>
                <a:spcPts val="1200"/>
              </a:spcBef>
              <a:spcAft>
                <a:spcPts val="1200"/>
              </a:spcAft>
              <a:buNone/>
            </a:pPr>
            <a:endParaRPr dirty="0">
              <a:solidFill>
                <a:schemeClr val="dk1"/>
              </a:solidFill>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385" name="Google Shape;385;p7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Example: Edge Connectivity</a:t>
            </a:r>
            <a:endParaRPr/>
          </a:p>
        </p:txBody>
      </p:sp>
      <p:sp>
        <p:nvSpPr>
          <p:cNvPr id="386" name="Google Shape;386;p7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solidFill>
                  <a:schemeClr val="dk1"/>
                </a:solidFill>
              </a:rPr>
              <a:t>k = 1</a:t>
            </a:r>
            <a:endParaRPr>
              <a:solidFill>
                <a:schemeClr val="dk1"/>
              </a:solidFill>
            </a:endParaRPr>
          </a:p>
          <a:p>
            <a:pPr marL="0" lvl="0" indent="0" algn="l" rtl="0">
              <a:spcBef>
                <a:spcPts val="1200"/>
              </a:spcBef>
              <a:spcAft>
                <a:spcPts val="0"/>
              </a:spcAft>
              <a:buNone/>
            </a:pPr>
            <a:endParaRPr>
              <a:solidFill>
                <a:schemeClr val="dk1"/>
              </a:solidFill>
            </a:endParaRPr>
          </a:p>
          <a:p>
            <a:pPr marL="0" lvl="0" indent="0" algn="l" rtl="0">
              <a:spcBef>
                <a:spcPts val="1200"/>
              </a:spcBef>
              <a:spcAft>
                <a:spcPts val="0"/>
              </a:spcAft>
              <a:buNone/>
            </a:pPr>
            <a:endParaRPr>
              <a:solidFill>
                <a:schemeClr val="dk1"/>
              </a:solidFill>
            </a:endParaRPr>
          </a:p>
          <a:p>
            <a:pPr marL="0" lvl="0" indent="0" algn="l" rtl="0">
              <a:spcBef>
                <a:spcPts val="1200"/>
              </a:spcBef>
              <a:spcAft>
                <a:spcPts val="0"/>
              </a:spcAft>
              <a:buNone/>
            </a:pPr>
            <a:endParaRPr>
              <a:solidFill>
                <a:schemeClr val="dk1"/>
              </a:solidFill>
            </a:endParaRPr>
          </a:p>
          <a:p>
            <a:pPr marL="0" lvl="0" indent="0" algn="l" rtl="0">
              <a:spcBef>
                <a:spcPts val="1200"/>
              </a:spcBef>
              <a:spcAft>
                <a:spcPts val="1200"/>
              </a:spcAft>
              <a:buNone/>
            </a:pPr>
            <a:r>
              <a:rPr lang="en">
                <a:solidFill>
                  <a:schemeClr val="dk1"/>
                </a:solidFill>
              </a:rPr>
              <a:t>k = 2</a:t>
            </a:r>
            <a:endParaRPr>
              <a:solidFill>
                <a:schemeClr val="dk1"/>
              </a:solidFill>
            </a:endParaRPr>
          </a:p>
        </p:txBody>
      </p:sp>
      <p:pic>
        <p:nvPicPr>
          <p:cNvPr id="387" name="Google Shape;387;p72"/>
          <p:cNvPicPr preferRelativeResize="0"/>
          <p:nvPr/>
        </p:nvPicPr>
        <p:blipFill>
          <a:blip r:embed="rId3">
            <a:alphaModFix/>
          </a:blip>
          <a:stretch>
            <a:fillRect/>
          </a:stretch>
        </p:blipFill>
        <p:spPr>
          <a:xfrm>
            <a:off x="2190213" y="1070813"/>
            <a:ext cx="4276725" cy="1952625"/>
          </a:xfrm>
          <a:prstGeom prst="rect">
            <a:avLst/>
          </a:prstGeom>
          <a:noFill/>
          <a:ln>
            <a:noFill/>
          </a:ln>
        </p:spPr>
      </p:pic>
      <p:pic>
        <p:nvPicPr>
          <p:cNvPr id="388" name="Google Shape;388;p72"/>
          <p:cNvPicPr preferRelativeResize="0"/>
          <p:nvPr/>
        </p:nvPicPr>
        <p:blipFill>
          <a:blip r:embed="rId4">
            <a:alphaModFix/>
          </a:blip>
          <a:stretch>
            <a:fillRect/>
          </a:stretch>
        </p:blipFill>
        <p:spPr>
          <a:xfrm>
            <a:off x="2314575" y="3179225"/>
            <a:ext cx="4514850" cy="1714500"/>
          </a:xfrm>
          <a:prstGeom prst="rect">
            <a:avLst/>
          </a:prstGeom>
          <a:noFill/>
          <a:ln>
            <a:noFill/>
          </a:ln>
        </p:spPr>
      </p:pic>
      <p:cxnSp>
        <p:nvCxnSpPr>
          <p:cNvPr id="389" name="Google Shape;389;p72"/>
          <p:cNvCxnSpPr/>
          <p:nvPr/>
        </p:nvCxnSpPr>
        <p:spPr>
          <a:xfrm rot="10800000">
            <a:off x="6365825" y="4214450"/>
            <a:ext cx="0" cy="176100"/>
          </a:xfrm>
          <a:prstGeom prst="straightConnector1">
            <a:avLst/>
          </a:prstGeom>
          <a:noFill/>
          <a:ln w="9525" cap="flat" cmpd="sng">
            <a:solidFill>
              <a:schemeClr val="dk2"/>
            </a:solidFill>
            <a:prstDash val="solid"/>
            <a:round/>
            <a:headEnd type="none" w="med" len="med"/>
            <a:tailEnd type="none" w="med" len="med"/>
          </a:ln>
        </p:spPr>
      </p:cxn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93"/>
        <p:cNvGrpSpPr/>
        <p:nvPr/>
      </p:nvGrpSpPr>
      <p:grpSpPr>
        <a:xfrm>
          <a:off x="0" y="0"/>
          <a:ext cx="0" cy="0"/>
          <a:chOff x="0" y="0"/>
          <a:chExt cx="0" cy="0"/>
        </a:xfrm>
      </p:grpSpPr>
      <p:sp>
        <p:nvSpPr>
          <p:cNvPr id="394" name="Google Shape;394;p7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Solution: Edge Connectivity</a:t>
            </a:r>
            <a:endParaRPr/>
          </a:p>
        </p:txBody>
      </p:sp>
      <p:sp>
        <p:nvSpPr>
          <p:cNvPr id="395" name="Google Shape;395;p73"/>
          <p:cNvSpPr txBox="1">
            <a:spLocks noGrp="1"/>
          </p:cNvSpPr>
          <p:nvPr>
            <p:ph type="body" idx="1"/>
          </p:nvPr>
        </p:nvSpPr>
        <p:spPr>
          <a:xfrm>
            <a:off x="311700" y="1152475"/>
            <a:ext cx="8520600" cy="2102100"/>
          </a:xfrm>
          <a:prstGeom prst="rect">
            <a:avLst/>
          </a:prstGeom>
        </p:spPr>
        <p:txBody>
          <a:bodyPr spcFirstLastPara="1" wrap="square" lIns="91425" tIns="91425" rIns="91425" bIns="91425" anchor="t" anchorCtr="0">
            <a:noAutofit/>
          </a:bodyPr>
          <a:lstStyle/>
          <a:p>
            <a:pPr marL="0" lvl="0" indent="0" algn="l" rtl="0">
              <a:lnSpc>
                <a:spcPct val="95000"/>
              </a:lnSpc>
              <a:spcBef>
                <a:spcPts val="0"/>
              </a:spcBef>
              <a:spcAft>
                <a:spcPts val="0"/>
              </a:spcAft>
              <a:buSzPts val="935"/>
              <a:buNone/>
            </a:pPr>
            <a:r>
              <a:rPr lang="en" sz="1729">
                <a:solidFill>
                  <a:schemeClr val="dk1"/>
                </a:solidFill>
              </a:rPr>
              <a:t>Let V be the set of n vertices. </a:t>
            </a:r>
            <a:endParaRPr sz="1729">
              <a:solidFill>
                <a:schemeClr val="dk1"/>
              </a:solidFill>
            </a:endParaRPr>
          </a:p>
          <a:p>
            <a:pPr marL="0" lvl="0" indent="0" algn="l" rtl="0">
              <a:lnSpc>
                <a:spcPct val="95000"/>
              </a:lnSpc>
              <a:spcBef>
                <a:spcPts val="1200"/>
              </a:spcBef>
              <a:spcAft>
                <a:spcPts val="0"/>
              </a:spcAft>
              <a:buSzPts val="935"/>
              <a:buNone/>
            </a:pPr>
            <a:r>
              <a:rPr lang="en" sz="1729">
                <a:solidFill>
                  <a:schemeClr val="dk1"/>
                </a:solidFill>
              </a:rPr>
              <a:t>For a cut (S, S’), let c(S, S’) denote the number of edges crossing the cut. </a:t>
            </a:r>
            <a:endParaRPr sz="1729">
              <a:solidFill>
                <a:schemeClr val="dk1"/>
              </a:solidFill>
            </a:endParaRPr>
          </a:p>
          <a:p>
            <a:pPr marL="0" lvl="0" indent="0" algn="l" rtl="0">
              <a:lnSpc>
                <a:spcPct val="95000"/>
              </a:lnSpc>
              <a:spcBef>
                <a:spcPts val="1200"/>
              </a:spcBef>
              <a:spcAft>
                <a:spcPts val="0"/>
              </a:spcAft>
              <a:buSzPts val="935"/>
              <a:buNone/>
            </a:pPr>
            <a:r>
              <a:rPr lang="en" sz="1729">
                <a:solidFill>
                  <a:schemeClr val="dk1"/>
                </a:solidFill>
              </a:rPr>
              <a:t>By definition, the edge connectivity, </a:t>
            </a:r>
            <a:r>
              <a:rPr lang="en" sz="1729" i="1">
                <a:solidFill>
                  <a:srgbClr val="980000"/>
                </a:solidFill>
              </a:rPr>
              <a:t>k = min { c(S, S’) } where S ⊂ V</a:t>
            </a:r>
            <a:r>
              <a:rPr lang="en" sz="1729">
                <a:solidFill>
                  <a:schemeClr val="dk1"/>
                </a:solidFill>
              </a:rPr>
              <a:t>. </a:t>
            </a:r>
            <a:br>
              <a:rPr lang="en" sz="1729">
                <a:solidFill>
                  <a:schemeClr val="dk1"/>
                </a:solidFill>
              </a:rPr>
            </a:br>
            <a:r>
              <a:rPr lang="en" sz="1729">
                <a:solidFill>
                  <a:schemeClr val="dk1"/>
                </a:solidFill>
              </a:rPr>
              <a:t>(Meaning that for any 2 mutually exclusive set of vertices formed by a cut, the minimum number of edges required to disconnect graph is the minimum number of edges crossing that cut.)</a:t>
            </a:r>
            <a:endParaRPr sz="1729">
              <a:solidFill>
                <a:schemeClr val="dk1"/>
              </a:solidFill>
            </a:endParaRPr>
          </a:p>
          <a:p>
            <a:pPr marL="0" lvl="0" indent="0" algn="l" rtl="0">
              <a:lnSpc>
                <a:spcPct val="95000"/>
              </a:lnSpc>
              <a:spcBef>
                <a:spcPts val="1200"/>
              </a:spcBef>
              <a:spcAft>
                <a:spcPts val="0"/>
              </a:spcAft>
              <a:buClr>
                <a:schemeClr val="dk1"/>
              </a:buClr>
              <a:buSzPts val="935"/>
              <a:buFont typeface="Arial"/>
              <a:buNone/>
            </a:pPr>
            <a:endParaRPr sz="1729">
              <a:solidFill>
                <a:schemeClr val="dk1"/>
              </a:solidFill>
            </a:endParaRPr>
          </a:p>
          <a:p>
            <a:pPr marL="0" lvl="0" indent="0" algn="l" rtl="0">
              <a:lnSpc>
                <a:spcPct val="95000"/>
              </a:lnSpc>
              <a:spcBef>
                <a:spcPts val="1200"/>
              </a:spcBef>
              <a:spcAft>
                <a:spcPts val="1200"/>
              </a:spcAft>
              <a:buSzPts val="935"/>
              <a:buNone/>
            </a:pPr>
            <a:endParaRPr sz="1729">
              <a:solidFill>
                <a:schemeClr val="dk1"/>
              </a:solidFill>
            </a:endParaRPr>
          </a:p>
        </p:txBody>
      </p:sp>
      <p:pic>
        <p:nvPicPr>
          <p:cNvPr id="396" name="Google Shape;396;p73"/>
          <p:cNvPicPr preferRelativeResize="0"/>
          <p:nvPr/>
        </p:nvPicPr>
        <p:blipFill>
          <a:blip r:embed="rId3">
            <a:alphaModFix/>
          </a:blip>
          <a:stretch>
            <a:fillRect/>
          </a:stretch>
        </p:blipFill>
        <p:spPr>
          <a:xfrm>
            <a:off x="412913" y="3138288"/>
            <a:ext cx="6029325" cy="1666875"/>
          </a:xfrm>
          <a:prstGeom prst="rect">
            <a:avLst/>
          </a:prstGeom>
          <a:noFill/>
          <a:ln>
            <a:noFill/>
          </a:ln>
        </p:spPr>
      </p:pic>
      <p:sp>
        <p:nvSpPr>
          <p:cNvPr id="397" name="Google Shape;397;p73"/>
          <p:cNvSpPr txBox="1"/>
          <p:nvPr/>
        </p:nvSpPr>
        <p:spPr>
          <a:xfrm>
            <a:off x="311700" y="4404975"/>
            <a:ext cx="1080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c(S, S’) = 3</a:t>
            </a:r>
            <a:endParaRPr/>
          </a:p>
        </p:txBody>
      </p:sp>
      <p:sp>
        <p:nvSpPr>
          <p:cNvPr id="398" name="Google Shape;398;p73"/>
          <p:cNvSpPr txBox="1"/>
          <p:nvPr/>
        </p:nvSpPr>
        <p:spPr>
          <a:xfrm>
            <a:off x="2393825" y="4404975"/>
            <a:ext cx="1080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c(S, S’) = 2</a:t>
            </a:r>
            <a:endParaRPr/>
          </a:p>
        </p:txBody>
      </p:sp>
      <p:sp>
        <p:nvSpPr>
          <p:cNvPr id="399" name="Google Shape;399;p73"/>
          <p:cNvSpPr txBox="1"/>
          <p:nvPr/>
        </p:nvSpPr>
        <p:spPr>
          <a:xfrm>
            <a:off x="4661800" y="4404975"/>
            <a:ext cx="1080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c(S, S’) = 3</a:t>
            </a:r>
            <a:endParaRPr/>
          </a:p>
        </p:txBody>
      </p:sp>
      <p:sp>
        <p:nvSpPr>
          <p:cNvPr id="400" name="Google Shape;400;p73"/>
          <p:cNvSpPr txBox="1"/>
          <p:nvPr/>
        </p:nvSpPr>
        <p:spPr>
          <a:xfrm>
            <a:off x="6573000" y="3534788"/>
            <a:ext cx="2259300" cy="873900"/>
          </a:xfrm>
          <a:prstGeom prst="rect">
            <a:avLst/>
          </a:prstGeom>
          <a:noFill/>
          <a:ln>
            <a:noFill/>
          </a:ln>
        </p:spPr>
        <p:txBody>
          <a:bodyPr spcFirstLastPara="1" wrap="square" lIns="91425" tIns="91425" rIns="91425" bIns="91425" anchor="t" anchorCtr="0">
            <a:spAutoFit/>
          </a:bodyPr>
          <a:lstStyle/>
          <a:p>
            <a:pPr marL="0" lvl="0" indent="0" algn="l" rtl="0">
              <a:lnSpc>
                <a:spcPct val="95000"/>
              </a:lnSpc>
              <a:spcBef>
                <a:spcPts val="0"/>
              </a:spcBef>
              <a:spcAft>
                <a:spcPts val="0"/>
              </a:spcAft>
              <a:buNone/>
            </a:pPr>
            <a:r>
              <a:rPr lang="en" sz="1829">
                <a:solidFill>
                  <a:srgbClr val="980000"/>
                </a:solidFill>
              </a:rPr>
              <a:t>k = min { 3, 2, 3, ... } </a:t>
            </a:r>
            <a:endParaRPr sz="1829">
              <a:solidFill>
                <a:srgbClr val="980000"/>
              </a:solidFill>
            </a:endParaRPr>
          </a:p>
          <a:p>
            <a:pPr marL="0" lvl="0" indent="0" algn="l" rtl="0">
              <a:lnSpc>
                <a:spcPct val="95000"/>
              </a:lnSpc>
              <a:spcBef>
                <a:spcPts val="1200"/>
              </a:spcBef>
              <a:spcAft>
                <a:spcPts val="1200"/>
              </a:spcAft>
              <a:buNone/>
            </a:pPr>
            <a:r>
              <a:rPr lang="en" sz="1829">
                <a:solidFill>
                  <a:srgbClr val="980000"/>
                </a:solidFill>
              </a:rPr>
              <a:t>   = 2</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404"/>
        <p:cNvGrpSpPr/>
        <p:nvPr/>
      </p:nvGrpSpPr>
      <p:grpSpPr>
        <a:xfrm>
          <a:off x="0" y="0"/>
          <a:ext cx="0" cy="0"/>
          <a:chOff x="0" y="0"/>
          <a:chExt cx="0" cy="0"/>
        </a:xfrm>
      </p:grpSpPr>
      <p:sp>
        <p:nvSpPr>
          <p:cNvPr id="405" name="Google Shape;405;p74"/>
          <p:cNvSpPr txBox="1">
            <a:spLocks noGrp="1"/>
          </p:cNvSpPr>
          <p:nvPr>
            <p:ph type="body" idx="1"/>
          </p:nvPr>
        </p:nvSpPr>
        <p:spPr>
          <a:xfrm>
            <a:off x="311700" y="1152475"/>
            <a:ext cx="8520600" cy="1998900"/>
          </a:xfrm>
          <a:prstGeom prst="rect">
            <a:avLst/>
          </a:prstGeom>
        </p:spPr>
        <p:txBody>
          <a:bodyPr spcFirstLastPara="1" wrap="square" lIns="91425" tIns="91425" rIns="91425" bIns="91425" anchor="t" anchorCtr="0">
            <a:normAutofit fontScale="92500" lnSpcReduction="10000"/>
          </a:bodyPr>
          <a:lstStyle/>
          <a:p>
            <a:pPr marL="0" lvl="0" indent="0" algn="l" rtl="0">
              <a:lnSpc>
                <a:spcPct val="95000"/>
              </a:lnSpc>
              <a:spcBef>
                <a:spcPts val="0"/>
              </a:spcBef>
              <a:spcAft>
                <a:spcPts val="0"/>
              </a:spcAft>
              <a:buNone/>
            </a:pPr>
            <a:r>
              <a:rPr lang="en" sz="1600" dirty="0">
                <a:solidFill>
                  <a:schemeClr val="dk1"/>
                </a:solidFill>
              </a:rPr>
              <a:t>Construct a directed graph G*, from G by replacing each edge (u, v) in G by two directed edge (u, v) and (v, u) in G* with capacity 1. Now in G* graph,</a:t>
            </a:r>
            <a:endParaRPr sz="1600" dirty="0">
              <a:solidFill>
                <a:schemeClr val="dk1"/>
              </a:solidFill>
            </a:endParaRPr>
          </a:p>
          <a:p>
            <a:pPr marL="0" lvl="0" indent="0" algn="l" rtl="0">
              <a:lnSpc>
                <a:spcPct val="95000"/>
              </a:lnSpc>
              <a:spcBef>
                <a:spcPts val="1200"/>
              </a:spcBef>
              <a:spcAft>
                <a:spcPts val="0"/>
              </a:spcAft>
              <a:buClr>
                <a:schemeClr val="dk1"/>
              </a:buClr>
              <a:buSzPts val="1100"/>
              <a:buFont typeface="Arial"/>
              <a:buNone/>
            </a:pPr>
            <a:r>
              <a:rPr lang="en" sz="1600" dirty="0">
                <a:solidFill>
                  <a:schemeClr val="dk1"/>
                </a:solidFill>
              </a:rPr>
              <a:t>Fix a vertex u ∈ V. For every cut (S, S’) in G*, there is a vertex v ∈ V such that u and v are on either side of the cut. </a:t>
            </a:r>
            <a:endParaRPr sz="1600" dirty="0">
              <a:solidFill>
                <a:schemeClr val="dk1"/>
              </a:solidFill>
            </a:endParaRPr>
          </a:p>
          <a:p>
            <a:pPr marL="0" lvl="0" indent="0" algn="l" rtl="0">
              <a:lnSpc>
                <a:spcPct val="95000"/>
              </a:lnSpc>
              <a:spcBef>
                <a:spcPts val="1200"/>
              </a:spcBef>
              <a:spcAft>
                <a:spcPts val="0"/>
              </a:spcAft>
              <a:buNone/>
            </a:pPr>
            <a:r>
              <a:rPr lang="en" sz="1600" dirty="0">
                <a:solidFill>
                  <a:schemeClr val="dk1"/>
                </a:solidFill>
              </a:rPr>
              <a:t>Let C(u,v) denote the value of the min u-v cut. </a:t>
            </a:r>
            <a:endParaRPr sz="1600" dirty="0">
              <a:solidFill>
                <a:schemeClr val="dk1"/>
              </a:solidFill>
            </a:endParaRPr>
          </a:p>
          <a:p>
            <a:pPr marL="0" lvl="0" indent="0" algn="l" rtl="0">
              <a:lnSpc>
                <a:spcPct val="95000"/>
              </a:lnSpc>
              <a:spcBef>
                <a:spcPts val="1200"/>
              </a:spcBef>
              <a:spcAft>
                <a:spcPts val="1200"/>
              </a:spcAft>
              <a:buClr>
                <a:schemeClr val="dk1"/>
              </a:buClr>
              <a:buSzPts val="1100"/>
              <a:buFont typeface="Arial"/>
              <a:buNone/>
            </a:pPr>
            <a:r>
              <a:rPr lang="en" sz="1600" dirty="0">
                <a:solidFill>
                  <a:schemeClr val="dk1"/>
                </a:solidFill>
              </a:rPr>
              <a:t>Thus, </a:t>
            </a:r>
            <a:r>
              <a:rPr lang="en" sz="1600" i="1" dirty="0">
                <a:solidFill>
                  <a:srgbClr val="980000"/>
                </a:solidFill>
              </a:rPr>
              <a:t>K = min C(u, v) where v∈V, v ≠ u</a:t>
            </a:r>
            <a:endParaRPr sz="1600" i="1" dirty="0">
              <a:solidFill>
                <a:srgbClr val="980000"/>
              </a:solidFill>
            </a:endParaRPr>
          </a:p>
        </p:txBody>
      </p:sp>
      <p:sp>
        <p:nvSpPr>
          <p:cNvPr id="406" name="Google Shape;406;p7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Solution: Edge Connectivity </a:t>
            </a:r>
            <a:endParaRPr/>
          </a:p>
        </p:txBody>
      </p:sp>
      <p:pic>
        <p:nvPicPr>
          <p:cNvPr id="407" name="Google Shape;407;p74"/>
          <p:cNvPicPr preferRelativeResize="0"/>
          <p:nvPr/>
        </p:nvPicPr>
        <p:blipFill>
          <a:blip r:embed="rId3">
            <a:alphaModFix/>
          </a:blip>
          <a:stretch>
            <a:fillRect/>
          </a:stretch>
        </p:blipFill>
        <p:spPr>
          <a:xfrm>
            <a:off x="815329" y="3142525"/>
            <a:ext cx="1664795" cy="1785150"/>
          </a:xfrm>
          <a:prstGeom prst="rect">
            <a:avLst/>
          </a:prstGeom>
          <a:noFill/>
          <a:ln>
            <a:noFill/>
          </a:ln>
        </p:spPr>
      </p:pic>
      <p:pic>
        <p:nvPicPr>
          <p:cNvPr id="408" name="Google Shape;408;p74"/>
          <p:cNvPicPr preferRelativeResize="0"/>
          <p:nvPr/>
        </p:nvPicPr>
        <p:blipFill>
          <a:blip r:embed="rId4">
            <a:alphaModFix/>
          </a:blip>
          <a:stretch>
            <a:fillRect/>
          </a:stretch>
        </p:blipFill>
        <p:spPr>
          <a:xfrm>
            <a:off x="3006002" y="3035650"/>
            <a:ext cx="1866623" cy="1998900"/>
          </a:xfrm>
          <a:prstGeom prst="rect">
            <a:avLst/>
          </a:prstGeom>
          <a:noFill/>
          <a:ln>
            <a:noFill/>
          </a:ln>
        </p:spPr>
      </p:pic>
      <p:pic>
        <p:nvPicPr>
          <p:cNvPr id="409" name="Google Shape;409;p74"/>
          <p:cNvPicPr preferRelativeResize="0"/>
          <p:nvPr/>
        </p:nvPicPr>
        <p:blipFill>
          <a:blip r:embed="rId5">
            <a:alphaModFix/>
          </a:blip>
          <a:stretch>
            <a:fillRect/>
          </a:stretch>
        </p:blipFill>
        <p:spPr>
          <a:xfrm>
            <a:off x="5458472" y="3003572"/>
            <a:ext cx="1929000" cy="2063050"/>
          </a:xfrm>
          <a:prstGeom prst="rect">
            <a:avLst/>
          </a:prstGeom>
          <a:noFill/>
          <a:ln>
            <a:noFill/>
          </a:ln>
        </p:spPr>
      </p:pic>
      <p:sp>
        <p:nvSpPr>
          <p:cNvPr id="410" name="Google Shape;410;p74"/>
          <p:cNvSpPr txBox="1"/>
          <p:nvPr/>
        </p:nvSpPr>
        <p:spPr>
          <a:xfrm>
            <a:off x="311700" y="4532175"/>
            <a:ext cx="1159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C(A, B) = 2</a:t>
            </a:r>
            <a:endParaRPr/>
          </a:p>
        </p:txBody>
      </p:sp>
      <p:sp>
        <p:nvSpPr>
          <p:cNvPr id="411" name="Google Shape;411;p74"/>
          <p:cNvSpPr txBox="1"/>
          <p:nvPr/>
        </p:nvSpPr>
        <p:spPr>
          <a:xfrm>
            <a:off x="2632825" y="4532175"/>
            <a:ext cx="1159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C(A, C) = 3</a:t>
            </a:r>
            <a:endParaRPr/>
          </a:p>
        </p:txBody>
      </p:sp>
      <p:sp>
        <p:nvSpPr>
          <p:cNvPr id="412" name="Google Shape;412;p74"/>
          <p:cNvSpPr txBox="1"/>
          <p:nvPr/>
        </p:nvSpPr>
        <p:spPr>
          <a:xfrm>
            <a:off x="5184075" y="4532175"/>
            <a:ext cx="1159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C(A, D) = 2</a:t>
            </a:r>
            <a:endParaRPr/>
          </a:p>
        </p:txBody>
      </p:sp>
      <p:sp>
        <p:nvSpPr>
          <p:cNvPr id="413" name="Google Shape;413;p74"/>
          <p:cNvSpPr txBox="1"/>
          <p:nvPr/>
        </p:nvSpPr>
        <p:spPr>
          <a:xfrm>
            <a:off x="7515250" y="3611575"/>
            <a:ext cx="50988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K = min{2, 3, 2}</a:t>
            </a:r>
            <a:endParaRPr/>
          </a:p>
          <a:p>
            <a:pPr marL="0" lvl="0" indent="0" algn="l" rtl="0">
              <a:spcBef>
                <a:spcPts val="0"/>
              </a:spcBef>
              <a:spcAft>
                <a:spcPts val="0"/>
              </a:spcAft>
              <a:buNone/>
            </a:pPr>
            <a:r>
              <a:rPr lang="en"/>
              <a:t>   = 2</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417"/>
        <p:cNvGrpSpPr/>
        <p:nvPr/>
      </p:nvGrpSpPr>
      <p:grpSpPr>
        <a:xfrm>
          <a:off x="0" y="0"/>
          <a:ext cx="0" cy="0"/>
          <a:chOff x="0" y="0"/>
          <a:chExt cx="0" cy="0"/>
        </a:xfrm>
      </p:grpSpPr>
      <p:sp>
        <p:nvSpPr>
          <p:cNvPr id="418" name="Google Shape;418;p7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Solution: Edge Connectivity</a:t>
            </a:r>
            <a:endParaRPr/>
          </a:p>
        </p:txBody>
      </p:sp>
      <p:sp>
        <p:nvSpPr>
          <p:cNvPr id="419" name="Google Shape;419;p7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solidFill>
                  <a:schemeClr val="dk1"/>
                </a:solidFill>
              </a:rPr>
              <a:t>To compute C(u, v) where u ≠ v. Simply, compute the max flow from u to v. </a:t>
            </a:r>
            <a:br>
              <a:rPr lang="en">
                <a:solidFill>
                  <a:schemeClr val="dk1"/>
                </a:solidFill>
              </a:rPr>
            </a:br>
            <a:r>
              <a:rPr lang="en">
                <a:solidFill>
                  <a:schemeClr val="dk1"/>
                </a:solidFill>
              </a:rPr>
              <a:t>(Meaning - To compute the value of mincut of u-v, calculate the max flow taking u as the source and v as the sink vertex in G*. Because of the min-cut max-flow theorem.)</a:t>
            </a:r>
            <a:endParaRPr>
              <a:solidFill>
                <a:schemeClr val="dk1"/>
              </a:solidFill>
            </a:endParaRPr>
          </a:p>
          <a:p>
            <a:pPr marL="0" lvl="0" indent="0" algn="l" rtl="0">
              <a:spcBef>
                <a:spcPts val="1200"/>
              </a:spcBef>
              <a:spcAft>
                <a:spcPts val="0"/>
              </a:spcAft>
              <a:buNone/>
            </a:pPr>
            <a:r>
              <a:rPr lang="en">
                <a:solidFill>
                  <a:schemeClr val="dk1"/>
                </a:solidFill>
              </a:rPr>
              <a:t>(b) Also, there are in total of n vertices, and we fix a vertex u. Hence, we need to run max flow for all the remaining vertices except u. </a:t>
            </a:r>
            <a:endParaRPr>
              <a:solidFill>
                <a:schemeClr val="dk1"/>
              </a:solidFill>
            </a:endParaRPr>
          </a:p>
          <a:p>
            <a:pPr marL="0" lvl="0" indent="0" algn="l" rtl="0">
              <a:spcBef>
                <a:spcPts val="1200"/>
              </a:spcBef>
              <a:spcAft>
                <a:spcPts val="1200"/>
              </a:spcAft>
              <a:buNone/>
            </a:pPr>
            <a:r>
              <a:rPr lang="en">
                <a:solidFill>
                  <a:schemeClr val="dk1"/>
                </a:solidFill>
              </a:rPr>
              <a:t>Therefore, there will be n-1 max flow computations.</a:t>
            </a:r>
            <a:endParaRPr>
              <a:solidFill>
                <a:schemeClr val="dk1"/>
              </a:solidFill>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423"/>
        <p:cNvGrpSpPr/>
        <p:nvPr/>
      </p:nvGrpSpPr>
      <p:grpSpPr>
        <a:xfrm>
          <a:off x="0" y="0"/>
          <a:ext cx="0" cy="0"/>
          <a:chOff x="0" y="0"/>
          <a:chExt cx="0" cy="0"/>
        </a:xfrm>
      </p:grpSpPr>
      <p:sp>
        <p:nvSpPr>
          <p:cNvPr id="424" name="Google Shape;424;p76"/>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sz="4400"/>
              <a:t>Ford-Fulkerson and Capacity Scaling</a:t>
            </a:r>
            <a:endParaRPr sz="4400"/>
          </a:p>
        </p:txBody>
      </p:sp>
      <p:sp>
        <p:nvSpPr>
          <p:cNvPr id="425" name="Google Shape;425;p76"/>
          <p:cNvSpPr txBox="1"/>
          <p:nvPr/>
        </p:nvSpPr>
        <p:spPr>
          <a:xfrm>
            <a:off x="3364975" y="3065575"/>
            <a:ext cx="2511600" cy="554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400" b="1"/>
              <a:t>Prabudh Gupta</a:t>
            </a:r>
            <a:endParaRPr sz="2400" b="1"/>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429"/>
        <p:cNvGrpSpPr/>
        <p:nvPr/>
      </p:nvGrpSpPr>
      <p:grpSpPr>
        <a:xfrm>
          <a:off x="0" y="0"/>
          <a:ext cx="0" cy="0"/>
          <a:chOff x="0" y="0"/>
          <a:chExt cx="0" cy="0"/>
        </a:xfrm>
      </p:grpSpPr>
      <p:sp>
        <p:nvSpPr>
          <p:cNvPr id="430" name="Google Shape;430;p77"/>
          <p:cNvSpPr txBox="1">
            <a:spLocks noGrp="1"/>
          </p:cNvSpPr>
          <p:nvPr>
            <p:ph type="title"/>
          </p:nvPr>
        </p:nvSpPr>
        <p:spPr>
          <a:xfrm>
            <a:off x="311700" y="44300"/>
            <a:ext cx="8520600" cy="834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Question 1:</a:t>
            </a:r>
            <a:endParaRPr/>
          </a:p>
        </p:txBody>
      </p:sp>
      <p:sp>
        <p:nvSpPr>
          <p:cNvPr id="431" name="Google Shape;431;p77"/>
          <p:cNvSpPr txBox="1">
            <a:spLocks noGrp="1"/>
          </p:cNvSpPr>
          <p:nvPr>
            <p:ph type="body" idx="1"/>
          </p:nvPr>
        </p:nvSpPr>
        <p:spPr>
          <a:xfrm>
            <a:off x="311700" y="791500"/>
            <a:ext cx="8520600" cy="3777300"/>
          </a:xfrm>
          <a:prstGeom prst="rect">
            <a:avLst/>
          </a:prstGeom>
        </p:spPr>
        <p:txBody>
          <a:bodyPr spcFirstLastPara="1" wrap="square" lIns="91425" tIns="91425" rIns="91425" bIns="91425" anchor="t" anchorCtr="0">
            <a:normAutofit/>
          </a:bodyPr>
          <a:lstStyle/>
          <a:p>
            <a:pPr marL="0" lvl="0" indent="0" algn="l" rtl="0">
              <a:lnSpc>
                <a:spcPct val="115000"/>
              </a:lnSpc>
              <a:spcBef>
                <a:spcPts val="0"/>
              </a:spcBef>
              <a:spcAft>
                <a:spcPts val="0"/>
              </a:spcAft>
              <a:buClr>
                <a:schemeClr val="dk1"/>
              </a:buClr>
              <a:buSzPts val="1100"/>
              <a:buFont typeface="Arial"/>
              <a:buNone/>
            </a:pPr>
            <a:r>
              <a:rPr lang="en" sz="1300" dirty="0">
                <a:solidFill>
                  <a:srgbClr val="00000A"/>
                </a:solidFill>
              </a:rPr>
              <a:t>A number of people have gotten themselves involved in a very dangerous game called the octopus game. At this stage of the game, they need to pass a river. The river is 100 feet wide, but contestants can only jump k feet at most, where k is obviously less than 100. To help contestants cross the bridge there are platforms placed along a straight line at integer distances from one end of the river to the other end at various distances where the distance between any two consecutive platform is less than k. But the problem is that each platform can only be used once. If another contestant tries to use it for the second time it will break.</a:t>
            </a:r>
            <a:endParaRPr sz="1300" dirty="0"/>
          </a:p>
        </p:txBody>
      </p:sp>
      <p:pic>
        <p:nvPicPr>
          <p:cNvPr id="432" name="Google Shape;432;p77"/>
          <p:cNvPicPr preferRelativeResize="0"/>
          <p:nvPr/>
        </p:nvPicPr>
        <p:blipFill>
          <a:blip r:embed="rId3">
            <a:alphaModFix/>
          </a:blip>
          <a:stretch>
            <a:fillRect/>
          </a:stretch>
        </p:blipFill>
        <p:spPr>
          <a:xfrm>
            <a:off x="964400" y="2424802"/>
            <a:ext cx="7215200" cy="2144000"/>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436"/>
        <p:cNvGrpSpPr/>
        <p:nvPr/>
      </p:nvGrpSpPr>
      <p:grpSpPr>
        <a:xfrm>
          <a:off x="0" y="0"/>
          <a:ext cx="0" cy="0"/>
          <a:chOff x="0" y="0"/>
          <a:chExt cx="0" cy="0"/>
        </a:xfrm>
      </p:grpSpPr>
      <p:sp>
        <p:nvSpPr>
          <p:cNvPr id="437" name="Google Shape;437;p7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Solution:</a:t>
            </a:r>
            <a:endParaRPr/>
          </a:p>
        </p:txBody>
      </p:sp>
      <p:sp>
        <p:nvSpPr>
          <p:cNvPr id="438" name="Google Shape;438;p7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lnSpcReduction="10000"/>
          </a:bodyPr>
          <a:lstStyle/>
          <a:p>
            <a:pPr marL="457200" lvl="0" indent="-323850" algn="l" rtl="0">
              <a:lnSpc>
                <a:spcPct val="107916"/>
              </a:lnSpc>
              <a:spcBef>
                <a:spcPts val="0"/>
              </a:spcBef>
              <a:spcAft>
                <a:spcPts val="0"/>
              </a:spcAft>
              <a:buClr>
                <a:srgbClr val="00000A"/>
              </a:buClr>
              <a:buSzPts val="1500"/>
              <a:buAutoNum type="alphaLcParenR"/>
            </a:pPr>
            <a:r>
              <a:rPr lang="en" sz="1500">
                <a:solidFill>
                  <a:srgbClr val="00000A"/>
                </a:solidFill>
              </a:rPr>
              <a:t>Design a network flow based solution to determine the maximum number of contestants that can safely cross this river and live to play in the next stage of the game. </a:t>
            </a:r>
            <a:endParaRPr sz="1500">
              <a:solidFill>
                <a:srgbClr val="00000A"/>
              </a:solidFill>
            </a:endParaRPr>
          </a:p>
          <a:p>
            <a:pPr marL="457200" lvl="0" indent="0" algn="l" rtl="0">
              <a:lnSpc>
                <a:spcPct val="107916"/>
              </a:lnSpc>
              <a:spcBef>
                <a:spcPts val="0"/>
              </a:spcBef>
              <a:spcAft>
                <a:spcPts val="0"/>
              </a:spcAft>
              <a:buNone/>
            </a:pPr>
            <a:endParaRPr sz="1500">
              <a:solidFill>
                <a:srgbClr val="00000A"/>
              </a:solidFill>
            </a:endParaRPr>
          </a:p>
          <a:p>
            <a:pPr marL="0" lvl="0" indent="0" algn="l" rtl="0">
              <a:lnSpc>
                <a:spcPct val="107916"/>
              </a:lnSpc>
              <a:spcBef>
                <a:spcPts val="0"/>
              </a:spcBef>
              <a:spcAft>
                <a:spcPts val="0"/>
              </a:spcAft>
              <a:buClr>
                <a:schemeClr val="dk1"/>
              </a:buClr>
              <a:buSzPts val="1100"/>
              <a:buFont typeface="Arial"/>
              <a:buNone/>
            </a:pPr>
            <a:r>
              <a:rPr lang="en" sz="1100">
                <a:solidFill>
                  <a:schemeClr val="dk1"/>
                </a:solidFill>
              </a:rPr>
              <a:t>The construction of the network can be done as follows:</a:t>
            </a:r>
            <a:endParaRPr sz="1100">
              <a:solidFill>
                <a:schemeClr val="dk1"/>
              </a:solidFill>
            </a:endParaRPr>
          </a:p>
          <a:p>
            <a:pPr marL="457200" lvl="0" indent="-298450" algn="l" rtl="0">
              <a:lnSpc>
                <a:spcPct val="107916"/>
              </a:lnSpc>
              <a:spcBef>
                <a:spcPts val="0"/>
              </a:spcBef>
              <a:spcAft>
                <a:spcPts val="0"/>
              </a:spcAft>
              <a:buClr>
                <a:schemeClr val="dk1"/>
              </a:buClr>
              <a:buSzPts val="1100"/>
              <a:buAutoNum type="arabicPeriod"/>
            </a:pPr>
            <a:r>
              <a:rPr lang="en" sz="1100">
                <a:solidFill>
                  <a:schemeClr val="dk1"/>
                </a:solidFill>
              </a:rPr>
              <a:t>Create a source ‘S’ and sink node ‘T’ and create nodes that would represent the platforms (lets assume we call these nodes {A…….N} )</a:t>
            </a:r>
            <a:endParaRPr sz="1100">
              <a:solidFill>
                <a:schemeClr val="dk1"/>
              </a:solidFill>
            </a:endParaRPr>
          </a:p>
          <a:p>
            <a:pPr marL="457200" lvl="0" indent="-298450" algn="l" rtl="0">
              <a:lnSpc>
                <a:spcPct val="107916"/>
              </a:lnSpc>
              <a:spcBef>
                <a:spcPts val="0"/>
              </a:spcBef>
              <a:spcAft>
                <a:spcPts val="0"/>
              </a:spcAft>
              <a:buClr>
                <a:schemeClr val="dk1"/>
              </a:buClr>
              <a:buSzPts val="1100"/>
              <a:buAutoNum type="arabicPeriod"/>
            </a:pPr>
            <a:r>
              <a:rPr lang="en" sz="1100">
                <a:solidFill>
                  <a:schemeClr val="dk1"/>
                </a:solidFill>
              </a:rPr>
              <a:t>For every platform node {A….N} create a dummy node {A’,B’.....N’} respectively. Connect all the platform nodes  {A…….N} to the corresponding dummy nodes  {A’…….N’} so that the edge A -&gt; A’ represents platform A and so on. Set the capacity to </a:t>
            </a:r>
            <a:r>
              <a:rPr lang="en" sz="1100" b="1">
                <a:solidFill>
                  <a:schemeClr val="dk1"/>
                </a:solidFill>
              </a:rPr>
              <a:t>1</a:t>
            </a:r>
            <a:r>
              <a:rPr lang="en" sz="1100">
                <a:solidFill>
                  <a:schemeClr val="dk1"/>
                </a:solidFill>
              </a:rPr>
              <a:t> for all these edges. This part is the most crucial in the construction to make sure that a platform can not be used by more than one contestants.</a:t>
            </a:r>
            <a:endParaRPr sz="1100">
              <a:solidFill>
                <a:schemeClr val="dk1"/>
              </a:solidFill>
            </a:endParaRPr>
          </a:p>
          <a:p>
            <a:pPr marL="457200" lvl="0" indent="-298450" algn="l" rtl="0">
              <a:lnSpc>
                <a:spcPct val="107916"/>
              </a:lnSpc>
              <a:spcBef>
                <a:spcPts val="0"/>
              </a:spcBef>
              <a:spcAft>
                <a:spcPts val="0"/>
              </a:spcAft>
              <a:buClr>
                <a:schemeClr val="dk1"/>
              </a:buClr>
              <a:buSzPts val="1100"/>
              <a:buAutoNum type="arabicPeriod"/>
            </a:pPr>
            <a:r>
              <a:rPr lang="en" sz="1100">
                <a:solidFill>
                  <a:schemeClr val="dk1"/>
                </a:solidFill>
              </a:rPr>
              <a:t>Connect the source ‘S’ to the platform nodes that are at max </a:t>
            </a:r>
            <a:r>
              <a:rPr lang="en" sz="1100" b="1">
                <a:solidFill>
                  <a:schemeClr val="dk1"/>
                </a:solidFill>
              </a:rPr>
              <a:t>k</a:t>
            </a:r>
            <a:r>
              <a:rPr lang="en" sz="1100">
                <a:solidFill>
                  <a:schemeClr val="dk1"/>
                </a:solidFill>
              </a:rPr>
              <a:t> feet distance from it. The capacity of any such edge could be set to anything &gt;= 1. This is to make sure that all the inflow to the nodes is at platform node {A,B...N}.</a:t>
            </a:r>
            <a:endParaRPr sz="1100">
              <a:solidFill>
                <a:schemeClr val="dk1"/>
              </a:solidFill>
            </a:endParaRPr>
          </a:p>
          <a:p>
            <a:pPr marL="457200" lvl="0" indent="-298450" algn="l" rtl="0">
              <a:lnSpc>
                <a:spcPct val="107916"/>
              </a:lnSpc>
              <a:spcBef>
                <a:spcPts val="0"/>
              </a:spcBef>
              <a:spcAft>
                <a:spcPts val="0"/>
              </a:spcAft>
              <a:buClr>
                <a:schemeClr val="dk1"/>
              </a:buClr>
              <a:buSzPts val="1100"/>
              <a:buAutoNum type="arabicPeriod"/>
            </a:pPr>
            <a:r>
              <a:rPr lang="en" sz="1100">
                <a:solidFill>
                  <a:schemeClr val="dk1"/>
                </a:solidFill>
              </a:rPr>
              <a:t>Connect the dummy nodes {A’,B’...N’} to </a:t>
            </a:r>
            <a:r>
              <a:rPr lang="en" sz="1100" b="1" u="sng">
                <a:solidFill>
                  <a:schemeClr val="dk1"/>
                </a:solidFill>
              </a:rPr>
              <a:t>all</a:t>
            </a:r>
            <a:r>
              <a:rPr lang="en" sz="1100">
                <a:solidFill>
                  <a:schemeClr val="dk1"/>
                </a:solidFill>
              </a:rPr>
              <a:t> the platform nodes (or the sink) that are at max </a:t>
            </a:r>
            <a:r>
              <a:rPr lang="en" sz="1100" b="1">
                <a:solidFill>
                  <a:schemeClr val="dk1"/>
                </a:solidFill>
              </a:rPr>
              <a:t>k </a:t>
            </a:r>
            <a:r>
              <a:rPr lang="en" sz="1100">
                <a:solidFill>
                  <a:schemeClr val="dk1"/>
                </a:solidFill>
              </a:rPr>
              <a:t>feet distance from it. HOWEVER, it suffices to add such edges in only the forward direction. This also makes sure the outflow at each platform is from the dummy nodes {A’,B’,....N’}</a:t>
            </a:r>
            <a:endParaRPr sz="1100">
              <a:solidFill>
                <a:schemeClr val="dk1"/>
              </a:solidFill>
            </a:endParaRPr>
          </a:p>
          <a:p>
            <a:pPr marL="0" lvl="0" indent="0" algn="l" rtl="0">
              <a:lnSpc>
                <a:spcPct val="107916"/>
              </a:lnSpc>
              <a:spcBef>
                <a:spcPts val="0"/>
              </a:spcBef>
              <a:spcAft>
                <a:spcPts val="0"/>
              </a:spcAft>
              <a:buClr>
                <a:schemeClr val="dk1"/>
              </a:buClr>
              <a:buSzPts val="1100"/>
              <a:buFont typeface="Arial"/>
              <a:buNone/>
            </a:pPr>
            <a:endParaRPr sz="1100">
              <a:solidFill>
                <a:schemeClr val="dk1"/>
              </a:solidFill>
            </a:endParaRPr>
          </a:p>
          <a:p>
            <a:pPr marL="0" lvl="0" indent="0" algn="l" rtl="0">
              <a:lnSpc>
                <a:spcPct val="107916"/>
              </a:lnSpc>
              <a:spcBef>
                <a:spcPts val="0"/>
              </a:spcBef>
              <a:spcAft>
                <a:spcPts val="0"/>
              </a:spcAft>
              <a:buClr>
                <a:schemeClr val="dk1"/>
              </a:buClr>
              <a:buSzPts val="1100"/>
              <a:buFont typeface="Arial"/>
              <a:buNone/>
            </a:pPr>
            <a:r>
              <a:rPr lang="en" sz="1100">
                <a:solidFill>
                  <a:schemeClr val="dk1"/>
                </a:solidFill>
              </a:rPr>
              <a:t>Final answer: Once the network is constructed, run a max flow algorithm on it (say FF) and the max flow value of the network obtained will be the maximum number of contestants that can cross the river.</a:t>
            </a:r>
            <a:endParaRPr sz="1100">
              <a:solidFill>
                <a:schemeClr val="dk1"/>
              </a:solidFill>
            </a:endParaRPr>
          </a:p>
          <a:p>
            <a:pPr marL="457200" lvl="0" indent="0" algn="l" rtl="0">
              <a:lnSpc>
                <a:spcPct val="100000"/>
              </a:lnSpc>
              <a:spcBef>
                <a:spcPts val="0"/>
              </a:spcBef>
              <a:spcAft>
                <a:spcPts val="0"/>
              </a:spcAft>
              <a:buNone/>
            </a:pPr>
            <a:endParaRPr sz="1500">
              <a:solidFill>
                <a:schemeClr val="dk1"/>
              </a:solidFill>
            </a:endParaRPr>
          </a:p>
        </p:txBody>
      </p:sp>
      <p:sp>
        <p:nvSpPr>
          <p:cNvPr id="439" name="Google Shape;439;p78"/>
          <p:cNvSpPr txBox="1"/>
          <p:nvPr/>
        </p:nvSpPr>
        <p:spPr>
          <a:xfrm>
            <a:off x="1093300" y="3476200"/>
            <a:ext cx="1815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443"/>
        <p:cNvGrpSpPr/>
        <p:nvPr/>
      </p:nvGrpSpPr>
      <p:grpSpPr>
        <a:xfrm>
          <a:off x="0" y="0"/>
          <a:ext cx="0" cy="0"/>
          <a:chOff x="0" y="0"/>
          <a:chExt cx="0" cy="0"/>
        </a:xfrm>
      </p:grpSpPr>
      <p:sp>
        <p:nvSpPr>
          <p:cNvPr id="444" name="Google Shape;444;p7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lnSpcReduction="10000"/>
          </a:bodyPr>
          <a:lstStyle/>
          <a:p>
            <a:pPr marL="0" lvl="0" indent="0" algn="l" rtl="0">
              <a:lnSpc>
                <a:spcPct val="107916"/>
              </a:lnSpc>
              <a:spcBef>
                <a:spcPts val="0"/>
              </a:spcBef>
              <a:spcAft>
                <a:spcPts val="0"/>
              </a:spcAft>
              <a:buNone/>
            </a:pPr>
            <a:r>
              <a:rPr lang="en" sz="1500" dirty="0">
                <a:solidFill>
                  <a:srgbClr val="00000A"/>
                </a:solidFill>
              </a:rPr>
              <a:t>  b)	Prove that your solution is correct</a:t>
            </a:r>
            <a:r>
              <a:rPr lang="en" sz="1400" dirty="0">
                <a:solidFill>
                  <a:srgbClr val="00000A"/>
                </a:solidFill>
              </a:rPr>
              <a:t> </a:t>
            </a:r>
            <a:endParaRPr sz="1400" dirty="0">
              <a:solidFill>
                <a:srgbClr val="00000A"/>
              </a:solidFill>
            </a:endParaRPr>
          </a:p>
          <a:p>
            <a:pPr marL="0" lvl="0" indent="0" algn="l" rtl="0">
              <a:lnSpc>
                <a:spcPct val="107916"/>
              </a:lnSpc>
              <a:spcBef>
                <a:spcPts val="800"/>
              </a:spcBef>
              <a:spcAft>
                <a:spcPts val="0"/>
              </a:spcAft>
              <a:buNone/>
            </a:pPr>
            <a:endParaRPr sz="1200" dirty="0">
              <a:solidFill>
                <a:schemeClr val="dk1"/>
              </a:solidFill>
            </a:endParaRPr>
          </a:p>
          <a:p>
            <a:pPr marL="0" lvl="0" indent="0" algn="l" rtl="0">
              <a:lnSpc>
                <a:spcPct val="107916"/>
              </a:lnSpc>
              <a:spcBef>
                <a:spcPts val="800"/>
              </a:spcBef>
              <a:spcAft>
                <a:spcPts val="0"/>
              </a:spcAft>
              <a:buNone/>
            </a:pPr>
            <a:r>
              <a:rPr lang="en" sz="1200" dirty="0">
                <a:solidFill>
                  <a:schemeClr val="dk1"/>
                </a:solidFill>
              </a:rPr>
              <a:t>Claim : The max flow of the network will give the number of contestants that can get across the river</a:t>
            </a:r>
            <a:endParaRPr sz="1200" dirty="0">
              <a:solidFill>
                <a:schemeClr val="dk1"/>
              </a:solidFill>
            </a:endParaRPr>
          </a:p>
          <a:p>
            <a:pPr marL="0" lvl="0" indent="0" algn="l" rtl="0">
              <a:lnSpc>
                <a:spcPct val="107916"/>
              </a:lnSpc>
              <a:spcBef>
                <a:spcPts val="800"/>
              </a:spcBef>
              <a:spcAft>
                <a:spcPts val="0"/>
              </a:spcAft>
              <a:buClr>
                <a:schemeClr val="dk1"/>
              </a:buClr>
              <a:buSzPct val="91666"/>
              <a:buFont typeface="Arial"/>
              <a:buNone/>
            </a:pPr>
            <a:endParaRPr sz="1200" dirty="0">
              <a:solidFill>
                <a:schemeClr val="dk1"/>
              </a:solidFill>
            </a:endParaRPr>
          </a:p>
          <a:p>
            <a:pPr marL="0" lvl="0" indent="0" algn="l" rtl="0">
              <a:lnSpc>
                <a:spcPct val="107916"/>
              </a:lnSpc>
              <a:spcBef>
                <a:spcPts val="800"/>
              </a:spcBef>
              <a:spcAft>
                <a:spcPts val="0"/>
              </a:spcAft>
              <a:buClr>
                <a:schemeClr val="dk1"/>
              </a:buClr>
              <a:buSzPct val="91666"/>
              <a:buFont typeface="Arial"/>
              <a:buNone/>
            </a:pPr>
            <a:r>
              <a:rPr lang="en" sz="1200" dirty="0">
                <a:solidFill>
                  <a:schemeClr val="dk1"/>
                </a:solidFill>
              </a:rPr>
              <a:t>Forward Claim :  If there is a flow of value V, we can send V people across</a:t>
            </a:r>
            <a:endParaRPr sz="1200" dirty="0">
              <a:solidFill>
                <a:schemeClr val="dk1"/>
              </a:solidFill>
            </a:endParaRPr>
          </a:p>
          <a:p>
            <a:pPr marL="0" lvl="0" indent="0" algn="l" rtl="0">
              <a:lnSpc>
                <a:spcPct val="107916"/>
              </a:lnSpc>
              <a:spcBef>
                <a:spcPts val="800"/>
              </a:spcBef>
              <a:spcAft>
                <a:spcPts val="0"/>
              </a:spcAft>
              <a:buClr>
                <a:schemeClr val="dk1"/>
              </a:buClr>
              <a:buSzPct val="91666"/>
              <a:buFont typeface="Arial"/>
              <a:buNone/>
            </a:pPr>
            <a:r>
              <a:rPr lang="en" sz="1200" dirty="0">
                <a:solidFill>
                  <a:schemeClr val="dk1"/>
                </a:solidFill>
              </a:rPr>
              <a:t>Proof : </a:t>
            </a:r>
            <a:r>
              <a:rPr lang="en" sz="1200" dirty="0">
                <a:solidFill>
                  <a:schemeClr val="dk1"/>
                </a:solidFill>
                <a:highlight>
                  <a:srgbClr val="FFFFFF"/>
                </a:highlight>
              </a:rPr>
              <a:t>Since k&lt;100, any S-T path must pass via some platform (say p), and thereby has a bottleneck of 1 due to the edge p - &gt; p'. Thus any s-t path can have a flow of at most 1. Thus, if the flow value is V, there will be V paths each having a flow of 1. Further, these cannot share any edge p -&gt; p' due to its capacity of 1. Thus, we can assign each such path to a contestant and none of them will use the same platform, thus allowing us to send V people safely.</a:t>
            </a:r>
            <a:endParaRPr sz="1200" dirty="0">
              <a:solidFill>
                <a:schemeClr val="dk1"/>
              </a:solidFill>
            </a:endParaRPr>
          </a:p>
          <a:p>
            <a:pPr marL="0" lvl="0" indent="0" algn="l" rtl="0">
              <a:lnSpc>
                <a:spcPct val="107916"/>
              </a:lnSpc>
              <a:spcBef>
                <a:spcPts val="800"/>
              </a:spcBef>
              <a:spcAft>
                <a:spcPts val="0"/>
              </a:spcAft>
              <a:buClr>
                <a:schemeClr val="dk1"/>
              </a:buClr>
              <a:buSzPct val="91666"/>
              <a:buFont typeface="Arial"/>
              <a:buNone/>
            </a:pPr>
            <a:r>
              <a:rPr lang="en" sz="1200" dirty="0">
                <a:solidFill>
                  <a:schemeClr val="dk1"/>
                </a:solidFill>
              </a:rPr>
              <a:t>Backward Claim :  If we can send V people across, we can have a flow of value V</a:t>
            </a:r>
            <a:endParaRPr sz="1200" dirty="0">
              <a:solidFill>
                <a:schemeClr val="dk1"/>
              </a:solidFill>
            </a:endParaRPr>
          </a:p>
          <a:p>
            <a:pPr marL="0" lvl="0" indent="0" algn="l" rtl="0">
              <a:lnSpc>
                <a:spcPct val="107916"/>
              </a:lnSpc>
              <a:spcBef>
                <a:spcPts val="800"/>
              </a:spcBef>
              <a:spcAft>
                <a:spcPts val="0"/>
              </a:spcAft>
              <a:buClr>
                <a:schemeClr val="dk1"/>
              </a:buClr>
              <a:buSzPct val="91666"/>
              <a:buFont typeface="Arial"/>
              <a:buNone/>
            </a:pPr>
            <a:r>
              <a:rPr lang="en" sz="1200" dirty="0">
                <a:solidFill>
                  <a:schemeClr val="dk1"/>
                </a:solidFill>
              </a:rPr>
              <a:t>Proof : For 1 person crossing the river, we get a path going from s to t such that the person jumps at most k feet at a time. These V paths must be node-disjoint, since no platforms can be repeated. If we send a flow of 1 unit down each corresponding path in the network, we won't exceed any capacity constraints and this flow will have a value of V.</a:t>
            </a:r>
            <a:endParaRPr sz="1200" dirty="0">
              <a:solidFill>
                <a:schemeClr val="dk1"/>
              </a:solidFill>
            </a:endParaRPr>
          </a:p>
          <a:p>
            <a:pPr marL="0" lvl="0" indent="0" algn="l" rtl="0">
              <a:lnSpc>
                <a:spcPct val="107916"/>
              </a:lnSpc>
              <a:spcBef>
                <a:spcPts val="800"/>
              </a:spcBef>
              <a:spcAft>
                <a:spcPts val="0"/>
              </a:spcAft>
              <a:buNone/>
            </a:pPr>
            <a:endParaRPr sz="1200" dirty="0">
              <a:solidFill>
                <a:schemeClr val="dk1"/>
              </a:solidFill>
            </a:endParaRPr>
          </a:p>
          <a:p>
            <a:pPr marL="457200" lvl="0" indent="0" algn="l" rtl="0">
              <a:lnSpc>
                <a:spcPct val="100000"/>
              </a:lnSpc>
              <a:spcBef>
                <a:spcPts val="800"/>
              </a:spcBef>
              <a:spcAft>
                <a:spcPts val="0"/>
              </a:spcAft>
              <a:buNone/>
            </a:pPr>
            <a:endParaRPr sz="1200" dirty="0">
              <a:solidFill>
                <a:schemeClr val="dk1"/>
              </a:solidFill>
            </a:endParaRPr>
          </a:p>
        </p:txBody>
      </p:sp>
      <p:sp>
        <p:nvSpPr>
          <p:cNvPr id="445" name="Google Shape;445;p79"/>
          <p:cNvSpPr txBox="1"/>
          <p:nvPr/>
        </p:nvSpPr>
        <p:spPr>
          <a:xfrm>
            <a:off x="1093300" y="3476200"/>
            <a:ext cx="1815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446" name="Google Shape;446;p7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Solution:</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3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Number of Valid Seating Arrangements</a:t>
            </a:r>
            <a:endParaRPr/>
          </a:p>
        </p:txBody>
      </p:sp>
      <p:sp>
        <p:nvSpPr>
          <p:cNvPr id="154" name="Google Shape;154;p35"/>
          <p:cNvSpPr txBox="1">
            <a:spLocks noGrp="1"/>
          </p:cNvSpPr>
          <p:nvPr>
            <p:ph type="body" idx="1"/>
          </p:nvPr>
        </p:nvSpPr>
        <p:spPr>
          <a:xfrm>
            <a:off x="311700" y="1152475"/>
            <a:ext cx="8520600" cy="3379500"/>
          </a:xfrm>
          <a:prstGeom prst="rect">
            <a:avLst/>
          </a:prstGeom>
        </p:spPr>
        <p:txBody>
          <a:bodyPr spcFirstLastPara="1" wrap="square" lIns="91425" tIns="91425" rIns="91425" bIns="91425" anchor="t" anchorCtr="0">
            <a:normAutofit fontScale="92500"/>
          </a:bodyPr>
          <a:lstStyle/>
          <a:p>
            <a:pPr marL="0" lvl="0" indent="0" algn="l" rtl="0">
              <a:spcBef>
                <a:spcPts val="0"/>
              </a:spcBef>
              <a:spcAft>
                <a:spcPts val="0"/>
              </a:spcAft>
              <a:buNone/>
            </a:pPr>
            <a:r>
              <a:rPr lang="en"/>
              <a:t>b). Write a recurrence relation for f(n). Be sure to state base cases</a:t>
            </a:r>
            <a:endParaRPr/>
          </a:p>
          <a:p>
            <a:pPr marL="0" lvl="0" indent="0" algn="l" rtl="0">
              <a:spcBef>
                <a:spcPts val="1200"/>
              </a:spcBef>
              <a:spcAft>
                <a:spcPts val="0"/>
              </a:spcAft>
              <a:buNone/>
            </a:pPr>
            <a:endParaRPr/>
          </a:p>
          <a:p>
            <a:pPr marL="0" lvl="0" indent="0" algn="l" rtl="0">
              <a:spcBef>
                <a:spcPts val="1200"/>
              </a:spcBef>
              <a:spcAft>
                <a:spcPts val="0"/>
              </a:spcAft>
              <a:buNone/>
            </a:pPr>
            <a:r>
              <a:rPr lang="en"/>
              <a:t>Solution: </a:t>
            </a:r>
            <a:endParaRPr/>
          </a:p>
          <a:p>
            <a:pPr marL="457200" lvl="0" indent="-342900" algn="l" rtl="0">
              <a:spcBef>
                <a:spcPts val="1200"/>
              </a:spcBef>
              <a:spcAft>
                <a:spcPts val="0"/>
              </a:spcAft>
              <a:buSzPts val="1800"/>
              <a:buChar char="●"/>
            </a:pPr>
            <a:r>
              <a:rPr lang="en"/>
              <a:t>First, we can take for each valid seating of n-1 members and put F at the n-th seat. </a:t>
            </a:r>
            <a:endParaRPr/>
          </a:p>
          <a:p>
            <a:pPr marL="457200" lvl="0" indent="-342900" algn="l" rtl="0">
              <a:spcBef>
                <a:spcPts val="0"/>
              </a:spcBef>
              <a:spcAft>
                <a:spcPts val="0"/>
              </a:spcAft>
              <a:buSzPts val="1800"/>
              <a:buChar char="●"/>
            </a:pPr>
            <a:r>
              <a:rPr lang="en"/>
              <a:t>What about P at the n-th seat? We need to take a look at valid seating arrangements of n-2 members. Here, we can take for each valid seating of n-2 members, put F at the (n-1)-th seat and then put P at the n-th seat. </a:t>
            </a:r>
            <a:endParaRPr/>
          </a:p>
          <a:p>
            <a:pPr marL="457200" lvl="0" indent="-342900" algn="l" rtl="0">
              <a:spcBef>
                <a:spcPts val="0"/>
              </a:spcBef>
              <a:spcAft>
                <a:spcPts val="0"/>
              </a:spcAft>
              <a:buSzPts val="1800"/>
              <a:buChar char="●"/>
            </a:pPr>
            <a:r>
              <a:rPr lang="en"/>
              <a:t>This exhausts all the ways of getting a valid seating. Hence, the recurrence is f(n) = f(n − 1) + f(n − 2)</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5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5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450"/>
        <p:cNvGrpSpPr/>
        <p:nvPr/>
      </p:nvGrpSpPr>
      <p:grpSpPr>
        <a:xfrm>
          <a:off x="0" y="0"/>
          <a:ext cx="0" cy="0"/>
          <a:chOff x="0" y="0"/>
          <a:chExt cx="0" cy="0"/>
        </a:xfrm>
      </p:grpSpPr>
      <p:sp>
        <p:nvSpPr>
          <p:cNvPr id="451" name="Google Shape;451;p8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Question 2</a:t>
            </a:r>
            <a:endParaRPr/>
          </a:p>
        </p:txBody>
      </p:sp>
      <p:sp>
        <p:nvSpPr>
          <p:cNvPr id="452" name="Google Shape;452;p8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Using Capacity scaling calculate the max-flow of the following given network:</a:t>
            </a:r>
            <a:endParaRPr/>
          </a:p>
          <a:p>
            <a:pPr marL="0" lvl="0" indent="0" algn="l" rtl="0">
              <a:spcBef>
                <a:spcPts val="1200"/>
              </a:spcBef>
              <a:spcAft>
                <a:spcPts val="1200"/>
              </a:spcAft>
              <a:buNone/>
            </a:pPr>
            <a:endParaRPr/>
          </a:p>
        </p:txBody>
      </p:sp>
      <p:pic>
        <p:nvPicPr>
          <p:cNvPr id="453" name="Google Shape;453;p80"/>
          <p:cNvPicPr preferRelativeResize="0"/>
          <p:nvPr/>
        </p:nvPicPr>
        <p:blipFill>
          <a:blip r:embed="rId3">
            <a:alphaModFix/>
          </a:blip>
          <a:stretch>
            <a:fillRect/>
          </a:stretch>
        </p:blipFill>
        <p:spPr>
          <a:xfrm>
            <a:off x="780500" y="1716824"/>
            <a:ext cx="6191402" cy="2537951"/>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457"/>
        <p:cNvGrpSpPr/>
        <p:nvPr/>
      </p:nvGrpSpPr>
      <p:grpSpPr>
        <a:xfrm>
          <a:off x="0" y="0"/>
          <a:ext cx="0" cy="0"/>
          <a:chOff x="0" y="0"/>
          <a:chExt cx="0" cy="0"/>
        </a:xfrm>
      </p:grpSpPr>
      <p:sp>
        <p:nvSpPr>
          <p:cNvPr id="458" name="Google Shape;458;p81"/>
          <p:cNvSpPr txBox="1">
            <a:spLocks noGrp="1"/>
          </p:cNvSpPr>
          <p:nvPr>
            <p:ph type="title"/>
          </p:nvPr>
        </p:nvSpPr>
        <p:spPr>
          <a:xfrm>
            <a:off x="311700" y="884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Solution</a:t>
            </a:r>
            <a:endParaRPr/>
          </a:p>
        </p:txBody>
      </p:sp>
      <p:sp>
        <p:nvSpPr>
          <p:cNvPr id="459" name="Google Shape;459;p81"/>
          <p:cNvSpPr txBox="1">
            <a:spLocks noGrp="1"/>
          </p:cNvSpPr>
          <p:nvPr>
            <p:ph type="body" idx="1"/>
          </p:nvPr>
        </p:nvSpPr>
        <p:spPr>
          <a:xfrm>
            <a:off x="311700" y="661175"/>
            <a:ext cx="8520600" cy="39078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U = 14</a:t>
            </a:r>
            <a:endParaRPr/>
          </a:p>
          <a:p>
            <a:pPr marL="0" lvl="0" indent="0" algn="l" rtl="0">
              <a:spcBef>
                <a:spcPts val="1200"/>
              </a:spcBef>
              <a:spcAft>
                <a:spcPts val="0"/>
              </a:spcAft>
              <a:buNone/>
            </a:pPr>
            <a:r>
              <a:rPr lang="en"/>
              <a:t>At Δ  = 8 phase we have 1 augmenting path.</a:t>
            </a:r>
            <a:endParaRPr/>
          </a:p>
          <a:p>
            <a:pPr marL="0" lvl="0" indent="0" algn="l" rtl="0">
              <a:spcBef>
                <a:spcPts val="1200"/>
              </a:spcBef>
              <a:spcAft>
                <a:spcPts val="1200"/>
              </a:spcAft>
              <a:buNone/>
            </a:pPr>
            <a:endParaRPr/>
          </a:p>
        </p:txBody>
      </p:sp>
      <p:pic>
        <p:nvPicPr>
          <p:cNvPr id="460" name="Google Shape;460;p81"/>
          <p:cNvPicPr preferRelativeResize="0"/>
          <p:nvPr/>
        </p:nvPicPr>
        <p:blipFill>
          <a:blip r:embed="rId3">
            <a:alphaModFix/>
          </a:blip>
          <a:stretch>
            <a:fillRect/>
          </a:stretch>
        </p:blipFill>
        <p:spPr>
          <a:xfrm>
            <a:off x="1110675" y="1837950"/>
            <a:ext cx="6556299" cy="3084775"/>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Google Shape;465;p82"/>
          <p:cNvSpPr txBox="1">
            <a:spLocks noGrp="1"/>
          </p:cNvSpPr>
          <p:nvPr>
            <p:ph type="body" idx="1"/>
          </p:nvPr>
        </p:nvSpPr>
        <p:spPr>
          <a:xfrm>
            <a:off x="311700" y="483250"/>
            <a:ext cx="8520600" cy="40161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t>At Δ = 4 phase we have 2 Augmenting Paths</a:t>
            </a:r>
            <a:endParaRPr/>
          </a:p>
        </p:txBody>
      </p:sp>
      <p:pic>
        <p:nvPicPr>
          <p:cNvPr id="466" name="Google Shape;466;p82"/>
          <p:cNvPicPr preferRelativeResize="0"/>
          <p:nvPr/>
        </p:nvPicPr>
        <p:blipFill rotWithShape="1">
          <a:blip r:embed="rId3">
            <a:alphaModFix/>
          </a:blip>
          <a:srcRect l="8430" r="6837"/>
          <a:stretch/>
        </p:blipFill>
        <p:spPr>
          <a:xfrm>
            <a:off x="311700" y="1328674"/>
            <a:ext cx="5162326" cy="3170675"/>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470"/>
        <p:cNvGrpSpPr/>
        <p:nvPr/>
      </p:nvGrpSpPr>
      <p:grpSpPr>
        <a:xfrm>
          <a:off x="0" y="0"/>
          <a:ext cx="0" cy="0"/>
          <a:chOff x="0" y="0"/>
          <a:chExt cx="0" cy="0"/>
        </a:xfrm>
      </p:grpSpPr>
      <p:sp>
        <p:nvSpPr>
          <p:cNvPr id="471" name="Google Shape;471;p8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Clr>
                <a:schemeClr val="dk1"/>
              </a:buClr>
              <a:buSzPts val="1100"/>
              <a:buFont typeface="Arial"/>
              <a:buNone/>
            </a:pPr>
            <a:r>
              <a:rPr lang="en"/>
              <a:t>At Δ = 4 </a:t>
            </a:r>
            <a:endParaRPr/>
          </a:p>
        </p:txBody>
      </p:sp>
      <p:pic>
        <p:nvPicPr>
          <p:cNvPr id="472" name="Google Shape;472;p83"/>
          <p:cNvPicPr preferRelativeResize="0"/>
          <p:nvPr/>
        </p:nvPicPr>
        <p:blipFill rotWithShape="1">
          <a:blip r:embed="rId3">
            <a:alphaModFix/>
          </a:blip>
          <a:srcRect l="10719" r="2058"/>
          <a:stretch/>
        </p:blipFill>
        <p:spPr>
          <a:xfrm>
            <a:off x="1449525" y="1208550"/>
            <a:ext cx="5138851" cy="3217850"/>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476"/>
        <p:cNvGrpSpPr/>
        <p:nvPr/>
      </p:nvGrpSpPr>
      <p:grpSpPr>
        <a:xfrm>
          <a:off x="0" y="0"/>
          <a:ext cx="0" cy="0"/>
          <a:chOff x="0" y="0"/>
          <a:chExt cx="0" cy="0"/>
        </a:xfrm>
      </p:grpSpPr>
      <p:sp>
        <p:nvSpPr>
          <p:cNvPr id="477" name="Google Shape;477;p84"/>
          <p:cNvSpPr txBox="1">
            <a:spLocks noGrp="1"/>
          </p:cNvSpPr>
          <p:nvPr>
            <p:ph type="body" idx="1"/>
          </p:nvPr>
        </p:nvSpPr>
        <p:spPr>
          <a:xfrm>
            <a:off x="311700" y="132700"/>
            <a:ext cx="8520600" cy="4436400"/>
          </a:xfrm>
          <a:prstGeom prst="rect">
            <a:avLst/>
          </a:prstGeom>
        </p:spPr>
        <p:txBody>
          <a:bodyPr spcFirstLastPara="1" wrap="square" lIns="91425" tIns="91425" rIns="91425" bIns="91425" anchor="t" anchorCtr="0">
            <a:normAutofit fontScale="92500" lnSpcReduction="10000"/>
          </a:bodyPr>
          <a:lstStyle/>
          <a:p>
            <a:pPr marL="0" lvl="0" indent="0" algn="l" rtl="0">
              <a:spcBef>
                <a:spcPts val="0"/>
              </a:spcBef>
              <a:spcAft>
                <a:spcPts val="0"/>
              </a:spcAft>
              <a:buNone/>
            </a:pPr>
            <a:r>
              <a:rPr lang="en"/>
              <a:t>Δ = 2, No possible Augmenting Paths</a:t>
            </a:r>
            <a:endParaRPr/>
          </a:p>
          <a:p>
            <a:pPr marL="0" lvl="0" indent="0" algn="l" rtl="0">
              <a:spcBef>
                <a:spcPts val="1200"/>
              </a:spcBef>
              <a:spcAft>
                <a:spcPts val="0"/>
              </a:spcAft>
              <a:buNone/>
            </a:pPr>
            <a:r>
              <a:rPr lang="en"/>
              <a:t>At Δ = 1,  1 Augmenting path possible</a:t>
            </a: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1200"/>
              </a:spcAft>
              <a:buClr>
                <a:schemeClr val="dk1"/>
              </a:buClr>
              <a:buSzPts val="1100"/>
              <a:buFont typeface="Arial"/>
              <a:buNone/>
            </a:pPr>
            <a:r>
              <a:rPr lang="en"/>
              <a:t>Δ = 0, Algorithm Terminates , Max-Flow = 20</a:t>
            </a:r>
            <a:endParaRPr/>
          </a:p>
        </p:txBody>
      </p:sp>
      <p:pic>
        <p:nvPicPr>
          <p:cNvPr id="478" name="Google Shape;478;p84"/>
          <p:cNvPicPr preferRelativeResize="0"/>
          <p:nvPr/>
        </p:nvPicPr>
        <p:blipFill>
          <a:blip r:embed="rId3">
            <a:alphaModFix/>
          </a:blip>
          <a:stretch>
            <a:fillRect/>
          </a:stretch>
        </p:blipFill>
        <p:spPr>
          <a:xfrm>
            <a:off x="1503075" y="1094700"/>
            <a:ext cx="6342326" cy="2954100"/>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482"/>
        <p:cNvGrpSpPr/>
        <p:nvPr/>
      </p:nvGrpSpPr>
      <p:grpSpPr>
        <a:xfrm>
          <a:off x="0" y="0"/>
          <a:ext cx="0" cy="0"/>
          <a:chOff x="0" y="0"/>
          <a:chExt cx="0" cy="0"/>
        </a:xfrm>
      </p:grpSpPr>
      <p:sp>
        <p:nvSpPr>
          <p:cNvPr id="483" name="Google Shape;483;p85"/>
          <p:cNvSpPr txBox="1">
            <a:spLocks noGrp="1"/>
          </p:cNvSpPr>
          <p:nvPr>
            <p:ph type="ctrTitle" idx="4294967295"/>
          </p:nvPr>
        </p:nvSpPr>
        <p:spPr>
          <a:xfrm>
            <a:off x="429058" y="1619950"/>
            <a:ext cx="8520600" cy="2052600"/>
          </a:xfrm>
          <a:prstGeom prst="rect">
            <a:avLst/>
          </a:prstGeom>
        </p:spPr>
        <p:txBody>
          <a:bodyPr spcFirstLastPara="1" wrap="square" lIns="32750" tIns="32750" rIns="32750" bIns="32750" anchor="t" anchorCtr="0">
            <a:normAutofit/>
          </a:bodyPr>
          <a:lstStyle/>
          <a:p>
            <a:pPr marL="0" lvl="0" indent="0" algn="ctr" rtl="0">
              <a:spcBef>
                <a:spcPts val="0"/>
              </a:spcBef>
              <a:spcAft>
                <a:spcPts val="0"/>
              </a:spcAft>
              <a:buNone/>
            </a:pPr>
            <a:r>
              <a:rPr lang="en" sz="5200" b="0">
                <a:solidFill>
                  <a:srgbClr val="1D1C1D"/>
                </a:solidFill>
                <a:latin typeface="Arial"/>
                <a:ea typeface="Arial"/>
                <a:cs typeface="Arial"/>
                <a:sym typeface="Arial"/>
              </a:rPr>
              <a:t>Circulation &amp; </a:t>
            </a:r>
            <a:endParaRPr sz="5200" b="0">
              <a:solidFill>
                <a:srgbClr val="1D1C1D"/>
              </a:solidFill>
              <a:latin typeface="Arial"/>
              <a:ea typeface="Arial"/>
              <a:cs typeface="Arial"/>
              <a:sym typeface="Arial"/>
            </a:endParaRPr>
          </a:p>
          <a:p>
            <a:pPr marL="0" lvl="0" indent="0" algn="ctr" rtl="0">
              <a:spcBef>
                <a:spcPts val="0"/>
              </a:spcBef>
              <a:spcAft>
                <a:spcPts val="0"/>
              </a:spcAft>
              <a:buNone/>
            </a:pPr>
            <a:r>
              <a:rPr lang="en" sz="5200" b="0">
                <a:solidFill>
                  <a:srgbClr val="1D1C1D"/>
                </a:solidFill>
                <a:latin typeface="Arial"/>
                <a:ea typeface="Arial"/>
                <a:cs typeface="Arial"/>
                <a:sym typeface="Arial"/>
              </a:rPr>
              <a:t>Circulation with lower bounds</a:t>
            </a:r>
            <a:endParaRPr sz="5200" b="0">
              <a:solidFill>
                <a:srgbClr val="1D1C1D"/>
              </a:solidFill>
              <a:latin typeface="Arial"/>
              <a:ea typeface="Arial"/>
              <a:cs typeface="Arial"/>
              <a:sym typeface="Arial"/>
            </a:endParaRPr>
          </a:p>
          <a:p>
            <a:pPr marL="0" lvl="0" indent="0" algn="ctr" rtl="0">
              <a:spcBef>
                <a:spcPts val="0"/>
              </a:spcBef>
              <a:spcAft>
                <a:spcPts val="0"/>
              </a:spcAft>
              <a:buNone/>
            </a:pPr>
            <a:endParaRPr sz="5200" b="0">
              <a:solidFill>
                <a:srgbClr val="1D1C1D"/>
              </a:solidFill>
              <a:latin typeface="Arial"/>
              <a:ea typeface="Arial"/>
              <a:cs typeface="Arial"/>
              <a:sym typeface="Arial"/>
            </a:endParaRPr>
          </a:p>
        </p:txBody>
      </p:sp>
      <p:sp>
        <p:nvSpPr>
          <p:cNvPr id="484" name="Google Shape;484;p85"/>
          <p:cNvSpPr txBox="1"/>
          <p:nvPr/>
        </p:nvSpPr>
        <p:spPr>
          <a:xfrm>
            <a:off x="2680500" y="2958025"/>
            <a:ext cx="3783000" cy="554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400" b="1"/>
              <a:t>Mehrnoosh Mirtaheri</a:t>
            </a:r>
            <a:endParaRPr sz="2400" b="1"/>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488"/>
        <p:cNvGrpSpPr/>
        <p:nvPr/>
      </p:nvGrpSpPr>
      <p:grpSpPr>
        <a:xfrm>
          <a:off x="0" y="0"/>
          <a:ext cx="0" cy="0"/>
          <a:chOff x="0" y="0"/>
          <a:chExt cx="0" cy="0"/>
        </a:xfrm>
      </p:grpSpPr>
      <p:pic>
        <p:nvPicPr>
          <p:cNvPr id="489" name="Google Shape;489;p86" descr="Image"/>
          <p:cNvPicPr preferRelativeResize="0"/>
          <p:nvPr/>
        </p:nvPicPr>
        <p:blipFill rotWithShape="1">
          <a:blip r:embed="rId3">
            <a:alphaModFix/>
          </a:blip>
          <a:srcRect/>
          <a:stretch/>
        </p:blipFill>
        <p:spPr>
          <a:xfrm>
            <a:off x="703994" y="1075638"/>
            <a:ext cx="7735999" cy="2992225"/>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pic>
        <p:nvPicPr>
          <p:cNvPr id="494" name="Google Shape;494;p87" descr="Image"/>
          <p:cNvPicPr preferRelativeResize="0"/>
          <p:nvPr/>
        </p:nvPicPr>
        <p:blipFill rotWithShape="1">
          <a:blip r:embed="rId3">
            <a:alphaModFix/>
          </a:blip>
          <a:srcRect/>
          <a:stretch/>
        </p:blipFill>
        <p:spPr>
          <a:xfrm>
            <a:off x="1259075" y="433825"/>
            <a:ext cx="4158877" cy="1608625"/>
          </a:xfrm>
          <a:prstGeom prst="rect">
            <a:avLst/>
          </a:prstGeom>
          <a:noFill/>
          <a:ln>
            <a:noFill/>
          </a:ln>
        </p:spPr>
      </p:pic>
      <p:pic>
        <p:nvPicPr>
          <p:cNvPr id="495" name="Google Shape;495;p87" descr="Image"/>
          <p:cNvPicPr preferRelativeResize="0"/>
          <p:nvPr/>
        </p:nvPicPr>
        <p:blipFill rotWithShape="1">
          <a:blip r:embed="rId4">
            <a:alphaModFix/>
          </a:blip>
          <a:srcRect/>
          <a:stretch/>
        </p:blipFill>
        <p:spPr>
          <a:xfrm>
            <a:off x="1272475" y="1956475"/>
            <a:ext cx="6014499" cy="2645074"/>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499"/>
        <p:cNvGrpSpPr/>
        <p:nvPr/>
      </p:nvGrpSpPr>
      <p:grpSpPr>
        <a:xfrm>
          <a:off x="0" y="0"/>
          <a:ext cx="0" cy="0"/>
          <a:chOff x="0" y="0"/>
          <a:chExt cx="0" cy="0"/>
        </a:xfrm>
      </p:grpSpPr>
      <p:sp>
        <p:nvSpPr>
          <p:cNvPr id="500" name="Google Shape;500;p88"/>
          <p:cNvSpPr txBox="1"/>
          <p:nvPr/>
        </p:nvSpPr>
        <p:spPr>
          <a:xfrm>
            <a:off x="170116" y="123504"/>
            <a:ext cx="2074800" cy="423300"/>
          </a:xfrm>
          <a:prstGeom prst="rect">
            <a:avLst/>
          </a:prstGeom>
          <a:noFill/>
          <a:ln>
            <a:noFill/>
          </a:ln>
        </p:spPr>
        <p:txBody>
          <a:bodyPr spcFirstLastPara="1" wrap="square" lIns="32750" tIns="32750" rIns="32750" bIns="32750" anchor="ctr" anchorCtr="0">
            <a:spAutoFit/>
          </a:bodyPr>
          <a:lstStyle/>
          <a:p>
            <a:pPr marL="0" marR="0" lvl="0" indent="0" algn="l" rtl="0">
              <a:lnSpc>
                <a:spcPct val="80000"/>
              </a:lnSpc>
              <a:spcBef>
                <a:spcPts val="0"/>
              </a:spcBef>
              <a:spcAft>
                <a:spcPts val="0"/>
              </a:spcAft>
              <a:buClr>
                <a:srgbClr val="000000"/>
              </a:buClr>
              <a:buSzPts val="2900"/>
              <a:buFont typeface="Helvetica Neue"/>
              <a:buNone/>
            </a:pPr>
            <a:r>
              <a:rPr lang="en" sz="2900" b="1" i="0" u="none" strike="noStrike" cap="none">
                <a:solidFill>
                  <a:srgbClr val="000000"/>
                </a:solidFill>
                <a:latin typeface="Helvetica Neue"/>
                <a:ea typeface="Helvetica Neue"/>
                <a:cs typeface="Helvetica Neue"/>
                <a:sym typeface="Helvetica Neue"/>
              </a:rPr>
              <a:t>Circulation</a:t>
            </a:r>
            <a:endParaRPr sz="900"/>
          </a:p>
        </p:txBody>
      </p:sp>
      <p:sp>
        <p:nvSpPr>
          <p:cNvPr id="501" name="Google Shape;501;p88"/>
          <p:cNvSpPr/>
          <p:nvPr/>
        </p:nvSpPr>
        <p:spPr>
          <a:xfrm>
            <a:off x="2742920" y="1314960"/>
            <a:ext cx="682200" cy="511800"/>
          </a:xfrm>
          <a:prstGeom prst="ellipse">
            <a:avLst/>
          </a:prstGeom>
          <a:noFill/>
          <a:ln w="25400" cap="flat" cmpd="sng">
            <a:solidFill>
              <a:srgbClr val="000000"/>
            </a:solidFill>
            <a:prstDash val="solid"/>
            <a:miter lim="400000"/>
            <a:headEnd type="none" w="sm" len="sm"/>
            <a:tailEnd type="none" w="sm" len="sm"/>
          </a:ln>
        </p:spPr>
        <p:txBody>
          <a:bodyPr spcFirstLastPara="1" wrap="square" lIns="32750" tIns="32750" rIns="32750" bIns="32750" anchor="ctr" anchorCtr="0">
            <a:noAutofit/>
          </a:bodyPr>
          <a:lstStyle/>
          <a:p>
            <a:pPr marL="0" marR="0" lvl="0" indent="0" algn="ctr" rtl="0">
              <a:lnSpc>
                <a:spcPct val="100000"/>
              </a:lnSpc>
              <a:spcBef>
                <a:spcPts val="0"/>
              </a:spcBef>
              <a:spcAft>
                <a:spcPts val="0"/>
              </a:spcAft>
              <a:buClr>
                <a:srgbClr val="FFFFFF"/>
              </a:buClr>
              <a:buSzPts val="1400"/>
              <a:buFont typeface="Helvetica Neue"/>
              <a:buNone/>
            </a:pPr>
            <a:endParaRPr sz="1400" b="0" i="0" u="none" strike="noStrike" cap="none">
              <a:solidFill>
                <a:srgbClr val="FFFFFF"/>
              </a:solidFill>
              <a:latin typeface="Helvetica Neue"/>
              <a:ea typeface="Helvetica Neue"/>
              <a:cs typeface="Helvetica Neue"/>
              <a:sym typeface="Helvetica Neue"/>
            </a:endParaRPr>
          </a:p>
        </p:txBody>
      </p:sp>
      <p:sp>
        <p:nvSpPr>
          <p:cNvPr id="502" name="Google Shape;502;p88"/>
          <p:cNvSpPr txBox="1"/>
          <p:nvPr/>
        </p:nvSpPr>
        <p:spPr>
          <a:xfrm>
            <a:off x="2883518" y="1396881"/>
            <a:ext cx="401100" cy="435600"/>
          </a:xfrm>
          <a:prstGeom prst="rect">
            <a:avLst/>
          </a:prstGeom>
          <a:noFill/>
          <a:ln>
            <a:noFill/>
          </a:ln>
        </p:spPr>
        <p:txBody>
          <a:bodyPr spcFirstLastPara="1" wrap="square" lIns="32750" tIns="32750" rIns="32750" bIns="32750" anchor="ctr" anchorCtr="0">
            <a:spAutoFit/>
          </a:bodyPr>
          <a:lstStyle/>
          <a:p>
            <a:pPr marL="0" marR="0" lvl="0" indent="0" algn="ctr" rtl="0">
              <a:lnSpc>
                <a:spcPct val="100000"/>
              </a:lnSpc>
              <a:spcBef>
                <a:spcPts val="0"/>
              </a:spcBef>
              <a:spcAft>
                <a:spcPts val="0"/>
              </a:spcAft>
              <a:buClr>
                <a:srgbClr val="5E5E5E"/>
              </a:buClr>
              <a:buSzPts val="2400"/>
              <a:buFont typeface="Helvetica Neue"/>
              <a:buNone/>
            </a:pPr>
            <a:r>
              <a:rPr lang="en" sz="2400" b="0" i="0" u="none" strike="noStrike" cap="none">
                <a:solidFill>
                  <a:srgbClr val="5E5E5E"/>
                </a:solidFill>
                <a:latin typeface="Helvetica Neue"/>
                <a:ea typeface="Helvetica Neue"/>
                <a:cs typeface="Helvetica Neue"/>
                <a:sym typeface="Helvetica Neue"/>
              </a:rPr>
              <a:t>-3</a:t>
            </a:r>
            <a:endParaRPr sz="900"/>
          </a:p>
        </p:txBody>
      </p:sp>
      <p:sp>
        <p:nvSpPr>
          <p:cNvPr id="503" name="Google Shape;503;p88"/>
          <p:cNvSpPr/>
          <p:nvPr/>
        </p:nvSpPr>
        <p:spPr>
          <a:xfrm>
            <a:off x="2742920" y="3316869"/>
            <a:ext cx="682200" cy="511800"/>
          </a:xfrm>
          <a:prstGeom prst="ellipse">
            <a:avLst/>
          </a:prstGeom>
          <a:noFill/>
          <a:ln w="25400" cap="flat" cmpd="sng">
            <a:solidFill>
              <a:srgbClr val="000000"/>
            </a:solidFill>
            <a:prstDash val="solid"/>
            <a:miter lim="400000"/>
            <a:headEnd type="none" w="sm" len="sm"/>
            <a:tailEnd type="none" w="sm" len="sm"/>
          </a:ln>
        </p:spPr>
        <p:txBody>
          <a:bodyPr spcFirstLastPara="1" wrap="square" lIns="32750" tIns="32750" rIns="32750" bIns="32750" anchor="ctr" anchorCtr="0">
            <a:noAutofit/>
          </a:bodyPr>
          <a:lstStyle/>
          <a:p>
            <a:pPr marL="0" marR="0" lvl="0" indent="0" algn="ctr" rtl="0">
              <a:lnSpc>
                <a:spcPct val="100000"/>
              </a:lnSpc>
              <a:spcBef>
                <a:spcPts val="0"/>
              </a:spcBef>
              <a:spcAft>
                <a:spcPts val="0"/>
              </a:spcAft>
              <a:buClr>
                <a:srgbClr val="FFFFFF"/>
              </a:buClr>
              <a:buSzPts val="1400"/>
              <a:buFont typeface="Helvetica Neue"/>
              <a:buNone/>
            </a:pPr>
            <a:endParaRPr sz="1400" b="0" i="0" u="none" strike="noStrike" cap="none">
              <a:solidFill>
                <a:srgbClr val="FFFFFF"/>
              </a:solidFill>
              <a:latin typeface="Helvetica Neue"/>
              <a:ea typeface="Helvetica Neue"/>
              <a:cs typeface="Helvetica Neue"/>
              <a:sym typeface="Helvetica Neue"/>
            </a:endParaRPr>
          </a:p>
        </p:txBody>
      </p:sp>
      <p:sp>
        <p:nvSpPr>
          <p:cNvPr id="504" name="Google Shape;504;p88"/>
          <p:cNvSpPr txBox="1"/>
          <p:nvPr/>
        </p:nvSpPr>
        <p:spPr>
          <a:xfrm>
            <a:off x="2883518" y="3398790"/>
            <a:ext cx="401100" cy="435600"/>
          </a:xfrm>
          <a:prstGeom prst="rect">
            <a:avLst/>
          </a:prstGeom>
          <a:noFill/>
          <a:ln>
            <a:noFill/>
          </a:ln>
        </p:spPr>
        <p:txBody>
          <a:bodyPr spcFirstLastPara="1" wrap="square" lIns="32750" tIns="32750" rIns="32750" bIns="32750" anchor="ctr" anchorCtr="0">
            <a:spAutoFit/>
          </a:bodyPr>
          <a:lstStyle/>
          <a:p>
            <a:pPr marL="0" marR="0" lvl="0" indent="0" algn="ctr" rtl="0">
              <a:lnSpc>
                <a:spcPct val="100000"/>
              </a:lnSpc>
              <a:spcBef>
                <a:spcPts val="0"/>
              </a:spcBef>
              <a:spcAft>
                <a:spcPts val="0"/>
              </a:spcAft>
              <a:buClr>
                <a:srgbClr val="5E5E5E"/>
              </a:buClr>
              <a:buSzPts val="2400"/>
              <a:buFont typeface="Helvetica Neue"/>
              <a:buNone/>
            </a:pPr>
            <a:r>
              <a:rPr lang="en" sz="2400" b="0" i="0" u="none" strike="noStrike" cap="none">
                <a:solidFill>
                  <a:srgbClr val="5E5E5E"/>
                </a:solidFill>
                <a:latin typeface="Helvetica Neue"/>
                <a:ea typeface="Helvetica Neue"/>
                <a:cs typeface="Helvetica Neue"/>
                <a:sym typeface="Helvetica Neue"/>
              </a:rPr>
              <a:t>-2</a:t>
            </a:r>
            <a:endParaRPr sz="900"/>
          </a:p>
        </p:txBody>
      </p:sp>
      <p:sp>
        <p:nvSpPr>
          <p:cNvPr id="505" name="Google Shape;505;p88"/>
          <p:cNvSpPr/>
          <p:nvPr/>
        </p:nvSpPr>
        <p:spPr>
          <a:xfrm>
            <a:off x="5199860" y="1314960"/>
            <a:ext cx="682200" cy="511800"/>
          </a:xfrm>
          <a:prstGeom prst="ellipse">
            <a:avLst/>
          </a:prstGeom>
          <a:noFill/>
          <a:ln w="25400" cap="flat" cmpd="sng">
            <a:solidFill>
              <a:srgbClr val="000000"/>
            </a:solidFill>
            <a:prstDash val="solid"/>
            <a:miter lim="400000"/>
            <a:headEnd type="none" w="sm" len="sm"/>
            <a:tailEnd type="none" w="sm" len="sm"/>
          </a:ln>
        </p:spPr>
        <p:txBody>
          <a:bodyPr spcFirstLastPara="1" wrap="square" lIns="32750" tIns="32750" rIns="32750" bIns="32750" anchor="ctr" anchorCtr="0">
            <a:noAutofit/>
          </a:bodyPr>
          <a:lstStyle/>
          <a:p>
            <a:pPr marL="0" marR="0" lvl="0" indent="0" algn="ctr" rtl="0">
              <a:lnSpc>
                <a:spcPct val="100000"/>
              </a:lnSpc>
              <a:spcBef>
                <a:spcPts val="0"/>
              </a:spcBef>
              <a:spcAft>
                <a:spcPts val="0"/>
              </a:spcAft>
              <a:buClr>
                <a:srgbClr val="FFFFFF"/>
              </a:buClr>
              <a:buSzPts val="1400"/>
              <a:buFont typeface="Helvetica Neue"/>
              <a:buNone/>
            </a:pPr>
            <a:endParaRPr sz="1400" b="0" i="0" u="none" strike="noStrike" cap="none">
              <a:solidFill>
                <a:srgbClr val="FFFFFF"/>
              </a:solidFill>
              <a:latin typeface="Helvetica Neue"/>
              <a:ea typeface="Helvetica Neue"/>
              <a:cs typeface="Helvetica Neue"/>
              <a:sym typeface="Helvetica Neue"/>
            </a:endParaRPr>
          </a:p>
        </p:txBody>
      </p:sp>
      <p:sp>
        <p:nvSpPr>
          <p:cNvPr id="506" name="Google Shape;506;p88"/>
          <p:cNvSpPr txBox="1"/>
          <p:nvPr/>
        </p:nvSpPr>
        <p:spPr>
          <a:xfrm>
            <a:off x="5406456" y="1396881"/>
            <a:ext cx="269100" cy="435600"/>
          </a:xfrm>
          <a:prstGeom prst="rect">
            <a:avLst/>
          </a:prstGeom>
          <a:noFill/>
          <a:ln>
            <a:noFill/>
          </a:ln>
        </p:spPr>
        <p:txBody>
          <a:bodyPr spcFirstLastPara="1" wrap="square" lIns="32750" tIns="32750" rIns="32750" bIns="32750" anchor="ctr" anchorCtr="0">
            <a:spAutoFit/>
          </a:bodyPr>
          <a:lstStyle/>
          <a:p>
            <a:pPr marL="0" marR="0" lvl="0" indent="0" algn="ctr" rtl="0">
              <a:lnSpc>
                <a:spcPct val="100000"/>
              </a:lnSpc>
              <a:spcBef>
                <a:spcPts val="0"/>
              </a:spcBef>
              <a:spcAft>
                <a:spcPts val="0"/>
              </a:spcAft>
              <a:buClr>
                <a:srgbClr val="5E5E5E"/>
              </a:buClr>
              <a:buSzPts val="2400"/>
              <a:buFont typeface="Helvetica Neue"/>
              <a:buNone/>
            </a:pPr>
            <a:r>
              <a:rPr lang="en" sz="2400" b="0" i="0" u="none" strike="noStrike" cap="none">
                <a:solidFill>
                  <a:srgbClr val="5E5E5E"/>
                </a:solidFill>
                <a:latin typeface="Helvetica Neue"/>
                <a:ea typeface="Helvetica Neue"/>
                <a:cs typeface="Helvetica Neue"/>
                <a:sym typeface="Helvetica Neue"/>
              </a:rPr>
              <a:t>2</a:t>
            </a:r>
            <a:endParaRPr sz="900"/>
          </a:p>
        </p:txBody>
      </p:sp>
      <p:sp>
        <p:nvSpPr>
          <p:cNvPr id="507" name="Google Shape;507;p88"/>
          <p:cNvSpPr/>
          <p:nvPr/>
        </p:nvSpPr>
        <p:spPr>
          <a:xfrm>
            <a:off x="5199860" y="3316869"/>
            <a:ext cx="682200" cy="511800"/>
          </a:xfrm>
          <a:prstGeom prst="ellipse">
            <a:avLst/>
          </a:prstGeom>
          <a:noFill/>
          <a:ln w="25400" cap="flat" cmpd="sng">
            <a:solidFill>
              <a:srgbClr val="000000"/>
            </a:solidFill>
            <a:prstDash val="solid"/>
            <a:miter lim="400000"/>
            <a:headEnd type="none" w="sm" len="sm"/>
            <a:tailEnd type="none" w="sm" len="sm"/>
          </a:ln>
        </p:spPr>
        <p:txBody>
          <a:bodyPr spcFirstLastPara="1" wrap="square" lIns="32750" tIns="32750" rIns="32750" bIns="32750" anchor="ctr" anchorCtr="0">
            <a:noAutofit/>
          </a:bodyPr>
          <a:lstStyle/>
          <a:p>
            <a:pPr marL="0" marR="0" lvl="0" indent="0" algn="ctr" rtl="0">
              <a:lnSpc>
                <a:spcPct val="100000"/>
              </a:lnSpc>
              <a:spcBef>
                <a:spcPts val="0"/>
              </a:spcBef>
              <a:spcAft>
                <a:spcPts val="0"/>
              </a:spcAft>
              <a:buClr>
                <a:srgbClr val="FFFFFF"/>
              </a:buClr>
              <a:buSzPts val="1400"/>
              <a:buFont typeface="Helvetica Neue"/>
              <a:buNone/>
            </a:pPr>
            <a:endParaRPr sz="1400" b="0" i="0" u="none" strike="noStrike" cap="none">
              <a:solidFill>
                <a:srgbClr val="FFFFFF"/>
              </a:solidFill>
              <a:latin typeface="Helvetica Neue"/>
              <a:ea typeface="Helvetica Neue"/>
              <a:cs typeface="Helvetica Neue"/>
              <a:sym typeface="Helvetica Neue"/>
            </a:endParaRPr>
          </a:p>
        </p:txBody>
      </p:sp>
      <p:sp>
        <p:nvSpPr>
          <p:cNvPr id="508" name="Google Shape;508;p88"/>
          <p:cNvSpPr txBox="1"/>
          <p:nvPr/>
        </p:nvSpPr>
        <p:spPr>
          <a:xfrm>
            <a:off x="5406457" y="3398790"/>
            <a:ext cx="269100" cy="435600"/>
          </a:xfrm>
          <a:prstGeom prst="rect">
            <a:avLst/>
          </a:prstGeom>
          <a:noFill/>
          <a:ln>
            <a:noFill/>
          </a:ln>
        </p:spPr>
        <p:txBody>
          <a:bodyPr spcFirstLastPara="1" wrap="square" lIns="32750" tIns="32750" rIns="32750" bIns="32750" anchor="ctr" anchorCtr="0">
            <a:spAutoFit/>
          </a:bodyPr>
          <a:lstStyle/>
          <a:p>
            <a:pPr marL="0" marR="0" lvl="0" indent="0" algn="ctr" rtl="0">
              <a:lnSpc>
                <a:spcPct val="100000"/>
              </a:lnSpc>
              <a:spcBef>
                <a:spcPts val="0"/>
              </a:spcBef>
              <a:spcAft>
                <a:spcPts val="0"/>
              </a:spcAft>
              <a:buClr>
                <a:srgbClr val="5E5E5E"/>
              </a:buClr>
              <a:buSzPts val="2400"/>
              <a:buFont typeface="Helvetica Neue"/>
              <a:buNone/>
            </a:pPr>
            <a:r>
              <a:rPr lang="en" sz="2400" b="0" i="0" u="none" strike="noStrike" cap="none">
                <a:solidFill>
                  <a:srgbClr val="5E5E5E"/>
                </a:solidFill>
                <a:latin typeface="Helvetica Neue"/>
                <a:ea typeface="Helvetica Neue"/>
                <a:cs typeface="Helvetica Neue"/>
                <a:sym typeface="Helvetica Neue"/>
              </a:rPr>
              <a:t>3</a:t>
            </a:r>
            <a:endParaRPr sz="900"/>
          </a:p>
        </p:txBody>
      </p:sp>
      <p:cxnSp>
        <p:nvCxnSpPr>
          <p:cNvPr id="509" name="Google Shape;509;p88"/>
          <p:cNvCxnSpPr/>
          <p:nvPr/>
        </p:nvCxnSpPr>
        <p:spPr>
          <a:xfrm>
            <a:off x="3459805" y="1570796"/>
            <a:ext cx="1705200" cy="0"/>
          </a:xfrm>
          <a:prstGeom prst="straightConnector1">
            <a:avLst/>
          </a:prstGeom>
          <a:noFill/>
          <a:ln w="25400" cap="flat" cmpd="sng">
            <a:solidFill>
              <a:srgbClr val="000000"/>
            </a:solidFill>
            <a:prstDash val="solid"/>
            <a:miter lim="400000"/>
            <a:headEnd type="none" w="sm" len="sm"/>
            <a:tailEnd type="triangle" w="med" len="med"/>
          </a:ln>
        </p:spPr>
      </p:cxnSp>
      <p:cxnSp>
        <p:nvCxnSpPr>
          <p:cNvPr id="510" name="Google Shape;510;p88"/>
          <p:cNvCxnSpPr/>
          <p:nvPr/>
        </p:nvCxnSpPr>
        <p:spPr>
          <a:xfrm rot="10800000" flipH="1">
            <a:off x="3321747" y="1735819"/>
            <a:ext cx="1988100" cy="1667400"/>
          </a:xfrm>
          <a:prstGeom prst="straightConnector1">
            <a:avLst/>
          </a:prstGeom>
          <a:noFill/>
          <a:ln w="25400" cap="flat" cmpd="sng">
            <a:solidFill>
              <a:srgbClr val="000000"/>
            </a:solidFill>
            <a:prstDash val="solid"/>
            <a:miter lim="400000"/>
            <a:headEnd type="none" w="sm" len="sm"/>
            <a:tailEnd type="triangle" w="med" len="med"/>
          </a:ln>
        </p:spPr>
      </p:cxnSp>
      <p:cxnSp>
        <p:nvCxnSpPr>
          <p:cNvPr id="511" name="Google Shape;511;p88"/>
          <p:cNvCxnSpPr/>
          <p:nvPr/>
        </p:nvCxnSpPr>
        <p:spPr>
          <a:xfrm rot="10800000">
            <a:off x="3084033" y="1808613"/>
            <a:ext cx="0" cy="1526400"/>
          </a:xfrm>
          <a:prstGeom prst="straightConnector1">
            <a:avLst/>
          </a:prstGeom>
          <a:noFill/>
          <a:ln w="25400" cap="flat" cmpd="sng">
            <a:solidFill>
              <a:srgbClr val="000000"/>
            </a:solidFill>
            <a:prstDash val="solid"/>
            <a:miter lim="400000"/>
            <a:headEnd type="none" w="sm" len="sm"/>
            <a:tailEnd type="triangle" w="med" len="med"/>
          </a:ln>
        </p:spPr>
      </p:cxnSp>
      <p:cxnSp>
        <p:nvCxnSpPr>
          <p:cNvPr id="512" name="Google Shape;512;p88"/>
          <p:cNvCxnSpPr/>
          <p:nvPr/>
        </p:nvCxnSpPr>
        <p:spPr>
          <a:xfrm>
            <a:off x="5540974" y="1816681"/>
            <a:ext cx="0" cy="1510200"/>
          </a:xfrm>
          <a:prstGeom prst="straightConnector1">
            <a:avLst/>
          </a:prstGeom>
          <a:noFill/>
          <a:ln w="25400" cap="flat" cmpd="sng">
            <a:solidFill>
              <a:srgbClr val="000000"/>
            </a:solidFill>
            <a:prstDash val="solid"/>
            <a:miter lim="400000"/>
            <a:headEnd type="none" w="sm" len="sm"/>
            <a:tailEnd type="triangle" w="med" len="med"/>
          </a:ln>
        </p:spPr>
      </p:cxnSp>
      <p:cxnSp>
        <p:nvCxnSpPr>
          <p:cNvPr id="513" name="Google Shape;513;p88"/>
          <p:cNvCxnSpPr/>
          <p:nvPr/>
        </p:nvCxnSpPr>
        <p:spPr>
          <a:xfrm rot="10800000">
            <a:off x="3459943" y="3572654"/>
            <a:ext cx="1705200" cy="0"/>
          </a:xfrm>
          <a:prstGeom prst="straightConnector1">
            <a:avLst/>
          </a:prstGeom>
          <a:noFill/>
          <a:ln w="25400" cap="flat" cmpd="sng">
            <a:solidFill>
              <a:srgbClr val="000000"/>
            </a:solidFill>
            <a:prstDash val="solid"/>
            <a:miter lim="400000"/>
            <a:headEnd type="none" w="sm" len="sm"/>
            <a:tailEnd type="triangle" w="med" len="med"/>
          </a:ln>
        </p:spPr>
      </p:cxnSp>
      <p:sp>
        <p:nvSpPr>
          <p:cNvPr id="514" name="Google Shape;514;p88"/>
          <p:cNvSpPr txBox="1"/>
          <p:nvPr/>
        </p:nvSpPr>
        <p:spPr>
          <a:xfrm>
            <a:off x="4177957" y="1255113"/>
            <a:ext cx="269100" cy="435600"/>
          </a:xfrm>
          <a:prstGeom prst="rect">
            <a:avLst/>
          </a:prstGeom>
          <a:noFill/>
          <a:ln>
            <a:noFill/>
          </a:ln>
        </p:spPr>
        <p:txBody>
          <a:bodyPr spcFirstLastPara="1" wrap="square" lIns="32750" tIns="32750" rIns="32750" bIns="32750" anchor="ctr" anchorCtr="0">
            <a:spAutoFit/>
          </a:bodyPr>
          <a:lstStyle/>
          <a:p>
            <a:pPr marL="0" marR="0" lvl="0" indent="0" algn="ctr" rtl="0">
              <a:lnSpc>
                <a:spcPct val="100000"/>
              </a:lnSpc>
              <a:spcBef>
                <a:spcPts val="0"/>
              </a:spcBef>
              <a:spcAft>
                <a:spcPts val="0"/>
              </a:spcAft>
              <a:buClr>
                <a:srgbClr val="5E5E5E"/>
              </a:buClr>
              <a:buSzPts val="2400"/>
              <a:buFont typeface="Helvetica Neue"/>
              <a:buNone/>
            </a:pPr>
            <a:r>
              <a:rPr lang="en" sz="2400" b="0" i="0" u="none" strike="noStrike" cap="none">
                <a:solidFill>
                  <a:srgbClr val="5E5E5E"/>
                </a:solidFill>
                <a:latin typeface="Helvetica Neue"/>
                <a:ea typeface="Helvetica Neue"/>
                <a:cs typeface="Helvetica Neue"/>
                <a:sym typeface="Helvetica Neue"/>
              </a:rPr>
              <a:t>4</a:t>
            </a:r>
            <a:endParaRPr sz="900"/>
          </a:p>
        </p:txBody>
      </p:sp>
      <p:sp>
        <p:nvSpPr>
          <p:cNvPr id="515" name="Google Shape;515;p88"/>
          <p:cNvSpPr txBox="1"/>
          <p:nvPr/>
        </p:nvSpPr>
        <p:spPr>
          <a:xfrm>
            <a:off x="2732368" y="2353526"/>
            <a:ext cx="269100" cy="435600"/>
          </a:xfrm>
          <a:prstGeom prst="rect">
            <a:avLst/>
          </a:prstGeom>
          <a:noFill/>
          <a:ln>
            <a:noFill/>
          </a:ln>
        </p:spPr>
        <p:txBody>
          <a:bodyPr spcFirstLastPara="1" wrap="square" lIns="32750" tIns="32750" rIns="32750" bIns="32750" anchor="ctr" anchorCtr="0">
            <a:spAutoFit/>
          </a:bodyPr>
          <a:lstStyle/>
          <a:p>
            <a:pPr marL="0" marR="0" lvl="0" indent="0" algn="ctr" rtl="0">
              <a:lnSpc>
                <a:spcPct val="100000"/>
              </a:lnSpc>
              <a:spcBef>
                <a:spcPts val="0"/>
              </a:spcBef>
              <a:spcAft>
                <a:spcPts val="0"/>
              </a:spcAft>
              <a:buClr>
                <a:srgbClr val="5E5E5E"/>
              </a:buClr>
              <a:buSzPts val="2400"/>
              <a:buFont typeface="Helvetica Neue"/>
              <a:buNone/>
            </a:pPr>
            <a:r>
              <a:rPr lang="en" sz="2400" b="0" i="0" u="none" strike="noStrike" cap="none">
                <a:solidFill>
                  <a:srgbClr val="5E5E5E"/>
                </a:solidFill>
                <a:latin typeface="Helvetica Neue"/>
                <a:ea typeface="Helvetica Neue"/>
                <a:cs typeface="Helvetica Neue"/>
                <a:sym typeface="Helvetica Neue"/>
              </a:rPr>
              <a:t>2</a:t>
            </a:r>
            <a:endParaRPr sz="900"/>
          </a:p>
        </p:txBody>
      </p:sp>
      <p:sp>
        <p:nvSpPr>
          <p:cNvPr id="516" name="Google Shape;516;p88"/>
          <p:cNvSpPr txBox="1"/>
          <p:nvPr/>
        </p:nvSpPr>
        <p:spPr>
          <a:xfrm>
            <a:off x="4005996" y="2353526"/>
            <a:ext cx="269100" cy="435600"/>
          </a:xfrm>
          <a:prstGeom prst="rect">
            <a:avLst/>
          </a:prstGeom>
          <a:noFill/>
          <a:ln>
            <a:noFill/>
          </a:ln>
        </p:spPr>
        <p:txBody>
          <a:bodyPr spcFirstLastPara="1" wrap="square" lIns="32750" tIns="32750" rIns="32750" bIns="32750" anchor="ctr" anchorCtr="0">
            <a:spAutoFit/>
          </a:bodyPr>
          <a:lstStyle/>
          <a:p>
            <a:pPr marL="0" marR="0" lvl="0" indent="0" algn="ctr" rtl="0">
              <a:lnSpc>
                <a:spcPct val="100000"/>
              </a:lnSpc>
              <a:spcBef>
                <a:spcPts val="0"/>
              </a:spcBef>
              <a:spcAft>
                <a:spcPts val="0"/>
              </a:spcAft>
              <a:buClr>
                <a:srgbClr val="5E5E5E"/>
              </a:buClr>
              <a:buSzPts val="2400"/>
              <a:buFont typeface="Helvetica Neue"/>
              <a:buNone/>
            </a:pPr>
            <a:r>
              <a:rPr lang="en" sz="2400" b="0" i="0" u="none" strike="noStrike" cap="none">
                <a:solidFill>
                  <a:srgbClr val="5E5E5E"/>
                </a:solidFill>
                <a:latin typeface="Helvetica Neue"/>
                <a:ea typeface="Helvetica Neue"/>
                <a:cs typeface="Helvetica Neue"/>
                <a:sym typeface="Helvetica Neue"/>
              </a:rPr>
              <a:t>1</a:t>
            </a:r>
            <a:endParaRPr sz="900"/>
          </a:p>
        </p:txBody>
      </p:sp>
      <p:sp>
        <p:nvSpPr>
          <p:cNvPr id="517" name="Google Shape;517;p88"/>
          <p:cNvSpPr txBox="1"/>
          <p:nvPr/>
        </p:nvSpPr>
        <p:spPr>
          <a:xfrm>
            <a:off x="5623545" y="2353526"/>
            <a:ext cx="269100" cy="435600"/>
          </a:xfrm>
          <a:prstGeom prst="rect">
            <a:avLst/>
          </a:prstGeom>
          <a:noFill/>
          <a:ln>
            <a:noFill/>
          </a:ln>
        </p:spPr>
        <p:txBody>
          <a:bodyPr spcFirstLastPara="1" wrap="square" lIns="32750" tIns="32750" rIns="32750" bIns="32750" anchor="ctr" anchorCtr="0">
            <a:spAutoFit/>
          </a:bodyPr>
          <a:lstStyle/>
          <a:p>
            <a:pPr marL="0" marR="0" lvl="0" indent="0" algn="ctr" rtl="0">
              <a:lnSpc>
                <a:spcPct val="100000"/>
              </a:lnSpc>
              <a:spcBef>
                <a:spcPts val="0"/>
              </a:spcBef>
              <a:spcAft>
                <a:spcPts val="0"/>
              </a:spcAft>
              <a:buClr>
                <a:srgbClr val="5E5E5E"/>
              </a:buClr>
              <a:buSzPts val="2400"/>
              <a:buFont typeface="Helvetica Neue"/>
              <a:buNone/>
            </a:pPr>
            <a:r>
              <a:rPr lang="en" sz="2400" b="0" i="0" u="none" strike="noStrike" cap="none">
                <a:solidFill>
                  <a:srgbClr val="5E5E5E"/>
                </a:solidFill>
                <a:latin typeface="Helvetica Neue"/>
                <a:ea typeface="Helvetica Neue"/>
                <a:cs typeface="Helvetica Neue"/>
                <a:sym typeface="Helvetica Neue"/>
              </a:rPr>
              <a:t>8</a:t>
            </a:r>
            <a:endParaRPr sz="900"/>
          </a:p>
        </p:txBody>
      </p:sp>
      <p:sp>
        <p:nvSpPr>
          <p:cNvPr id="518" name="Google Shape;518;p88"/>
          <p:cNvSpPr txBox="1"/>
          <p:nvPr/>
        </p:nvSpPr>
        <p:spPr>
          <a:xfrm>
            <a:off x="4177957" y="3540507"/>
            <a:ext cx="269100" cy="435600"/>
          </a:xfrm>
          <a:prstGeom prst="rect">
            <a:avLst/>
          </a:prstGeom>
          <a:noFill/>
          <a:ln>
            <a:noFill/>
          </a:ln>
        </p:spPr>
        <p:txBody>
          <a:bodyPr spcFirstLastPara="1" wrap="square" lIns="32750" tIns="32750" rIns="32750" bIns="32750" anchor="ctr" anchorCtr="0">
            <a:spAutoFit/>
          </a:bodyPr>
          <a:lstStyle/>
          <a:p>
            <a:pPr marL="0" marR="0" lvl="0" indent="0" algn="ctr" rtl="0">
              <a:lnSpc>
                <a:spcPct val="100000"/>
              </a:lnSpc>
              <a:spcBef>
                <a:spcPts val="0"/>
              </a:spcBef>
              <a:spcAft>
                <a:spcPts val="0"/>
              </a:spcAft>
              <a:buClr>
                <a:srgbClr val="5E5E5E"/>
              </a:buClr>
              <a:buSzPts val="2400"/>
              <a:buFont typeface="Helvetica Neue"/>
              <a:buNone/>
            </a:pPr>
            <a:r>
              <a:rPr lang="en" sz="2400" b="0" i="0" u="none" strike="noStrike" cap="none">
                <a:solidFill>
                  <a:srgbClr val="5E5E5E"/>
                </a:solidFill>
                <a:latin typeface="Helvetica Neue"/>
                <a:ea typeface="Helvetica Neue"/>
                <a:cs typeface="Helvetica Neue"/>
                <a:sym typeface="Helvetica Neue"/>
              </a:rPr>
              <a:t>6</a:t>
            </a:r>
            <a:endParaRPr sz="90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522"/>
        <p:cNvGrpSpPr/>
        <p:nvPr/>
      </p:nvGrpSpPr>
      <p:grpSpPr>
        <a:xfrm>
          <a:off x="0" y="0"/>
          <a:ext cx="0" cy="0"/>
          <a:chOff x="0" y="0"/>
          <a:chExt cx="0" cy="0"/>
        </a:xfrm>
      </p:grpSpPr>
      <p:sp>
        <p:nvSpPr>
          <p:cNvPr id="523" name="Google Shape;523;p89"/>
          <p:cNvSpPr txBox="1"/>
          <p:nvPr/>
        </p:nvSpPr>
        <p:spPr>
          <a:xfrm>
            <a:off x="170116" y="123504"/>
            <a:ext cx="2074800" cy="423300"/>
          </a:xfrm>
          <a:prstGeom prst="rect">
            <a:avLst/>
          </a:prstGeom>
          <a:noFill/>
          <a:ln>
            <a:noFill/>
          </a:ln>
        </p:spPr>
        <p:txBody>
          <a:bodyPr spcFirstLastPara="1" wrap="square" lIns="32750" tIns="32750" rIns="32750" bIns="32750" anchor="ctr" anchorCtr="0">
            <a:spAutoFit/>
          </a:bodyPr>
          <a:lstStyle/>
          <a:p>
            <a:pPr marL="0" marR="0" lvl="0" indent="0" algn="l" rtl="0">
              <a:lnSpc>
                <a:spcPct val="80000"/>
              </a:lnSpc>
              <a:spcBef>
                <a:spcPts val="0"/>
              </a:spcBef>
              <a:spcAft>
                <a:spcPts val="0"/>
              </a:spcAft>
              <a:buClr>
                <a:srgbClr val="000000"/>
              </a:buClr>
              <a:buSzPts val="2900"/>
              <a:buFont typeface="Helvetica Neue"/>
              <a:buNone/>
            </a:pPr>
            <a:r>
              <a:rPr lang="en" sz="2900" b="1" i="0" u="none" strike="noStrike" cap="none">
                <a:solidFill>
                  <a:srgbClr val="000000"/>
                </a:solidFill>
                <a:latin typeface="Helvetica Neue"/>
                <a:ea typeface="Helvetica Neue"/>
                <a:cs typeface="Helvetica Neue"/>
                <a:sym typeface="Helvetica Neue"/>
              </a:rPr>
              <a:t>Circulation</a:t>
            </a:r>
            <a:endParaRPr sz="900"/>
          </a:p>
        </p:txBody>
      </p:sp>
      <p:sp>
        <p:nvSpPr>
          <p:cNvPr id="524" name="Google Shape;524;p89"/>
          <p:cNvSpPr/>
          <p:nvPr/>
        </p:nvSpPr>
        <p:spPr>
          <a:xfrm>
            <a:off x="2742920" y="1314960"/>
            <a:ext cx="682200" cy="511800"/>
          </a:xfrm>
          <a:prstGeom prst="ellipse">
            <a:avLst/>
          </a:prstGeom>
          <a:noFill/>
          <a:ln w="25400" cap="flat" cmpd="sng">
            <a:solidFill>
              <a:srgbClr val="000000"/>
            </a:solidFill>
            <a:prstDash val="solid"/>
            <a:miter lim="400000"/>
            <a:headEnd type="none" w="sm" len="sm"/>
            <a:tailEnd type="none" w="sm" len="sm"/>
          </a:ln>
        </p:spPr>
        <p:txBody>
          <a:bodyPr spcFirstLastPara="1" wrap="square" lIns="32750" tIns="32750" rIns="32750" bIns="32750" anchor="ctr" anchorCtr="0">
            <a:noAutofit/>
          </a:bodyPr>
          <a:lstStyle/>
          <a:p>
            <a:pPr marL="0" marR="0" lvl="0" indent="0" algn="ctr" rtl="0">
              <a:lnSpc>
                <a:spcPct val="100000"/>
              </a:lnSpc>
              <a:spcBef>
                <a:spcPts val="0"/>
              </a:spcBef>
              <a:spcAft>
                <a:spcPts val="0"/>
              </a:spcAft>
              <a:buClr>
                <a:srgbClr val="FFFFFF"/>
              </a:buClr>
              <a:buSzPts val="1400"/>
              <a:buFont typeface="Helvetica Neue"/>
              <a:buNone/>
            </a:pPr>
            <a:endParaRPr sz="1400" b="0" i="0" u="none" strike="noStrike" cap="none">
              <a:solidFill>
                <a:srgbClr val="FFFFFF"/>
              </a:solidFill>
              <a:latin typeface="Helvetica Neue"/>
              <a:ea typeface="Helvetica Neue"/>
              <a:cs typeface="Helvetica Neue"/>
              <a:sym typeface="Helvetica Neue"/>
            </a:endParaRPr>
          </a:p>
        </p:txBody>
      </p:sp>
      <p:sp>
        <p:nvSpPr>
          <p:cNvPr id="525" name="Google Shape;525;p89"/>
          <p:cNvSpPr txBox="1"/>
          <p:nvPr/>
        </p:nvSpPr>
        <p:spPr>
          <a:xfrm>
            <a:off x="2883518" y="1396881"/>
            <a:ext cx="401100" cy="435600"/>
          </a:xfrm>
          <a:prstGeom prst="rect">
            <a:avLst/>
          </a:prstGeom>
          <a:noFill/>
          <a:ln>
            <a:noFill/>
          </a:ln>
        </p:spPr>
        <p:txBody>
          <a:bodyPr spcFirstLastPara="1" wrap="square" lIns="32750" tIns="32750" rIns="32750" bIns="32750" anchor="ctr" anchorCtr="0">
            <a:spAutoFit/>
          </a:bodyPr>
          <a:lstStyle/>
          <a:p>
            <a:pPr marL="0" marR="0" lvl="0" indent="0" algn="ctr" rtl="0">
              <a:lnSpc>
                <a:spcPct val="100000"/>
              </a:lnSpc>
              <a:spcBef>
                <a:spcPts val="0"/>
              </a:spcBef>
              <a:spcAft>
                <a:spcPts val="0"/>
              </a:spcAft>
              <a:buClr>
                <a:srgbClr val="5E5E5E"/>
              </a:buClr>
              <a:buSzPts val="2400"/>
              <a:buFont typeface="Helvetica Neue"/>
              <a:buNone/>
            </a:pPr>
            <a:r>
              <a:rPr lang="en" sz="2400" b="0" i="0" u="none" strike="noStrike" cap="none">
                <a:solidFill>
                  <a:srgbClr val="5E5E5E"/>
                </a:solidFill>
                <a:latin typeface="Helvetica Neue"/>
                <a:ea typeface="Helvetica Neue"/>
                <a:cs typeface="Helvetica Neue"/>
                <a:sym typeface="Helvetica Neue"/>
              </a:rPr>
              <a:t>-3</a:t>
            </a:r>
            <a:endParaRPr sz="900"/>
          </a:p>
        </p:txBody>
      </p:sp>
      <p:sp>
        <p:nvSpPr>
          <p:cNvPr id="526" name="Google Shape;526;p89"/>
          <p:cNvSpPr/>
          <p:nvPr/>
        </p:nvSpPr>
        <p:spPr>
          <a:xfrm>
            <a:off x="2742920" y="3316869"/>
            <a:ext cx="682200" cy="511800"/>
          </a:xfrm>
          <a:prstGeom prst="ellipse">
            <a:avLst/>
          </a:prstGeom>
          <a:noFill/>
          <a:ln w="25400" cap="flat" cmpd="sng">
            <a:solidFill>
              <a:srgbClr val="000000"/>
            </a:solidFill>
            <a:prstDash val="solid"/>
            <a:miter lim="400000"/>
            <a:headEnd type="none" w="sm" len="sm"/>
            <a:tailEnd type="none" w="sm" len="sm"/>
          </a:ln>
        </p:spPr>
        <p:txBody>
          <a:bodyPr spcFirstLastPara="1" wrap="square" lIns="32750" tIns="32750" rIns="32750" bIns="32750" anchor="ctr" anchorCtr="0">
            <a:noAutofit/>
          </a:bodyPr>
          <a:lstStyle/>
          <a:p>
            <a:pPr marL="0" marR="0" lvl="0" indent="0" algn="ctr" rtl="0">
              <a:lnSpc>
                <a:spcPct val="100000"/>
              </a:lnSpc>
              <a:spcBef>
                <a:spcPts val="0"/>
              </a:spcBef>
              <a:spcAft>
                <a:spcPts val="0"/>
              </a:spcAft>
              <a:buClr>
                <a:srgbClr val="FFFFFF"/>
              </a:buClr>
              <a:buSzPts val="1400"/>
              <a:buFont typeface="Helvetica Neue"/>
              <a:buNone/>
            </a:pPr>
            <a:endParaRPr sz="1400" b="0" i="0" u="none" strike="noStrike" cap="none">
              <a:solidFill>
                <a:srgbClr val="FFFFFF"/>
              </a:solidFill>
              <a:latin typeface="Helvetica Neue"/>
              <a:ea typeface="Helvetica Neue"/>
              <a:cs typeface="Helvetica Neue"/>
              <a:sym typeface="Helvetica Neue"/>
            </a:endParaRPr>
          </a:p>
        </p:txBody>
      </p:sp>
      <p:sp>
        <p:nvSpPr>
          <p:cNvPr id="527" name="Google Shape;527;p89"/>
          <p:cNvSpPr txBox="1"/>
          <p:nvPr/>
        </p:nvSpPr>
        <p:spPr>
          <a:xfrm>
            <a:off x="2883518" y="3398790"/>
            <a:ext cx="401100" cy="435600"/>
          </a:xfrm>
          <a:prstGeom prst="rect">
            <a:avLst/>
          </a:prstGeom>
          <a:noFill/>
          <a:ln>
            <a:noFill/>
          </a:ln>
        </p:spPr>
        <p:txBody>
          <a:bodyPr spcFirstLastPara="1" wrap="square" lIns="32750" tIns="32750" rIns="32750" bIns="32750" anchor="ctr" anchorCtr="0">
            <a:spAutoFit/>
          </a:bodyPr>
          <a:lstStyle/>
          <a:p>
            <a:pPr marL="0" marR="0" lvl="0" indent="0" algn="ctr" rtl="0">
              <a:lnSpc>
                <a:spcPct val="100000"/>
              </a:lnSpc>
              <a:spcBef>
                <a:spcPts val="0"/>
              </a:spcBef>
              <a:spcAft>
                <a:spcPts val="0"/>
              </a:spcAft>
              <a:buClr>
                <a:srgbClr val="5E5E5E"/>
              </a:buClr>
              <a:buSzPts val="2400"/>
              <a:buFont typeface="Helvetica Neue"/>
              <a:buNone/>
            </a:pPr>
            <a:r>
              <a:rPr lang="en" sz="2400" b="0" i="0" u="none" strike="noStrike" cap="none">
                <a:solidFill>
                  <a:srgbClr val="5E5E5E"/>
                </a:solidFill>
                <a:latin typeface="Helvetica Neue"/>
                <a:ea typeface="Helvetica Neue"/>
                <a:cs typeface="Helvetica Neue"/>
                <a:sym typeface="Helvetica Neue"/>
              </a:rPr>
              <a:t>-2</a:t>
            </a:r>
            <a:endParaRPr sz="900"/>
          </a:p>
        </p:txBody>
      </p:sp>
      <p:sp>
        <p:nvSpPr>
          <p:cNvPr id="528" name="Google Shape;528;p89"/>
          <p:cNvSpPr/>
          <p:nvPr/>
        </p:nvSpPr>
        <p:spPr>
          <a:xfrm>
            <a:off x="5199860" y="1314960"/>
            <a:ext cx="682200" cy="511800"/>
          </a:xfrm>
          <a:prstGeom prst="ellipse">
            <a:avLst/>
          </a:prstGeom>
          <a:noFill/>
          <a:ln w="25400" cap="flat" cmpd="sng">
            <a:solidFill>
              <a:srgbClr val="000000"/>
            </a:solidFill>
            <a:prstDash val="solid"/>
            <a:miter lim="400000"/>
            <a:headEnd type="none" w="sm" len="sm"/>
            <a:tailEnd type="none" w="sm" len="sm"/>
          </a:ln>
        </p:spPr>
        <p:txBody>
          <a:bodyPr spcFirstLastPara="1" wrap="square" lIns="32750" tIns="32750" rIns="32750" bIns="32750" anchor="ctr" anchorCtr="0">
            <a:noAutofit/>
          </a:bodyPr>
          <a:lstStyle/>
          <a:p>
            <a:pPr marL="0" marR="0" lvl="0" indent="0" algn="ctr" rtl="0">
              <a:lnSpc>
                <a:spcPct val="100000"/>
              </a:lnSpc>
              <a:spcBef>
                <a:spcPts val="0"/>
              </a:spcBef>
              <a:spcAft>
                <a:spcPts val="0"/>
              </a:spcAft>
              <a:buClr>
                <a:srgbClr val="FFFFFF"/>
              </a:buClr>
              <a:buSzPts val="1400"/>
              <a:buFont typeface="Helvetica Neue"/>
              <a:buNone/>
            </a:pPr>
            <a:endParaRPr sz="1400" b="0" i="0" u="none" strike="noStrike" cap="none">
              <a:solidFill>
                <a:srgbClr val="FFFFFF"/>
              </a:solidFill>
              <a:latin typeface="Helvetica Neue"/>
              <a:ea typeface="Helvetica Neue"/>
              <a:cs typeface="Helvetica Neue"/>
              <a:sym typeface="Helvetica Neue"/>
            </a:endParaRPr>
          </a:p>
        </p:txBody>
      </p:sp>
      <p:sp>
        <p:nvSpPr>
          <p:cNvPr id="529" name="Google Shape;529;p89"/>
          <p:cNvSpPr txBox="1"/>
          <p:nvPr/>
        </p:nvSpPr>
        <p:spPr>
          <a:xfrm>
            <a:off x="5406456" y="1396881"/>
            <a:ext cx="269100" cy="435600"/>
          </a:xfrm>
          <a:prstGeom prst="rect">
            <a:avLst/>
          </a:prstGeom>
          <a:noFill/>
          <a:ln>
            <a:noFill/>
          </a:ln>
        </p:spPr>
        <p:txBody>
          <a:bodyPr spcFirstLastPara="1" wrap="square" lIns="32750" tIns="32750" rIns="32750" bIns="32750" anchor="ctr" anchorCtr="0">
            <a:spAutoFit/>
          </a:bodyPr>
          <a:lstStyle/>
          <a:p>
            <a:pPr marL="0" marR="0" lvl="0" indent="0" algn="ctr" rtl="0">
              <a:lnSpc>
                <a:spcPct val="100000"/>
              </a:lnSpc>
              <a:spcBef>
                <a:spcPts val="0"/>
              </a:spcBef>
              <a:spcAft>
                <a:spcPts val="0"/>
              </a:spcAft>
              <a:buClr>
                <a:srgbClr val="5E5E5E"/>
              </a:buClr>
              <a:buSzPts val="2400"/>
              <a:buFont typeface="Helvetica Neue"/>
              <a:buNone/>
            </a:pPr>
            <a:r>
              <a:rPr lang="en" sz="2400" b="0" i="0" u="none" strike="noStrike" cap="none">
                <a:solidFill>
                  <a:srgbClr val="5E5E5E"/>
                </a:solidFill>
                <a:latin typeface="Helvetica Neue"/>
                <a:ea typeface="Helvetica Neue"/>
                <a:cs typeface="Helvetica Neue"/>
                <a:sym typeface="Helvetica Neue"/>
              </a:rPr>
              <a:t>2</a:t>
            </a:r>
            <a:endParaRPr sz="900"/>
          </a:p>
        </p:txBody>
      </p:sp>
      <p:sp>
        <p:nvSpPr>
          <p:cNvPr id="530" name="Google Shape;530;p89"/>
          <p:cNvSpPr/>
          <p:nvPr/>
        </p:nvSpPr>
        <p:spPr>
          <a:xfrm>
            <a:off x="5199860" y="3316869"/>
            <a:ext cx="682200" cy="511800"/>
          </a:xfrm>
          <a:prstGeom prst="ellipse">
            <a:avLst/>
          </a:prstGeom>
          <a:noFill/>
          <a:ln w="25400" cap="flat" cmpd="sng">
            <a:solidFill>
              <a:srgbClr val="000000"/>
            </a:solidFill>
            <a:prstDash val="solid"/>
            <a:miter lim="400000"/>
            <a:headEnd type="none" w="sm" len="sm"/>
            <a:tailEnd type="none" w="sm" len="sm"/>
          </a:ln>
        </p:spPr>
        <p:txBody>
          <a:bodyPr spcFirstLastPara="1" wrap="square" lIns="32750" tIns="32750" rIns="32750" bIns="32750" anchor="ctr" anchorCtr="0">
            <a:noAutofit/>
          </a:bodyPr>
          <a:lstStyle/>
          <a:p>
            <a:pPr marL="0" marR="0" lvl="0" indent="0" algn="ctr" rtl="0">
              <a:lnSpc>
                <a:spcPct val="100000"/>
              </a:lnSpc>
              <a:spcBef>
                <a:spcPts val="0"/>
              </a:spcBef>
              <a:spcAft>
                <a:spcPts val="0"/>
              </a:spcAft>
              <a:buClr>
                <a:srgbClr val="FFFFFF"/>
              </a:buClr>
              <a:buSzPts val="1400"/>
              <a:buFont typeface="Helvetica Neue"/>
              <a:buNone/>
            </a:pPr>
            <a:endParaRPr sz="1400" b="0" i="0" u="none" strike="noStrike" cap="none">
              <a:solidFill>
                <a:srgbClr val="FFFFFF"/>
              </a:solidFill>
              <a:latin typeface="Helvetica Neue"/>
              <a:ea typeface="Helvetica Neue"/>
              <a:cs typeface="Helvetica Neue"/>
              <a:sym typeface="Helvetica Neue"/>
            </a:endParaRPr>
          </a:p>
        </p:txBody>
      </p:sp>
      <p:sp>
        <p:nvSpPr>
          <p:cNvPr id="531" name="Google Shape;531;p89"/>
          <p:cNvSpPr txBox="1"/>
          <p:nvPr/>
        </p:nvSpPr>
        <p:spPr>
          <a:xfrm>
            <a:off x="5406457" y="3398790"/>
            <a:ext cx="269100" cy="435600"/>
          </a:xfrm>
          <a:prstGeom prst="rect">
            <a:avLst/>
          </a:prstGeom>
          <a:noFill/>
          <a:ln>
            <a:noFill/>
          </a:ln>
        </p:spPr>
        <p:txBody>
          <a:bodyPr spcFirstLastPara="1" wrap="square" lIns="32750" tIns="32750" rIns="32750" bIns="32750" anchor="ctr" anchorCtr="0">
            <a:spAutoFit/>
          </a:bodyPr>
          <a:lstStyle/>
          <a:p>
            <a:pPr marL="0" marR="0" lvl="0" indent="0" algn="ctr" rtl="0">
              <a:lnSpc>
                <a:spcPct val="100000"/>
              </a:lnSpc>
              <a:spcBef>
                <a:spcPts val="0"/>
              </a:spcBef>
              <a:spcAft>
                <a:spcPts val="0"/>
              </a:spcAft>
              <a:buClr>
                <a:srgbClr val="5E5E5E"/>
              </a:buClr>
              <a:buSzPts val="2400"/>
              <a:buFont typeface="Helvetica Neue"/>
              <a:buNone/>
            </a:pPr>
            <a:r>
              <a:rPr lang="en" sz="2400" b="0" i="0" u="none" strike="noStrike" cap="none">
                <a:solidFill>
                  <a:srgbClr val="5E5E5E"/>
                </a:solidFill>
                <a:latin typeface="Helvetica Neue"/>
                <a:ea typeface="Helvetica Neue"/>
                <a:cs typeface="Helvetica Neue"/>
                <a:sym typeface="Helvetica Neue"/>
              </a:rPr>
              <a:t>3</a:t>
            </a:r>
            <a:endParaRPr sz="900"/>
          </a:p>
        </p:txBody>
      </p:sp>
      <p:cxnSp>
        <p:nvCxnSpPr>
          <p:cNvPr id="532" name="Google Shape;532;p89"/>
          <p:cNvCxnSpPr/>
          <p:nvPr/>
        </p:nvCxnSpPr>
        <p:spPr>
          <a:xfrm>
            <a:off x="3459805" y="1570796"/>
            <a:ext cx="1705200" cy="0"/>
          </a:xfrm>
          <a:prstGeom prst="straightConnector1">
            <a:avLst/>
          </a:prstGeom>
          <a:noFill/>
          <a:ln w="25400" cap="flat" cmpd="sng">
            <a:solidFill>
              <a:srgbClr val="000000"/>
            </a:solidFill>
            <a:prstDash val="solid"/>
            <a:miter lim="400000"/>
            <a:headEnd type="none" w="sm" len="sm"/>
            <a:tailEnd type="triangle" w="med" len="med"/>
          </a:ln>
        </p:spPr>
      </p:cxnSp>
      <p:cxnSp>
        <p:nvCxnSpPr>
          <p:cNvPr id="533" name="Google Shape;533;p89"/>
          <p:cNvCxnSpPr/>
          <p:nvPr/>
        </p:nvCxnSpPr>
        <p:spPr>
          <a:xfrm rot="10800000" flipH="1">
            <a:off x="3321747" y="1735819"/>
            <a:ext cx="1988100" cy="1667400"/>
          </a:xfrm>
          <a:prstGeom prst="straightConnector1">
            <a:avLst/>
          </a:prstGeom>
          <a:noFill/>
          <a:ln w="25400" cap="flat" cmpd="sng">
            <a:solidFill>
              <a:srgbClr val="000000"/>
            </a:solidFill>
            <a:prstDash val="solid"/>
            <a:miter lim="400000"/>
            <a:headEnd type="none" w="sm" len="sm"/>
            <a:tailEnd type="triangle" w="med" len="med"/>
          </a:ln>
        </p:spPr>
      </p:cxnSp>
      <p:cxnSp>
        <p:nvCxnSpPr>
          <p:cNvPr id="534" name="Google Shape;534;p89"/>
          <p:cNvCxnSpPr/>
          <p:nvPr/>
        </p:nvCxnSpPr>
        <p:spPr>
          <a:xfrm rot="10800000">
            <a:off x="3084033" y="1808613"/>
            <a:ext cx="0" cy="1526400"/>
          </a:xfrm>
          <a:prstGeom prst="straightConnector1">
            <a:avLst/>
          </a:prstGeom>
          <a:noFill/>
          <a:ln w="25400" cap="flat" cmpd="sng">
            <a:solidFill>
              <a:srgbClr val="000000"/>
            </a:solidFill>
            <a:prstDash val="solid"/>
            <a:miter lim="400000"/>
            <a:headEnd type="none" w="sm" len="sm"/>
            <a:tailEnd type="triangle" w="med" len="med"/>
          </a:ln>
        </p:spPr>
      </p:cxnSp>
      <p:cxnSp>
        <p:nvCxnSpPr>
          <p:cNvPr id="535" name="Google Shape;535;p89"/>
          <p:cNvCxnSpPr/>
          <p:nvPr/>
        </p:nvCxnSpPr>
        <p:spPr>
          <a:xfrm>
            <a:off x="5540974" y="1816681"/>
            <a:ext cx="0" cy="1510200"/>
          </a:xfrm>
          <a:prstGeom prst="straightConnector1">
            <a:avLst/>
          </a:prstGeom>
          <a:noFill/>
          <a:ln w="25400" cap="flat" cmpd="sng">
            <a:solidFill>
              <a:srgbClr val="000000"/>
            </a:solidFill>
            <a:prstDash val="solid"/>
            <a:miter lim="400000"/>
            <a:headEnd type="none" w="sm" len="sm"/>
            <a:tailEnd type="triangle" w="med" len="med"/>
          </a:ln>
        </p:spPr>
      </p:cxnSp>
      <p:cxnSp>
        <p:nvCxnSpPr>
          <p:cNvPr id="536" name="Google Shape;536;p89"/>
          <p:cNvCxnSpPr/>
          <p:nvPr/>
        </p:nvCxnSpPr>
        <p:spPr>
          <a:xfrm rot="10800000">
            <a:off x="3459943" y="3572654"/>
            <a:ext cx="1705200" cy="0"/>
          </a:xfrm>
          <a:prstGeom prst="straightConnector1">
            <a:avLst/>
          </a:prstGeom>
          <a:noFill/>
          <a:ln w="25400" cap="flat" cmpd="sng">
            <a:solidFill>
              <a:srgbClr val="000000"/>
            </a:solidFill>
            <a:prstDash val="solid"/>
            <a:miter lim="400000"/>
            <a:headEnd type="none" w="sm" len="sm"/>
            <a:tailEnd type="triangle" w="med" len="med"/>
          </a:ln>
        </p:spPr>
      </p:cxnSp>
      <p:sp>
        <p:nvSpPr>
          <p:cNvPr id="537" name="Google Shape;537;p89"/>
          <p:cNvSpPr txBox="1"/>
          <p:nvPr/>
        </p:nvSpPr>
        <p:spPr>
          <a:xfrm>
            <a:off x="4177957" y="1255113"/>
            <a:ext cx="269100" cy="435600"/>
          </a:xfrm>
          <a:prstGeom prst="rect">
            <a:avLst/>
          </a:prstGeom>
          <a:noFill/>
          <a:ln>
            <a:noFill/>
          </a:ln>
        </p:spPr>
        <p:txBody>
          <a:bodyPr spcFirstLastPara="1" wrap="square" lIns="32750" tIns="32750" rIns="32750" bIns="32750" anchor="ctr" anchorCtr="0">
            <a:spAutoFit/>
          </a:bodyPr>
          <a:lstStyle/>
          <a:p>
            <a:pPr marL="0" marR="0" lvl="0" indent="0" algn="ctr" rtl="0">
              <a:lnSpc>
                <a:spcPct val="100000"/>
              </a:lnSpc>
              <a:spcBef>
                <a:spcPts val="0"/>
              </a:spcBef>
              <a:spcAft>
                <a:spcPts val="0"/>
              </a:spcAft>
              <a:buClr>
                <a:srgbClr val="5E5E5E"/>
              </a:buClr>
              <a:buSzPts val="2400"/>
              <a:buFont typeface="Helvetica Neue"/>
              <a:buNone/>
            </a:pPr>
            <a:r>
              <a:rPr lang="en" sz="2400" b="0" i="0" u="none" strike="noStrike" cap="none">
                <a:solidFill>
                  <a:srgbClr val="5E5E5E"/>
                </a:solidFill>
                <a:latin typeface="Helvetica Neue"/>
                <a:ea typeface="Helvetica Neue"/>
                <a:cs typeface="Helvetica Neue"/>
                <a:sym typeface="Helvetica Neue"/>
              </a:rPr>
              <a:t>4</a:t>
            </a:r>
            <a:endParaRPr sz="900"/>
          </a:p>
        </p:txBody>
      </p:sp>
      <p:sp>
        <p:nvSpPr>
          <p:cNvPr id="538" name="Google Shape;538;p89"/>
          <p:cNvSpPr txBox="1"/>
          <p:nvPr/>
        </p:nvSpPr>
        <p:spPr>
          <a:xfrm>
            <a:off x="2732368" y="2353526"/>
            <a:ext cx="269100" cy="435600"/>
          </a:xfrm>
          <a:prstGeom prst="rect">
            <a:avLst/>
          </a:prstGeom>
          <a:noFill/>
          <a:ln>
            <a:noFill/>
          </a:ln>
        </p:spPr>
        <p:txBody>
          <a:bodyPr spcFirstLastPara="1" wrap="square" lIns="32750" tIns="32750" rIns="32750" bIns="32750" anchor="ctr" anchorCtr="0">
            <a:spAutoFit/>
          </a:bodyPr>
          <a:lstStyle/>
          <a:p>
            <a:pPr marL="0" marR="0" lvl="0" indent="0" algn="ctr" rtl="0">
              <a:lnSpc>
                <a:spcPct val="100000"/>
              </a:lnSpc>
              <a:spcBef>
                <a:spcPts val="0"/>
              </a:spcBef>
              <a:spcAft>
                <a:spcPts val="0"/>
              </a:spcAft>
              <a:buClr>
                <a:srgbClr val="5E5E5E"/>
              </a:buClr>
              <a:buSzPts val="2400"/>
              <a:buFont typeface="Helvetica Neue"/>
              <a:buNone/>
            </a:pPr>
            <a:r>
              <a:rPr lang="en" sz="2400" b="0" i="0" u="none" strike="noStrike" cap="none">
                <a:solidFill>
                  <a:srgbClr val="5E5E5E"/>
                </a:solidFill>
                <a:latin typeface="Helvetica Neue"/>
                <a:ea typeface="Helvetica Neue"/>
                <a:cs typeface="Helvetica Neue"/>
                <a:sym typeface="Helvetica Neue"/>
              </a:rPr>
              <a:t>2</a:t>
            </a:r>
            <a:endParaRPr sz="900"/>
          </a:p>
        </p:txBody>
      </p:sp>
      <p:sp>
        <p:nvSpPr>
          <p:cNvPr id="539" name="Google Shape;539;p89"/>
          <p:cNvSpPr txBox="1"/>
          <p:nvPr/>
        </p:nvSpPr>
        <p:spPr>
          <a:xfrm>
            <a:off x="4005996" y="2353526"/>
            <a:ext cx="269100" cy="435600"/>
          </a:xfrm>
          <a:prstGeom prst="rect">
            <a:avLst/>
          </a:prstGeom>
          <a:noFill/>
          <a:ln>
            <a:noFill/>
          </a:ln>
        </p:spPr>
        <p:txBody>
          <a:bodyPr spcFirstLastPara="1" wrap="square" lIns="32750" tIns="32750" rIns="32750" bIns="32750" anchor="ctr" anchorCtr="0">
            <a:spAutoFit/>
          </a:bodyPr>
          <a:lstStyle/>
          <a:p>
            <a:pPr marL="0" marR="0" lvl="0" indent="0" algn="ctr" rtl="0">
              <a:lnSpc>
                <a:spcPct val="100000"/>
              </a:lnSpc>
              <a:spcBef>
                <a:spcPts val="0"/>
              </a:spcBef>
              <a:spcAft>
                <a:spcPts val="0"/>
              </a:spcAft>
              <a:buClr>
                <a:srgbClr val="5E5E5E"/>
              </a:buClr>
              <a:buSzPts val="2400"/>
              <a:buFont typeface="Helvetica Neue"/>
              <a:buNone/>
            </a:pPr>
            <a:r>
              <a:rPr lang="en" sz="2400" b="0" i="0" u="none" strike="noStrike" cap="none">
                <a:solidFill>
                  <a:srgbClr val="5E5E5E"/>
                </a:solidFill>
                <a:latin typeface="Helvetica Neue"/>
                <a:ea typeface="Helvetica Neue"/>
                <a:cs typeface="Helvetica Neue"/>
                <a:sym typeface="Helvetica Neue"/>
              </a:rPr>
              <a:t>1</a:t>
            </a:r>
            <a:endParaRPr sz="900"/>
          </a:p>
        </p:txBody>
      </p:sp>
      <p:sp>
        <p:nvSpPr>
          <p:cNvPr id="540" name="Google Shape;540;p89"/>
          <p:cNvSpPr txBox="1"/>
          <p:nvPr/>
        </p:nvSpPr>
        <p:spPr>
          <a:xfrm>
            <a:off x="5623545" y="2353526"/>
            <a:ext cx="269100" cy="435600"/>
          </a:xfrm>
          <a:prstGeom prst="rect">
            <a:avLst/>
          </a:prstGeom>
          <a:noFill/>
          <a:ln>
            <a:noFill/>
          </a:ln>
        </p:spPr>
        <p:txBody>
          <a:bodyPr spcFirstLastPara="1" wrap="square" lIns="32750" tIns="32750" rIns="32750" bIns="32750" anchor="ctr" anchorCtr="0">
            <a:spAutoFit/>
          </a:bodyPr>
          <a:lstStyle/>
          <a:p>
            <a:pPr marL="0" marR="0" lvl="0" indent="0" algn="ctr" rtl="0">
              <a:lnSpc>
                <a:spcPct val="100000"/>
              </a:lnSpc>
              <a:spcBef>
                <a:spcPts val="0"/>
              </a:spcBef>
              <a:spcAft>
                <a:spcPts val="0"/>
              </a:spcAft>
              <a:buClr>
                <a:srgbClr val="5E5E5E"/>
              </a:buClr>
              <a:buSzPts val="2400"/>
              <a:buFont typeface="Helvetica Neue"/>
              <a:buNone/>
            </a:pPr>
            <a:r>
              <a:rPr lang="en" sz="2400" b="0" i="0" u="none" strike="noStrike" cap="none">
                <a:solidFill>
                  <a:srgbClr val="5E5E5E"/>
                </a:solidFill>
                <a:latin typeface="Helvetica Neue"/>
                <a:ea typeface="Helvetica Neue"/>
                <a:cs typeface="Helvetica Neue"/>
                <a:sym typeface="Helvetica Neue"/>
              </a:rPr>
              <a:t>8</a:t>
            </a:r>
            <a:endParaRPr sz="900"/>
          </a:p>
        </p:txBody>
      </p:sp>
      <p:sp>
        <p:nvSpPr>
          <p:cNvPr id="541" name="Google Shape;541;p89"/>
          <p:cNvSpPr txBox="1"/>
          <p:nvPr/>
        </p:nvSpPr>
        <p:spPr>
          <a:xfrm>
            <a:off x="4177957" y="3540507"/>
            <a:ext cx="269100" cy="435600"/>
          </a:xfrm>
          <a:prstGeom prst="rect">
            <a:avLst/>
          </a:prstGeom>
          <a:noFill/>
          <a:ln>
            <a:noFill/>
          </a:ln>
        </p:spPr>
        <p:txBody>
          <a:bodyPr spcFirstLastPara="1" wrap="square" lIns="32750" tIns="32750" rIns="32750" bIns="32750" anchor="ctr" anchorCtr="0">
            <a:spAutoFit/>
          </a:bodyPr>
          <a:lstStyle/>
          <a:p>
            <a:pPr marL="0" marR="0" lvl="0" indent="0" algn="ctr" rtl="0">
              <a:lnSpc>
                <a:spcPct val="100000"/>
              </a:lnSpc>
              <a:spcBef>
                <a:spcPts val="0"/>
              </a:spcBef>
              <a:spcAft>
                <a:spcPts val="0"/>
              </a:spcAft>
              <a:buClr>
                <a:srgbClr val="5E5E5E"/>
              </a:buClr>
              <a:buSzPts val="2400"/>
              <a:buFont typeface="Helvetica Neue"/>
              <a:buNone/>
            </a:pPr>
            <a:r>
              <a:rPr lang="en" sz="2400" b="0" i="0" u="none" strike="noStrike" cap="none">
                <a:solidFill>
                  <a:srgbClr val="5E5E5E"/>
                </a:solidFill>
                <a:latin typeface="Helvetica Neue"/>
                <a:ea typeface="Helvetica Neue"/>
                <a:cs typeface="Helvetica Neue"/>
                <a:sym typeface="Helvetica Neue"/>
              </a:rPr>
              <a:t>6</a:t>
            </a:r>
            <a:endParaRPr sz="900"/>
          </a:p>
        </p:txBody>
      </p:sp>
      <p:sp>
        <p:nvSpPr>
          <p:cNvPr id="542" name="Google Shape;542;p89"/>
          <p:cNvSpPr txBox="1"/>
          <p:nvPr/>
        </p:nvSpPr>
        <p:spPr>
          <a:xfrm>
            <a:off x="267500" y="4113375"/>
            <a:ext cx="4897500" cy="800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000">
                <a:latin typeface="Helvetica Neue"/>
                <a:ea typeface="Helvetica Neue"/>
                <a:cs typeface="Helvetica Neue"/>
                <a:sym typeface="Helvetica Neue"/>
              </a:rPr>
              <a:t>Check the demand value.</a:t>
            </a:r>
            <a:endParaRPr sz="2000">
              <a:latin typeface="Helvetica Neue"/>
              <a:ea typeface="Helvetica Neue"/>
              <a:cs typeface="Helvetica Neue"/>
              <a:sym typeface="Helvetica Neue"/>
            </a:endParaRPr>
          </a:p>
          <a:p>
            <a:pPr marL="0" lvl="0" indent="0" algn="l" rtl="0">
              <a:spcBef>
                <a:spcPts val="0"/>
              </a:spcBef>
              <a:spcAft>
                <a:spcPts val="0"/>
              </a:spcAft>
              <a:buNone/>
            </a:pPr>
            <a:r>
              <a:rPr lang="en" sz="2000">
                <a:latin typeface="Helvetica Neue"/>
                <a:ea typeface="Helvetica Neue"/>
                <a:cs typeface="Helvetica Neue"/>
                <a:sym typeface="Helvetica Neue"/>
              </a:rPr>
              <a:t>Sum of all demand values  = 0</a:t>
            </a:r>
            <a:endParaRPr sz="2000">
              <a:latin typeface="Helvetica Neue"/>
              <a:ea typeface="Helvetica Neue"/>
              <a:cs typeface="Helvetica Neue"/>
              <a:sym typeface="Helvetica Neue"/>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3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Number of Valid Seating Arrangements</a:t>
            </a:r>
            <a:endParaRPr/>
          </a:p>
        </p:txBody>
      </p:sp>
      <p:sp>
        <p:nvSpPr>
          <p:cNvPr id="160" name="Google Shape;160;p36"/>
          <p:cNvSpPr txBox="1">
            <a:spLocks noGrp="1"/>
          </p:cNvSpPr>
          <p:nvPr>
            <p:ph type="body" idx="1"/>
          </p:nvPr>
        </p:nvSpPr>
        <p:spPr>
          <a:xfrm>
            <a:off x="311700" y="1152475"/>
            <a:ext cx="8520600" cy="3379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b). Write a recurrence relation for f(n). Be sure to state base cases</a:t>
            </a:r>
            <a:endParaRPr/>
          </a:p>
          <a:p>
            <a:pPr marL="0" lvl="0" indent="0" algn="l" rtl="0">
              <a:spcBef>
                <a:spcPts val="1200"/>
              </a:spcBef>
              <a:spcAft>
                <a:spcPts val="0"/>
              </a:spcAft>
              <a:buNone/>
            </a:pPr>
            <a:endParaRPr/>
          </a:p>
          <a:p>
            <a:pPr marL="0" lvl="0" indent="0" algn="l" rtl="0">
              <a:spcBef>
                <a:spcPts val="1200"/>
              </a:spcBef>
              <a:spcAft>
                <a:spcPts val="0"/>
              </a:spcAft>
              <a:buNone/>
            </a:pPr>
            <a:r>
              <a:rPr lang="en"/>
              <a:t>Solution: Base cases: </a:t>
            </a:r>
            <a:endParaRPr/>
          </a:p>
          <a:p>
            <a:pPr marL="457200" lvl="0" indent="-342900" algn="l" rtl="0">
              <a:spcBef>
                <a:spcPts val="1200"/>
              </a:spcBef>
              <a:spcAft>
                <a:spcPts val="0"/>
              </a:spcAft>
              <a:buSzPts val="1800"/>
              <a:buChar char="●"/>
            </a:pPr>
            <a:r>
              <a:rPr lang="en"/>
              <a:t>f(0) = 0 (0 seat, 0 valid arrangement)</a:t>
            </a:r>
            <a:endParaRPr/>
          </a:p>
          <a:p>
            <a:pPr marL="457200" lvl="0" indent="-342900" algn="l" rtl="0">
              <a:spcBef>
                <a:spcPts val="0"/>
              </a:spcBef>
              <a:spcAft>
                <a:spcPts val="0"/>
              </a:spcAft>
              <a:buSzPts val="1800"/>
              <a:buChar char="●"/>
            </a:pPr>
            <a:r>
              <a:rPr lang="en"/>
              <a:t>f(1) = 2 (1 seat, 1 valid arrangement: either F or P)</a:t>
            </a:r>
            <a:endParaRPr/>
          </a:p>
          <a:p>
            <a:pPr marL="457200" lvl="0" indent="-342900" algn="l" rtl="0">
              <a:spcBef>
                <a:spcPts val="0"/>
              </a:spcBef>
              <a:spcAft>
                <a:spcPts val="0"/>
              </a:spcAft>
              <a:buSzPts val="1800"/>
              <a:buChar char="●"/>
            </a:pPr>
            <a:r>
              <a:rPr lang="en"/>
              <a:t>f(2) = 3 (2 seat, 3 valid arrangement: either F-F, F-P, or P-F) </a:t>
            </a:r>
            <a:endParaRPr/>
          </a:p>
          <a:p>
            <a:pPr marL="457200" lvl="0" indent="-342900" algn="l" rtl="0">
              <a:spcBef>
                <a:spcPts val="0"/>
              </a:spcBef>
              <a:spcAft>
                <a:spcPts val="0"/>
              </a:spcAft>
              <a:buSzPts val="1800"/>
              <a:buChar char="●"/>
            </a:pPr>
            <a:r>
              <a:rPr lang="en"/>
              <a:t>for n &gt; 2: use the recurrence above. </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0">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60">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60">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60">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546"/>
        <p:cNvGrpSpPr/>
        <p:nvPr/>
      </p:nvGrpSpPr>
      <p:grpSpPr>
        <a:xfrm>
          <a:off x="0" y="0"/>
          <a:ext cx="0" cy="0"/>
          <a:chOff x="0" y="0"/>
          <a:chExt cx="0" cy="0"/>
        </a:xfrm>
      </p:grpSpPr>
      <p:sp>
        <p:nvSpPr>
          <p:cNvPr id="547" name="Google Shape;547;p90"/>
          <p:cNvSpPr txBox="1"/>
          <p:nvPr/>
        </p:nvSpPr>
        <p:spPr>
          <a:xfrm>
            <a:off x="170116" y="123504"/>
            <a:ext cx="2074800" cy="423300"/>
          </a:xfrm>
          <a:prstGeom prst="rect">
            <a:avLst/>
          </a:prstGeom>
          <a:noFill/>
          <a:ln>
            <a:noFill/>
          </a:ln>
        </p:spPr>
        <p:txBody>
          <a:bodyPr spcFirstLastPara="1" wrap="square" lIns="32750" tIns="32750" rIns="32750" bIns="32750" anchor="ctr" anchorCtr="0">
            <a:spAutoFit/>
          </a:bodyPr>
          <a:lstStyle/>
          <a:p>
            <a:pPr marL="0" marR="0" lvl="0" indent="0" algn="l" rtl="0">
              <a:lnSpc>
                <a:spcPct val="80000"/>
              </a:lnSpc>
              <a:spcBef>
                <a:spcPts val="0"/>
              </a:spcBef>
              <a:spcAft>
                <a:spcPts val="0"/>
              </a:spcAft>
              <a:buClr>
                <a:srgbClr val="000000"/>
              </a:buClr>
              <a:buSzPts val="2900"/>
              <a:buFont typeface="Helvetica Neue"/>
              <a:buNone/>
            </a:pPr>
            <a:r>
              <a:rPr lang="en" sz="2900" b="1" i="0" u="none" strike="noStrike" cap="none">
                <a:solidFill>
                  <a:srgbClr val="000000"/>
                </a:solidFill>
                <a:latin typeface="Helvetica Neue"/>
                <a:ea typeface="Helvetica Neue"/>
                <a:cs typeface="Helvetica Neue"/>
                <a:sym typeface="Helvetica Neue"/>
              </a:rPr>
              <a:t>Circulation</a:t>
            </a:r>
            <a:endParaRPr sz="900"/>
          </a:p>
        </p:txBody>
      </p:sp>
      <p:sp>
        <p:nvSpPr>
          <p:cNvPr id="548" name="Google Shape;548;p90"/>
          <p:cNvSpPr/>
          <p:nvPr/>
        </p:nvSpPr>
        <p:spPr>
          <a:xfrm>
            <a:off x="2742920" y="1314960"/>
            <a:ext cx="682200" cy="511800"/>
          </a:xfrm>
          <a:prstGeom prst="ellipse">
            <a:avLst/>
          </a:prstGeom>
          <a:noFill/>
          <a:ln w="25400" cap="flat" cmpd="sng">
            <a:solidFill>
              <a:srgbClr val="000000"/>
            </a:solidFill>
            <a:prstDash val="solid"/>
            <a:miter lim="400000"/>
            <a:headEnd type="none" w="sm" len="sm"/>
            <a:tailEnd type="none" w="sm" len="sm"/>
          </a:ln>
        </p:spPr>
        <p:txBody>
          <a:bodyPr spcFirstLastPara="1" wrap="square" lIns="32750" tIns="32750" rIns="32750" bIns="32750" anchor="ctr" anchorCtr="0">
            <a:noAutofit/>
          </a:bodyPr>
          <a:lstStyle/>
          <a:p>
            <a:pPr marL="0" marR="0" lvl="0" indent="0" algn="ctr" rtl="0">
              <a:lnSpc>
                <a:spcPct val="100000"/>
              </a:lnSpc>
              <a:spcBef>
                <a:spcPts val="0"/>
              </a:spcBef>
              <a:spcAft>
                <a:spcPts val="0"/>
              </a:spcAft>
              <a:buClr>
                <a:srgbClr val="FFFFFF"/>
              </a:buClr>
              <a:buSzPts val="1400"/>
              <a:buFont typeface="Helvetica Neue"/>
              <a:buNone/>
            </a:pPr>
            <a:endParaRPr sz="1400" b="0" i="0" u="none" strike="noStrike" cap="none">
              <a:solidFill>
                <a:srgbClr val="FFFFFF"/>
              </a:solidFill>
              <a:latin typeface="Helvetica Neue"/>
              <a:ea typeface="Helvetica Neue"/>
              <a:cs typeface="Helvetica Neue"/>
              <a:sym typeface="Helvetica Neue"/>
            </a:endParaRPr>
          </a:p>
        </p:txBody>
      </p:sp>
      <p:sp>
        <p:nvSpPr>
          <p:cNvPr id="549" name="Google Shape;549;p90"/>
          <p:cNvSpPr txBox="1"/>
          <p:nvPr/>
        </p:nvSpPr>
        <p:spPr>
          <a:xfrm>
            <a:off x="2883518" y="1396881"/>
            <a:ext cx="401100" cy="435600"/>
          </a:xfrm>
          <a:prstGeom prst="rect">
            <a:avLst/>
          </a:prstGeom>
          <a:noFill/>
          <a:ln>
            <a:noFill/>
          </a:ln>
        </p:spPr>
        <p:txBody>
          <a:bodyPr spcFirstLastPara="1" wrap="square" lIns="32750" tIns="32750" rIns="32750" bIns="32750" anchor="ctr" anchorCtr="0">
            <a:spAutoFit/>
          </a:bodyPr>
          <a:lstStyle/>
          <a:p>
            <a:pPr marL="0" marR="0" lvl="0" indent="0" algn="ctr" rtl="0">
              <a:lnSpc>
                <a:spcPct val="100000"/>
              </a:lnSpc>
              <a:spcBef>
                <a:spcPts val="0"/>
              </a:spcBef>
              <a:spcAft>
                <a:spcPts val="0"/>
              </a:spcAft>
              <a:buClr>
                <a:srgbClr val="5E5E5E"/>
              </a:buClr>
              <a:buSzPts val="2400"/>
              <a:buFont typeface="Helvetica Neue"/>
              <a:buNone/>
            </a:pPr>
            <a:r>
              <a:rPr lang="en" sz="2400" b="0" i="0" u="none" strike="noStrike" cap="none">
                <a:solidFill>
                  <a:srgbClr val="5E5E5E"/>
                </a:solidFill>
                <a:latin typeface="Helvetica Neue"/>
                <a:ea typeface="Helvetica Neue"/>
                <a:cs typeface="Helvetica Neue"/>
                <a:sym typeface="Helvetica Neue"/>
              </a:rPr>
              <a:t>-3</a:t>
            </a:r>
            <a:endParaRPr sz="900"/>
          </a:p>
        </p:txBody>
      </p:sp>
      <p:sp>
        <p:nvSpPr>
          <p:cNvPr id="550" name="Google Shape;550;p90"/>
          <p:cNvSpPr/>
          <p:nvPr/>
        </p:nvSpPr>
        <p:spPr>
          <a:xfrm>
            <a:off x="2742920" y="3316869"/>
            <a:ext cx="682200" cy="511800"/>
          </a:xfrm>
          <a:prstGeom prst="ellipse">
            <a:avLst/>
          </a:prstGeom>
          <a:noFill/>
          <a:ln w="25400" cap="flat" cmpd="sng">
            <a:solidFill>
              <a:srgbClr val="000000"/>
            </a:solidFill>
            <a:prstDash val="solid"/>
            <a:miter lim="400000"/>
            <a:headEnd type="none" w="sm" len="sm"/>
            <a:tailEnd type="none" w="sm" len="sm"/>
          </a:ln>
        </p:spPr>
        <p:txBody>
          <a:bodyPr spcFirstLastPara="1" wrap="square" lIns="32750" tIns="32750" rIns="32750" bIns="32750" anchor="ctr" anchorCtr="0">
            <a:noAutofit/>
          </a:bodyPr>
          <a:lstStyle/>
          <a:p>
            <a:pPr marL="0" marR="0" lvl="0" indent="0" algn="ctr" rtl="0">
              <a:lnSpc>
                <a:spcPct val="100000"/>
              </a:lnSpc>
              <a:spcBef>
                <a:spcPts val="0"/>
              </a:spcBef>
              <a:spcAft>
                <a:spcPts val="0"/>
              </a:spcAft>
              <a:buClr>
                <a:srgbClr val="FFFFFF"/>
              </a:buClr>
              <a:buSzPts val="1400"/>
              <a:buFont typeface="Helvetica Neue"/>
              <a:buNone/>
            </a:pPr>
            <a:endParaRPr sz="1400" b="0" i="0" u="none" strike="noStrike" cap="none">
              <a:solidFill>
                <a:srgbClr val="FFFFFF"/>
              </a:solidFill>
              <a:latin typeface="Helvetica Neue"/>
              <a:ea typeface="Helvetica Neue"/>
              <a:cs typeface="Helvetica Neue"/>
              <a:sym typeface="Helvetica Neue"/>
            </a:endParaRPr>
          </a:p>
        </p:txBody>
      </p:sp>
      <p:sp>
        <p:nvSpPr>
          <p:cNvPr id="551" name="Google Shape;551;p90"/>
          <p:cNvSpPr txBox="1"/>
          <p:nvPr/>
        </p:nvSpPr>
        <p:spPr>
          <a:xfrm>
            <a:off x="2883518" y="3398790"/>
            <a:ext cx="401100" cy="435600"/>
          </a:xfrm>
          <a:prstGeom prst="rect">
            <a:avLst/>
          </a:prstGeom>
          <a:noFill/>
          <a:ln>
            <a:noFill/>
          </a:ln>
        </p:spPr>
        <p:txBody>
          <a:bodyPr spcFirstLastPara="1" wrap="square" lIns="32750" tIns="32750" rIns="32750" bIns="32750" anchor="ctr" anchorCtr="0">
            <a:spAutoFit/>
          </a:bodyPr>
          <a:lstStyle/>
          <a:p>
            <a:pPr marL="0" marR="0" lvl="0" indent="0" algn="ctr" rtl="0">
              <a:lnSpc>
                <a:spcPct val="100000"/>
              </a:lnSpc>
              <a:spcBef>
                <a:spcPts val="0"/>
              </a:spcBef>
              <a:spcAft>
                <a:spcPts val="0"/>
              </a:spcAft>
              <a:buClr>
                <a:srgbClr val="5E5E5E"/>
              </a:buClr>
              <a:buSzPts val="2400"/>
              <a:buFont typeface="Helvetica Neue"/>
              <a:buNone/>
            </a:pPr>
            <a:r>
              <a:rPr lang="en" sz="2400" b="0" i="0" u="none" strike="noStrike" cap="none">
                <a:solidFill>
                  <a:srgbClr val="5E5E5E"/>
                </a:solidFill>
                <a:latin typeface="Helvetica Neue"/>
                <a:ea typeface="Helvetica Neue"/>
                <a:cs typeface="Helvetica Neue"/>
                <a:sym typeface="Helvetica Neue"/>
              </a:rPr>
              <a:t>-2</a:t>
            </a:r>
            <a:endParaRPr sz="900"/>
          </a:p>
        </p:txBody>
      </p:sp>
      <p:sp>
        <p:nvSpPr>
          <p:cNvPr id="552" name="Google Shape;552;p90"/>
          <p:cNvSpPr/>
          <p:nvPr/>
        </p:nvSpPr>
        <p:spPr>
          <a:xfrm>
            <a:off x="5199860" y="1314960"/>
            <a:ext cx="682200" cy="511800"/>
          </a:xfrm>
          <a:prstGeom prst="ellipse">
            <a:avLst/>
          </a:prstGeom>
          <a:noFill/>
          <a:ln w="25400" cap="flat" cmpd="sng">
            <a:solidFill>
              <a:srgbClr val="000000"/>
            </a:solidFill>
            <a:prstDash val="solid"/>
            <a:miter lim="400000"/>
            <a:headEnd type="none" w="sm" len="sm"/>
            <a:tailEnd type="none" w="sm" len="sm"/>
          </a:ln>
        </p:spPr>
        <p:txBody>
          <a:bodyPr spcFirstLastPara="1" wrap="square" lIns="32750" tIns="32750" rIns="32750" bIns="32750" anchor="ctr" anchorCtr="0">
            <a:noAutofit/>
          </a:bodyPr>
          <a:lstStyle/>
          <a:p>
            <a:pPr marL="0" marR="0" lvl="0" indent="0" algn="ctr" rtl="0">
              <a:lnSpc>
                <a:spcPct val="100000"/>
              </a:lnSpc>
              <a:spcBef>
                <a:spcPts val="0"/>
              </a:spcBef>
              <a:spcAft>
                <a:spcPts val="0"/>
              </a:spcAft>
              <a:buClr>
                <a:srgbClr val="FFFFFF"/>
              </a:buClr>
              <a:buSzPts val="1400"/>
              <a:buFont typeface="Helvetica Neue"/>
              <a:buNone/>
            </a:pPr>
            <a:endParaRPr sz="1400" b="0" i="0" u="none" strike="noStrike" cap="none">
              <a:solidFill>
                <a:srgbClr val="FFFFFF"/>
              </a:solidFill>
              <a:latin typeface="Helvetica Neue"/>
              <a:ea typeface="Helvetica Neue"/>
              <a:cs typeface="Helvetica Neue"/>
              <a:sym typeface="Helvetica Neue"/>
            </a:endParaRPr>
          </a:p>
        </p:txBody>
      </p:sp>
      <p:sp>
        <p:nvSpPr>
          <p:cNvPr id="553" name="Google Shape;553;p90"/>
          <p:cNvSpPr txBox="1"/>
          <p:nvPr/>
        </p:nvSpPr>
        <p:spPr>
          <a:xfrm>
            <a:off x="5406456" y="1396881"/>
            <a:ext cx="269100" cy="435600"/>
          </a:xfrm>
          <a:prstGeom prst="rect">
            <a:avLst/>
          </a:prstGeom>
          <a:noFill/>
          <a:ln>
            <a:noFill/>
          </a:ln>
        </p:spPr>
        <p:txBody>
          <a:bodyPr spcFirstLastPara="1" wrap="square" lIns="32750" tIns="32750" rIns="32750" bIns="32750" anchor="ctr" anchorCtr="0">
            <a:spAutoFit/>
          </a:bodyPr>
          <a:lstStyle/>
          <a:p>
            <a:pPr marL="0" marR="0" lvl="0" indent="0" algn="ctr" rtl="0">
              <a:lnSpc>
                <a:spcPct val="100000"/>
              </a:lnSpc>
              <a:spcBef>
                <a:spcPts val="0"/>
              </a:spcBef>
              <a:spcAft>
                <a:spcPts val="0"/>
              </a:spcAft>
              <a:buClr>
                <a:srgbClr val="5E5E5E"/>
              </a:buClr>
              <a:buSzPts val="2400"/>
              <a:buFont typeface="Helvetica Neue"/>
              <a:buNone/>
            </a:pPr>
            <a:r>
              <a:rPr lang="en" sz="2400" b="0" i="0" u="none" strike="noStrike" cap="none">
                <a:solidFill>
                  <a:srgbClr val="5E5E5E"/>
                </a:solidFill>
                <a:latin typeface="Helvetica Neue"/>
                <a:ea typeface="Helvetica Neue"/>
                <a:cs typeface="Helvetica Neue"/>
                <a:sym typeface="Helvetica Neue"/>
              </a:rPr>
              <a:t>2</a:t>
            </a:r>
            <a:endParaRPr sz="900"/>
          </a:p>
        </p:txBody>
      </p:sp>
      <p:sp>
        <p:nvSpPr>
          <p:cNvPr id="554" name="Google Shape;554;p90"/>
          <p:cNvSpPr/>
          <p:nvPr/>
        </p:nvSpPr>
        <p:spPr>
          <a:xfrm>
            <a:off x="5199860" y="3316869"/>
            <a:ext cx="682200" cy="511800"/>
          </a:xfrm>
          <a:prstGeom prst="ellipse">
            <a:avLst/>
          </a:prstGeom>
          <a:noFill/>
          <a:ln w="25400" cap="flat" cmpd="sng">
            <a:solidFill>
              <a:srgbClr val="000000"/>
            </a:solidFill>
            <a:prstDash val="solid"/>
            <a:miter lim="400000"/>
            <a:headEnd type="none" w="sm" len="sm"/>
            <a:tailEnd type="none" w="sm" len="sm"/>
          </a:ln>
        </p:spPr>
        <p:txBody>
          <a:bodyPr spcFirstLastPara="1" wrap="square" lIns="32750" tIns="32750" rIns="32750" bIns="32750" anchor="ctr" anchorCtr="0">
            <a:noAutofit/>
          </a:bodyPr>
          <a:lstStyle/>
          <a:p>
            <a:pPr marL="0" marR="0" lvl="0" indent="0" algn="ctr" rtl="0">
              <a:lnSpc>
                <a:spcPct val="100000"/>
              </a:lnSpc>
              <a:spcBef>
                <a:spcPts val="0"/>
              </a:spcBef>
              <a:spcAft>
                <a:spcPts val="0"/>
              </a:spcAft>
              <a:buClr>
                <a:srgbClr val="FFFFFF"/>
              </a:buClr>
              <a:buSzPts val="1400"/>
              <a:buFont typeface="Helvetica Neue"/>
              <a:buNone/>
            </a:pPr>
            <a:endParaRPr sz="1400" b="0" i="0" u="none" strike="noStrike" cap="none">
              <a:solidFill>
                <a:srgbClr val="FFFFFF"/>
              </a:solidFill>
              <a:latin typeface="Helvetica Neue"/>
              <a:ea typeface="Helvetica Neue"/>
              <a:cs typeface="Helvetica Neue"/>
              <a:sym typeface="Helvetica Neue"/>
            </a:endParaRPr>
          </a:p>
        </p:txBody>
      </p:sp>
      <p:sp>
        <p:nvSpPr>
          <p:cNvPr id="555" name="Google Shape;555;p90"/>
          <p:cNvSpPr txBox="1"/>
          <p:nvPr/>
        </p:nvSpPr>
        <p:spPr>
          <a:xfrm>
            <a:off x="5406457" y="3398790"/>
            <a:ext cx="269100" cy="435600"/>
          </a:xfrm>
          <a:prstGeom prst="rect">
            <a:avLst/>
          </a:prstGeom>
          <a:noFill/>
          <a:ln>
            <a:noFill/>
          </a:ln>
        </p:spPr>
        <p:txBody>
          <a:bodyPr spcFirstLastPara="1" wrap="square" lIns="32750" tIns="32750" rIns="32750" bIns="32750" anchor="ctr" anchorCtr="0">
            <a:spAutoFit/>
          </a:bodyPr>
          <a:lstStyle/>
          <a:p>
            <a:pPr marL="0" marR="0" lvl="0" indent="0" algn="ctr" rtl="0">
              <a:lnSpc>
                <a:spcPct val="100000"/>
              </a:lnSpc>
              <a:spcBef>
                <a:spcPts val="0"/>
              </a:spcBef>
              <a:spcAft>
                <a:spcPts val="0"/>
              </a:spcAft>
              <a:buClr>
                <a:srgbClr val="5E5E5E"/>
              </a:buClr>
              <a:buSzPts val="2400"/>
              <a:buFont typeface="Helvetica Neue"/>
              <a:buNone/>
            </a:pPr>
            <a:r>
              <a:rPr lang="en" sz="2400" b="0" i="0" u="none" strike="noStrike" cap="none">
                <a:solidFill>
                  <a:srgbClr val="5E5E5E"/>
                </a:solidFill>
                <a:latin typeface="Helvetica Neue"/>
                <a:ea typeface="Helvetica Neue"/>
                <a:cs typeface="Helvetica Neue"/>
                <a:sym typeface="Helvetica Neue"/>
              </a:rPr>
              <a:t>3</a:t>
            </a:r>
            <a:endParaRPr sz="900"/>
          </a:p>
        </p:txBody>
      </p:sp>
      <p:cxnSp>
        <p:nvCxnSpPr>
          <p:cNvPr id="556" name="Google Shape;556;p90"/>
          <p:cNvCxnSpPr/>
          <p:nvPr/>
        </p:nvCxnSpPr>
        <p:spPr>
          <a:xfrm>
            <a:off x="3459805" y="1570796"/>
            <a:ext cx="1705200" cy="0"/>
          </a:xfrm>
          <a:prstGeom prst="straightConnector1">
            <a:avLst/>
          </a:prstGeom>
          <a:noFill/>
          <a:ln w="25400" cap="flat" cmpd="sng">
            <a:solidFill>
              <a:srgbClr val="000000"/>
            </a:solidFill>
            <a:prstDash val="solid"/>
            <a:miter lim="400000"/>
            <a:headEnd type="none" w="sm" len="sm"/>
            <a:tailEnd type="triangle" w="med" len="med"/>
          </a:ln>
        </p:spPr>
      </p:cxnSp>
      <p:cxnSp>
        <p:nvCxnSpPr>
          <p:cNvPr id="557" name="Google Shape;557;p90"/>
          <p:cNvCxnSpPr/>
          <p:nvPr/>
        </p:nvCxnSpPr>
        <p:spPr>
          <a:xfrm rot="10800000" flipH="1">
            <a:off x="3321747" y="1735819"/>
            <a:ext cx="1988100" cy="1667400"/>
          </a:xfrm>
          <a:prstGeom prst="straightConnector1">
            <a:avLst/>
          </a:prstGeom>
          <a:noFill/>
          <a:ln w="25400" cap="flat" cmpd="sng">
            <a:solidFill>
              <a:srgbClr val="000000"/>
            </a:solidFill>
            <a:prstDash val="solid"/>
            <a:miter lim="400000"/>
            <a:headEnd type="none" w="sm" len="sm"/>
            <a:tailEnd type="triangle" w="med" len="med"/>
          </a:ln>
        </p:spPr>
      </p:cxnSp>
      <p:cxnSp>
        <p:nvCxnSpPr>
          <p:cNvPr id="558" name="Google Shape;558;p90"/>
          <p:cNvCxnSpPr/>
          <p:nvPr/>
        </p:nvCxnSpPr>
        <p:spPr>
          <a:xfrm rot="10800000">
            <a:off x="3084033" y="1808613"/>
            <a:ext cx="0" cy="1526400"/>
          </a:xfrm>
          <a:prstGeom prst="straightConnector1">
            <a:avLst/>
          </a:prstGeom>
          <a:noFill/>
          <a:ln w="25400" cap="flat" cmpd="sng">
            <a:solidFill>
              <a:srgbClr val="000000"/>
            </a:solidFill>
            <a:prstDash val="solid"/>
            <a:miter lim="400000"/>
            <a:headEnd type="none" w="sm" len="sm"/>
            <a:tailEnd type="triangle" w="med" len="med"/>
          </a:ln>
        </p:spPr>
      </p:cxnSp>
      <p:cxnSp>
        <p:nvCxnSpPr>
          <p:cNvPr id="559" name="Google Shape;559;p90"/>
          <p:cNvCxnSpPr/>
          <p:nvPr/>
        </p:nvCxnSpPr>
        <p:spPr>
          <a:xfrm>
            <a:off x="5540974" y="1816681"/>
            <a:ext cx="0" cy="1510200"/>
          </a:xfrm>
          <a:prstGeom prst="straightConnector1">
            <a:avLst/>
          </a:prstGeom>
          <a:noFill/>
          <a:ln w="25400" cap="flat" cmpd="sng">
            <a:solidFill>
              <a:srgbClr val="000000"/>
            </a:solidFill>
            <a:prstDash val="solid"/>
            <a:miter lim="400000"/>
            <a:headEnd type="none" w="sm" len="sm"/>
            <a:tailEnd type="triangle" w="med" len="med"/>
          </a:ln>
        </p:spPr>
      </p:cxnSp>
      <p:cxnSp>
        <p:nvCxnSpPr>
          <p:cNvPr id="560" name="Google Shape;560;p90"/>
          <p:cNvCxnSpPr/>
          <p:nvPr/>
        </p:nvCxnSpPr>
        <p:spPr>
          <a:xfrm rot="10800000">
            <a:off x="3459943" y="3572654"/>
            <a:ext cx="1705200" cy="0"/>
          </a:xfrm>
          <a:prstGeom prst="straightConnector1">
            <a:avLst/>
          </a:prstGeom>
          <a:noFill/>
          <a:ln w="25400" cap="flat" cmpd="sng">
            <a:solidFill>
              <a:srgbClr val="000000"/>
            </a:solidFill>
            <a:prstDash val="solid"/>
            <a:miter lim="400000"/>
            <a:headEnd type="none" w="sm" len="sm"/>
            <a:tailEnd type="triangle" w="med" len="med"/>
          </a:ln>
        </p:spPr>
      </p:cxnSp>
      <p:sp>
        <p:nvSpPr>
          <p:cNvPr id="561" name="Google Shape;561;p90"/>
          <p:cNvSpPr txBox="1"/>
          <p:nvPr/>
        </p:nvSpPr>
        <p:spPr>
          <a:xfrm>
            <a:off x="4177957" y="1255113"/>
            <a:ext cx="269100" cy="435600"/>
          </a:xfrm>
          <a:prstGeom prst="rect">
            <a:avLst/>
          </a:prstGeom>
          <a:noFill/>
          <a:ln>
            <a:noFill/>
          </a:ln>
        </p:spPr>
        <p:txBody>
          <a:bodyPr spcFirstLastPara="1" wrap="square" lIns="32750" tIns="32750" rIns="32750" bIns="32750" anchor="ctr" anchorCtr="0">
            <a:spAutoFit/>
          </a:bodyPr>
          <a:lstStyle/>
          <a:p>
            <a:pPr marL="0" marR="0" lvl="0" indent="0" algn="ctr" rtl="0">
              <a:lnSpc>
                <a:spcPct val="100000"/>
              </a:lnSpc>
              <a:spcBef>
                <a:spcPts val="0"/>
              </a:spcBef>
              <a:spcAft>
                <a:spcPts val="0"/>
              </a:spcAft>
              <a:buClr>
                <a:srgbClr val="5E5E5E"/>
              </a:buClr>
              <a:buSzPts val="2400"/>
              <a:buFont typeface="Helvetica Neue"/>
              <a:buNone/>
            </a:pPr>
            <a:r>
              <a:rPr lang="en" sz="2400" b="0" i="0" u="none" strike="noStrike" cap="none">
                <a:solidFill>
                  <a:srgbClr val="5E5E5E"/>
                </a:solidFill>
                <a:latin typeface="Helvetica Neue"/>
                <a:ea typeface="Helvetica Neue"/>
                <a:cs typeface="Helvetica Neue"/>
                <a:sym typeface="Helvetica Neue"/>
              </a:rPr>
              <a:t>4</a:t>
            </a:r>
            <a:endParaRPr sz="900"/>
          </a:p>
        </p:txBody>
      </p:sp>
      <p:sp>
        <p:nvSpPr>
          <p:cNvPr id="562" name="Google Shape;562;p90"/>
          <p:cNvSpPr txBox="1"/>
          <p:nvPr/>
        </p:nvSpPr>
        <p:spPr>
          <a:xfrm>
            <a:off x="2732368" y="2353526"/>
            <a:ext cx="269100" cy="435600"/>
          </a:xfrm>
          <a:prstGeom prst="rect">
            <a:avLst/>
          </a:prstGeom>
          <a:noFill/>
          <a:ln>
            <a:noFill/>
          </a:ln>
        </p:spPr>
        <p:txBody>
          <a:bodyPr spcFirstLastPara="1" wrap="square" lIns="32750" tIns="32750" rIns="32750" bIns="32750" anchor="ctr" anchorCtr="0">
            <a:spAutoFit/>
          </a:bodyPr>
          <a:lstStyle/>
          <a:p>
            <a:pPr marL="0" marR="0" lvl="0" indent="0" algn="ctr" rtl="0">
              <a:lnSpc>
                <a:spcPct val="100000"/>
              </a:lnSpc>
              <a:spcBef>
                <a:spcPts val="0"/>
              </a:spcBef>
              <a:spcAft>
                <a:spcPts val="0"/>
              </a:spcAft>
              <a:buClr>
                <a:srgbClr val="5E5E5E"/>
              </a:buClr>
              <a:buSzPts val="2400"/>
              <a:buFont typeface="Helvetica Neue"/>
              <a:buNone/>
            </a:pPr>
            <a:r>
              <a:rPr lang="en" sz="2400" b="0" i="0" u="none" strike="noStrike" cap="none">
                <a:solidFill>
                  <a:srgbClr val="5E5E5E"/>
                </a:solidFill>
                <a:latin typeface="Helvetica Neue"/>
                <a:ea typeface="Helvetica Neue"/>
                <a:cs typeface="Helvetica Neue"/>
                <a:sym typeface="Helvetica Neue"/>
              </a:rPr>
              <a:t>2</a:t>
            </a:r>
            <a:endParaRPr sz="900"/>
          </a:p>
        </p:txBody>
      </p:sp>
      <p:sp>
        <p:nvSpPr>
          <p:cNvPr id="563" name="Google Shape;563;p90"/>
          <p:cNvSpPr txBox="1"/>
          <p:nvPr/>
        </p:nvSpPr>
        <p:spPr>
          <a:xfrm>
            <a:off x="4005996" y="2353526"/>
            <a:ext cx="269100" cy="435600"/>
          </a:xfrm>
          <a:prstGeom prst="rect">
            <a:avLst/>
          </a:prstGeom>
          <a:noFill/>
          <a:ln>
            <a:noFill/>
          </a:ln>
        </p:spPr>
        <p:txBody>
          <a:bodyPr spcFirstLastPara="1" wrap="square" lIns="32750" tIns="32750" rIns="32750" bIns="32750" anchor="ctr" anchorCtr="0">
            <a:spAutoFit/>
          </a:bodyPr>
          <a:lstStyle/>
          <a:p>
            <a:pPr marL="0" marR="0" lvl="0" indent="0" algn="ctr" rtl="0">
              <a:lnSpc>
                <a:spcPct val="100000"/>
              </a:lnSpc>
              <a:spcBef>
                <a:spcPts val="0"/>
              </a:spcBef>
              <a:spcAft>
                <a:spcPts val="0"/>
              </a:spcAft>
              <a:buClr>
                <a:srgbClr val="5E5E5E"/>
              </a:buClr>
              <a:buSzPts val="2400"/>
              <a:buFont typeface="Helvetica Neue"/>
              <a:buNone/>
            </a:pPr>
            <a:r>
              <a:rPr lang="en" sz="2400" b="0" i="0" u="none" strike="noStrike" cap="none">
                <a:solidFill>
                  <a:srgbClr val="5E5E5E"/>
                </a:solidFill>
                <a:latin typeface="Helvetica Neue"/>
                <a:ea typeface="Helvetica Neue"/>
                <a:cs typeface="Helvetica Neue"/>
                <a:sym typeface="Helvetica Neue"/>
              </a:rPr>
              <a:t>1</a:t>
            </a:r>
            <a:endParaRPr sz="900"/>
          </a:p>
        </p:txBody>
      </p:sp>
      <p:sp>
        <p:nvSpPr>
          <p:cNvPr id="564" name="Google Shape;564;p90"/>
          <p:cNvSpPr txBox="1"/>
          <p:nvPr/>
        </p:nvSpPr>
        <p:spPr>
          <a:xfrm>
            <a:off x="5623545" y="2353526"/>
            <a:ext cx="269100" cy="435600"/>
          </a:xfrm>
          <a:prstGeom prst="rect">
            <a:avLst/>
          </a:prstGeom>
          <a:noFill/>
          <a:ln>
            <a:noFill/>
          </a:ln>
        </p:spPr>
        <p:txBody>
          <a:bodyPr spcFirstLastPara="1" wrap="square" lIns="32750" tIns="32750" rIns="32750" bIns="32750" anchor="ctr" anchorCtr="0">
            <a:spAutoFit/>
          </a:bodyPr>
          <a:lstStyle/>
          <a:p>
            <a:pPr marL="0" marR="0" lvl="0" indent="0" algn="ctr" rtl="0">
              <a:lnSpc>
                <a:spcPct val="100000"/>
              </a:lnSpc>
              <a:spcBef>
                <a:spcPts val="0"/>
              </a:spcBef>
              <a:spcAft>
                <a:spcPts val="0"/>
              </a:spcAft>
              <a:buClr>
                <a:srgbClr val="5E5E5E"/>
              </a:buClr>
              <a:buSzPts val="2400"/>
              <a:buFont typeface="Helvetica Neue"/>
              <a:buNone/>
            </a:pPr>
            <a:r>
              <a:rPr lang="en" sz="2400" b="0" i="0" u="none" strike="noStrike" cap="none">
                <a:solidFill>
                  <a:srgbClr val="5E5E5E"/>
                </a:solidFill>
                <a:latin typeface="Helvetica Neue"/>
                <a:ea typeface="Helvetica Neue"/>
                <a:cs typeface="Helvetica Neue"/>
                <a:sym typeface="Helvetica Neue"/>
              </a:rPr>
              <a:t>8</a:t>
            </a:r>
            <a:endParaRPr sz="900"/>
          </a:p>
        </p:txBody>
      </p:sp>
      <p:sp>
        <p:nvSpPr>
          <p:cNvPr id="565" name="Google Shape;565;p90"/>
          <p:cNvSpPr txBox="1"/>
          <p:nvPr/>
        </p:nvSpPr>
        <p:spPr>
          <a:xfrm>
            <a:off x="4177957" y="3540507"/>
            <a:ext cx="269100" cy="435600"/>
          </a:xfrm>
          <a:prstGeom prst="rect">
            <a:avLst/>
          </a:prstGeom>
          <a:noFill/>
          <a:ln>
            <a:noFill/>
          </a:ln>
        </p:spPr>
        <p:txBody>
          <a:bodyPr spcFirstLastPara="1" wrap="square" lIns="32750" tIns="32750" rIns="32750" bIns="32750" anchor="ctr" anchorCtr="0">
            <a:spAutoFit/>
          </a:bodyPr>
          <a:lstStyle/>
          <a:p>
            <a:pPr marL="0" marR="0" lvl="0" indent="0" algn="ctr" rtl="0">
              <a:lnSpc>
                <a:spcPct val="100000"/>
              </a:lnSpc>
              <a:spcBef>
                <a:spcPts val="0"/>
              </a:spcBef>
              <a:spcAft>
                <a:spcPts val="0"/>
              </a:spcAft>
              <a:buClr>
                <a:srgbClr val="5E5E5E"/>
              </a:buClr>
              <a:buSzPts val="2400"/>
              <a:buFont typeface="Helvetica Neue"/>
              <a:buNone/>
            </a:pPr>
            <a:r>
              <a:rPr lang="en" sz="2400" b="0" i="0" u="none" strike="noStrike" cap="none">
                <a:solidFill>
                  <a:srgbClr val="5E5E5E"/>
                </a:solidFill>
                <a:latin typeface="Helvetica Neue"/>
                <a:ea typeface="Helvetica Neue"/>
                <a:cs typeface="Helvetica Neue"/>
                <a:sym typeface="Helvetica Neue"/>
              </a:rPr>
              <a:t>6</a:t>
            </a:r>
            <a:endParaRPr sz="900"/>
          </a:p>
        </p:txBody>
      </p:sp>
      <p:sp>
        <p:nvSpPr>
          <p:cNvPr id="566" name="Google Shape;566;p90"/>
          <p:cNvSpPr/>
          <p:nvPr/>
        </p:nvSpPr>
        <p:spPr>
          <a:xfrm>
            <a:off x="857412" y="2264908"/>
            <a:ext cx="700200" cy="525000"/>
          </a:xfrm>
          <a:prstGeom prst="ellipse">
            <a:avLst/>
          </a:prstGeom>
          <a:noFill/>
          <a:ln w="25400" cap="flat" cmpd="sng">
            <a:solidFill>
              <a:srgbClr val="000000"/>
            </a:solidFill>
            <a:prstDash val="solid"/>
            <a:miter lim="400000"/>
            <a:headEnd type="none" w="sm" len="sm"/>
            <a:tailEnd type="none" w="sm" len="sm"/>
          </a:ln>
        </p:spPr>
        <p:txBody>
          <a:bodyPr spcFirstLastPara="1" wrap="square" lIns="32750" tIns="32750" rIns="32750" bIns="32750" anchor="ctr" anchorCtr="0">
            <a:noAutofit/>
          </a:bodyPr>
          <a:lstStyle/>
          <a:p>
            <a:pPr marL="0" marR="0" lvl="0" indent="0" algn="ctr" rtl="0">
              <a:lnSpc>
                <a:spcPct val="100000"/>
              </a:lnSpc>
              <a:spcBef>
                <a:spcPts val="0"/>
              </a:spcBef>
              <a:spcAft>
                <a:spcPts val="0"/>
              </a:spcAft>
              <a:buClr>
                <a:srgbClr val="FFFFFF"/>
              </a:buClr>
              <a:buSzPts val="1400"/>
              <a:buFont typeface="Helvetica Neue"/>
              <a:buNone/>
            </a:pPr>
            <a:endParaRPr sz="1400" b="0" i="0" u="none" strike="noStrike" cap="none">
              <a:solidFill>
                <a:srgbClr val="FFFFFF"/>
              </a:solidFill>
              <a:latin typeface="Helvetica Neue"/>
              <a:ea typeface="Helvetica Neue"/>
              <a:cs typeface="Helvetica Neue"/>
              <a:sym typeface="Helvetica Neue"/>
            </a:endParaRPr>
          </a:p>
        </p:txBody>
      </p:sp>
      <p:sp>
        <p:nvSpPr>
          <p:cNvPr id="567" name="Google Shape;567;p90"/>
          <p:cNvSpPr txBox="1"/>
          <p:nvPr/>
        </p:nvSpPr>
        <p:spPr>
          <a:xfrm>
            <a:off x="1057330" y="2353526"/>
            <a:ext cx="300300" cy="435600"/>
          </a:xfrm>
          <a:prstGeom prst="rect">
            <a:avLst/>
          </a:prstGeom>
          <a:noFill/>
          <a:ln>
            <a:noFill/>
          </a:ln>
        </p:spPr>
        <p:txBody>
          <a:bodyPr spcFirstLastPara="1" wrap="square" lIns="32750" tIns="32750" rIns="32750" bIns="32750" anchor="ctr" anchorCtr="0">
            <a:spAutoFit/>
          </a:bodyPr>
          <a:lstStyle/>
          <a:p>
            <a:pPr marL="0" marR="0" lvl="0" indent="0" algn="ctr" rtl="0">
              <a:lnSpc>
                <a:spcPct val="100000"/>
              </a:lnSpc>
              <a:spcBef>
                <a:spcPts val="0"/>
              </a:spcBef>
              <a:spcAft>
                <a:spcPts val="0"/>
              </a:spcAft>
              <a:buClr>
                <a:srgbClr val="5E5E5E"/>
              </a:buClr>
              <a:buSzPts val="2400"/>
              <a:buFont typeface="Helvetica Neue"/>
              <a:buNone/>
            </a:pPr>
            <a:r>
              <a:rPr lang="en" sz="2400" b="0" i="0" u="none" strike="noStrike" cap="none">
                <a:solidFill>
                  <a:srgbClr val="5E5E5E"/>
                </a:solidFill>
                <a:latin typeface="Helvetica Neue"/>
                <a:ea typeface="Helvetica Neue"/>
                <a:cs typeface="Helvetica Neue"/>
                <a:sym typeface="Helvetica Neue"/>
              </a:rPr>
              <a:t>S</a:t>
            </a:r>
            <a:endParaRPr sz="900"/>
          </a:p>
        </p:txBody>
      </p:sp>
      <p:sp>
        <p:nvSpPr>
          <p:cNvPr id="568" name="Google Shape;568;p90"/>
          <p:cNvSpPr/>
          <p:nvPr/>
        </p:nvSpPr>
        <p:spPr>
          <a:xfrm>
            <a:off x="7250024" y="2309217"/>
            <a:ext cx="700200" cy="525000"/>
          </a:xfrm>
          <a:prstGeom prst="ellipse">
            <a:avLst/>
          </a:prstGeom>
          <a:noFill/>
          <a:ln w="25400" cap="flat" cmpd="sng">
            <a:solidFill>
              <a:srgbClr val="000000"/>
            </a:solidFill>
            <a:prstDash val="solid"/>
            <a:miter lim="400000"/>
            <a:headEnd type="none" w="sm" len="sm"/>
            <a:tailEnd type="none" w="sm" len="sm"/>
          </a:ln>
        </p:spPr>
        <p:txBody>
          <a:bodyPr spcFirstLastPara="1" wrap="square" lIns="32750" tIns="32750" rIns="32750" bIns="32750" anchor="ctr" anchorCtr="0">
            <a:noAutofit/>
          </a:bodyPr>
          <a:lstStyle/>
          <a:p>
            <a:pPr marL="0" marR="0" lvl="0" indent="0" algn="ctr" rtl="0">
              <a:lnSpc>
                <a:spcPct val="100000"/>
              </a:lnSpc>
              <a:spcBef>
                <a:spcPts val="0"/>
              </a:spcBef>
              <a:spcAft>
                <a:spcPts val="0"/>
              </a:spcAft>
              <a:buClr>
                <a:srgbClr val="FFFFFF"/>
              </a:buClr>
              <a:buSzPts val="1400"/>
              <a:buFont typeface="Helvetica Neue"/>
              <a:buNone/>
            </a:pPr>
            <a:endParaRPr sz="1400" b="0" i="0" u="none" strike="noStrike" cap="none">
              <a:solidFill>
                <a:srgbClr val="FFFFFF"/>
              </a:solidFill>
              <a:latin typeface="Helvetica Neue"/>
              <a:ea typeface="Helvetica Neue"/>
              <a:cs typeface="Helvetica Neue"/>
              <a:sym typeface="Helvetica Neue"/>
            </a:endParaRPr>
          </a:p>
        </p:txBody>
      </p:sp>
      <p:sp>
        <p:nvSpPr>
          <p:cNvPr id="569" name="Google Shape;569;p90"/>
          <p:cNvSpPr txBox="1"/>
          <p:nvPr/>
        </p:nvSpPr>
        <p:spPr>
          <a:xfrm>
            <a:off x="7462496" y="2397835"/>
            <a:ext cx="275100" cy="435600"/>
          </a:xfrm>
          <a:prstGeom prst="rect">
            <a:avLst/>
          </a:prstGeom>
          <a:noFill/>
          <a:ln>
            <a:noFill/>
          </a:ln>
        </p:spPr>
        <p:txBody>
          <a:bodyPr spcFirstLastPara="1" wrap="square" lIns="32750" tIns="32750" rIns="32750" bIns="32750" anchor="ctr" anchorCtr="0">
            <a:spAutoFit/>
          </a:bodyPr>
          <a:lstStyle/>
          <a:p>
            <a:pPr marL="0" marR="0" lvl="0" indent="0" algn="ctr" rtl="0">
              <a:lnSpc>
                <a:spcPct val="100000"/>
              </a:lnSpc>
              <a:spcBef>
                <a:spcPts val="0"/>
              </a:spcBef>
              <a:spcAft>
                <a:spcPts val="0"/>
              </a:spcAft>
              <a:buClr>
                <a:srgbClr val="5E5E5E"/>
              </a:buClr>
              <a:buSzPts val="2400"/>
              <a:buFont typeface="Helvetica Neue"/>
              <a:buNone/>
            </a:pPr>
            <a:r>
              <a:rPr lang="en" sz="2400" b="0" i="0" u="none" strike="noStrike" cap="none">
                <a:solidFill>
                  <a:srgbClr val="5E5E5E"/>
                </a:solidFill>
                <a:latin typeface="Helvetica Neue"/>
                <a:ea typeface="Helvetica Neue"/>
                <a:cs typeface="Helvetica Neue"/>
                <a:sym typeface="Helvetica Neue"/>
              </a:rPr>
              <a:t>T</a:t>
            </a:r>
            <a:endParaRPr sz="900"/>
          </a:p>
        </p:txBody>
      </p:sp>
      <p:cxnSp>
        <p:nvCxnSpPr>
          <p:cNvPr id="570" name="Google Shape;570;p90"/>
          <p:cNvCxnSpPr/>
          <p:nvPr/>
        </p:nvCxnSpPr>
        <p:spPr>
          <a:xfrm rot="10800000" flipH="1">
            <a:off x="1496616" y="1673731"/>
            <a:ext cx="1211700" cy="657300"/>
          </a:xfrm>
          <a:prstGeom prst="straightConnector1">
            <a:avLst/>
          </a:prstGeom>
          <a:noFill/>
          <a:ln w="25400" cap="flat" cmpd="sng">
            <a:solidFill>
              <a:srgbClr val="000000"/>
            </a:solidFill>
            <a:prstDash val="solid"/>
            <a:miter lim="400000"/>
            <a:headEnd type="none" w="sm" len="sm"/>
            <a:tailEnd type="triangle" w="med" len="med"/>
          </a:ln>
        </p:spPr>
      </p:cxnSp>
      <p:cxnSp>
        <p:nvCxnSpPr>
          <p:cNvPr id="571" name="Google Shape;571;p90"/>
          <p:cNvCxnSpPr/>
          <p:nvPr/>
        </p:nvCxnSpPr>
        <p:spPr>
          <a:xfrm rot="10800000" flipH="1">
            <a:off x="5921977" y="2763790"/>
            <a:ext cx="1379100" cy="711900"/>
          </a:xfrm>
          <a:prstGeom prst="straightConnector1">
            <a:avLst/>
          </a:prstGeom>
          <a:noFill/>
          <a:ln w="25400" cap="flat" cmpd="sng">
            <a:solidFill>
              <a:srgbClr val="000000"/>
            </a:solidFill>
            <a:prstDash val="solid"/>
            <a:miter lim="400000"/>
            <a:headEnd type="none" w="sm" len="sm"/>
            <a:tailEnd type="triangle" w="med" len="med"/>
          </a:ln>
        </p:spPr>
      </p:cxnSp>
      <p:cxnSp>
        <p:nvCxnSpPr>
          <p:cNvPr id="572" name="Google Shape;572;p90"/>
          <p:cNvCxnSpPr/>
          <p:nvPr/>
        </p:nvCxnSpPr>
        <p:spPr>
          <a:xfrm>
            <a:off x="1414619" y="2691921"/>
            <a:ext cx="1293600" cy="866400"/>
          </a:xfrm>
          <a:prstGeom prst="straightConnector1">
            <a:avLst/>
          </a:prstGeom>
          <a:noFill/>
          <a:ln w="25400" cap="flat" cmpd="sng">
            <a:solidFill>
              <a:srgbClr val="000000"/>
            </a:solidFill>
            <a:prstDash val="solid"/>
            <a:miter lim="400000"/>
            <a:headEnd type="none" w="sm" len="sm"/>
            <a:tailEnd type="triangle" w="med" len="med"/>
          </a:ln>
        </p:spPr>
      </p:cxnSp>
      <p:cxnSp>
        <p:nvCxnSpPr>
          <p:cNvPr id="573" name="Google Shape;573;p90"/>
          <p:cNvCxnSpPr/>
          <p:nvPr/>
        </p:nvCxnSpPr>
        <p:spPr>
          <a:xfrm>
            <a:off x="5923074" y="1574435"/>
            <a:ext cx="1293600" cy="866400"/>
          </a:xfrm>
          <a:prstGeom prst="straightConnector1">
            <a:avLst/>
          </a:prstGeom>
          <a:noFill/>
          <a:ln w="25400" cap="flat" cmpd="sng">
            <a:solidFill>
              <a:srgbClr val="000000"/>
            </a:solidFill>
            <a:prstDash val="solid"/>
            <a:miter lim="400000"/>
            <a:headEnd type="none" w="sm" len="sm"/>
            <a:tailEnd type="triangle" w="med" len="med"/>
          </a:ln>
        </p:spPr>
      </p:cxnSp>
      <p:sp>
        <p:nvSpPr>
          <p:cNvPr id="574" name="Google Shape;574;p90"/>
          <p:cNvSpPr txBox="1"/>
          <p:nvPr/>
        </p:nvSpPr>
        <p:spPr>
          <a:xfrm>
            <a:off x="1893037" y="1664986"/>
            <a:ext cx="269100" cy="435600"/>
          </a:xfrm>
          <a:prstGeom prst="rect">
            <a:avLst/>
          </a:prstGeom>
          <a:noFill/>
          <a:ln>
            <a:noFill/>
          </a:ln>
        </p:spPr>
        <p:txBody>
          <a:bodyPr spcFirstLastPara="1" wrap="square" lIns="32750" tIns="32750" rIns="32750" bIns="32750" anchor="ctr" anchorCtr="0">
            <a:spAutoFit/>
          </a:bodyPr>
          <a:lstStyle/>
          <a:p>
            <a:pPr marL="0" marR="0" lvl="0" indent="0" algn="ctr" rtl="0">
              <a:lnSpc>
                <a:spcPct val="100000"/>
              </a:lnSpc>
              <a:spcBef>
                <a:spcPts val="0"/>
              </a:spcBef>
              <a:spcAft>
                <a:spcPts val="0"/>
              </a:spcAft>
              <a:buClr>
                <a:srgbClr val="5E5E5E"/>
              </a:buClr>
              <a:buSzPts val="2400"/>
              <a:buFont typeface="Helvetica Neue"/>
              <a:buNone/>
            </a:pPr>
            <a:r>
              <a:rPr lang="en" sz="2400" b="0" i="0" u="none" strike="noStrike" cap="none">
                <a:solidFill>
                  <a:srgbClr val="5E5E5E"/>
                </a:solidFill>
                <a:latin typeface="Helvetica Neue"/>
                <a:ea typeface="Helvetica Neue"/>
                <a:cs typeface="Helvetica Neue"/>
                <a:sym typeface="Helvetica Neue"/>
              </a:rPr>
              <a:t>3</a:t>
            </a:r>
            <a:endParaRPr sz="900"/>
          </a:p>
        </p:txBody>
      </p:sp>
      <p:sp>
        <p:nvSpPr>
          <p:cNvPr id="575" name="Google Shape;575;p90"/>
          <p:cNvSpPr txBox="1"/>
          <p:nvPr/>
        </p:nvSpPr>
        <p:spPr>
          <a:xfrm>
            <a:off x="1721077" y="3141112"/>
            <a:ext cx="269100" cy="435600"/>
          </a:xfrm>
          <a:prstGeom prst="rect">
            <a:avLst/>
          </a:prstGeom>
          <a:noFill/>
          <a:ln>
            <a:noFill/>
          </a:ln>
        </p:spPr>
        <p:txBody>
          <a:bodyPr spcFirstLastPara="1" wrap="square" lIns="32750" tIns="32750" rIns="32750" bIns="32750" anchor="ctr" anchorCtr="0">
            <a:spAutoFit/>
          </a:bodyPr>
          <a:lstStyle/>
          <a:p>
            <a:pPr marL="0" marR="0" lvl="0" indent="0" algn="ctr" rtl="0">
              <a:lnSpc>
                <a:spcPct val="100000"/>
              </a:lnSpc>
              <a:spcBef>
                <a:spcPts val="0"/>
              </a:spcBef>
              <a:spcAft>
                <a:spcPts val="0"/>
              </a:spcAft>
              <a:buClr>
                <a:srgbClr val="5E5E5E"/>
              </a:buClr>
              <a:buSzPts val="2400"/>
              <a:buFont typeface="Helvetica Neue"/>
              <a:buNone/>
            </a:pPr>
            <a:r>
              <a:rPr lang="en" sz="2400" b="0" i="0" u="none" strike="noStrike" cap="none">
                <a:solidFill>
                  <a:srgbClr val="5E5E5E"/>
                </a:solidFill>
                <a:latin typeface="Helvetica Neue"/>
                <a:ea typeface="Helvetica Neue"/>
                <a:cs typeface="Helvetica Neue"/>
                <a:sym typeface="Helvetica Neue"/>
              </a:rPr>
              <a:t>2</a:t>
            </a:r>
            <a:endParaRPr sz="900"/>
          </a:p>
        </p:txBody>
      </p:sp>
      <p:sp>
        <p:nvSpPr>
          <p:cNvPr id="576" name="Google Shape;576;p90"/>
          <p:cNvSpPr txBox="1"/>
          <p:nvPr/>
        </p:nvSpPr>
        <p:spPr>
          <a:xfrm>
            <a:off x="6634957" y="1664986"/>
            <a:ext cx="269100" cy="435600"/>
          </a:xfrm>
          <a:prstGeom prst="rect">
            <a:avLst/>
          </a:prstGeom>
          <a:noFill/>
          <a:ln>
            <a:noFill/>
          </a:ln>
        </p:spPr>
        <p:txBody>
          <a:bodyPr spcFirstLastPara="1" wrap="square" lIns="32750" tIns="32750" rIns="32750" bIns="32750" anchor="ctr" anchorCtr="0">
            <a:spAutoFit/>
          </a:bodyPr>
          <a:lstStyle/>
          <a:p>
            <a:pPr marL="0" marR="0" lvl="0" indent="0" algn="ctr" rtl="0">
              <a:lnSpc>
                <a:spcPct val="100000"/>
              </a:lnSpc>
              <a:spcBef>
                <a:spcPts val="0"/>
              </a:spcBef>
              <a:spcAft>
                <a:spcPts val="0"/>
              </a:spcAft>
              <a:buClr>
                <a:srgbClr val="5E5E5E"/>
              </a:buClr>
              <a:buSzPts val="2400"/>
              <a:buFont typeface="Helvetica Neue"/>
              <a:buNone/>
            </a:pPr>
            <a:r>
              <a:rPr lang="en" sz="2400" b="0" i="0" u="none" strike="noStrike" cap="none">
                <a:solidFill>
                  <a:srgbClr val="5E5E5E"/>
                </a:solidFill>
                <a:latin typeface="Helvetica Neue"/>
                <a:ea typeface="Helvetica Neue"/>
                <a:cs typeface="Helvetica Neue"/>
                <a:sym typeface="Helvetica Neue"/>
              </a:rPr>
              <a:t>2</a:t>
            </a:r>
            <a:endParaRPr sz="900"/>
          </a:p>
        </p:txBody>
      </p:sp>
      <p:sp>
        <p:nvSpPr>
          <p:cNvPr id="577" name="Google Shape;577;p90"/>
          <p:cNvSpPr txBox="1"/>
          <p:nvPr/>
        </p:nvSpPr>
        <p:spPr>
          <a:xfrm>
            <a:off x="6634957" y="3141112"/>
            <a:ext cx="269100" cy="435600"/>
          </a:xfrm>
          <a:prstGeom prst="rect">
            <a:avLst/>
          </a:prstGeom>
          <a:noFill/>
          <a:ln>
            <a:noFill/>
          </a:ln>
        </p:spPr>
        <p:txBody>
          <a:bodyPr spcFirstLastPara="1" wrap="square" lIns="32750" tIns="32750" rIns="32750" bIns="32750" anchor="ctr" anchorCtr="0">
            <a:spAutoFit/>
          </a:bodyPr>
          <a:lstStyle/>
          <a:p>
            <a:pPr marL="0" marR="0" lvl="0" indent="0" algn="ctr" rtl="0">
              <a:lnSpc>
                <a:spcPct val="100000"/>
              </a:lnSpc>
              <a:spcBef>
                <a:spcPts val="0"/>
              </a:spcBef>
              <a:spcAft>
                <a:spcPts val="0"/>
              </a:spcAft>
              <a:buClr>
                <a:srgbClr val="5E5E5E"/>
              </a:buClr>
              <a:buSzPts val="2400"/>
              <a:buFont typeface="Helvetica Neue"/>
              <a:buNone/>
            </a:pPr>
            <a:r>
              <a:rPr lang="en" sz="2400" b="0" i="0" u="none" strike="noStrike" cap="none">
                <a:solidFill>
                  <a:srgbClr val="5E5E5E"/>
                </a:solidFill>
                <a:latin typeface="Helvetica Neue"/>
                <a:ea typeface="Helvetica Neue"/>
                <a:cs typeface="Helvetica Neue"/>
                <a:sym typeface="Helvetica Neue"/>
              </a:rPr>
              <a:t>3</a:t>
            </a:r>
            <a:endParaRPr sz="900"/>
          </a:p>
        </p:txBody>
      </p:sp>
      <p:sp>
        <p:nvSpPr>
          <p:cNvPr id="578" name="Google Shape;578;p90"/>
          <p:cNvSpPr txBox="1"/>
          <p:nvPr/>
        </p:nvSpPr>
        <p:spPr>
          <a:xfrm>
            <a:off x="3002595" y="476227"/>
            <a:ext cx="2619900" cy="574200"/>
          </a:xfrm>
          <a:prstGeom prst="rect">
            <a:avLst/>
          </a:prstGeom>
          <a:noFill/>
          <a:ln>
            <a:noFill/>
          </a:ln>
        </p:spPr>
        <p:txBody>
          <a:bodyPr spcFirstLastPara="1" wrap="square" lIns="32750" tIns="32750" rIns="32750" bIns="32750" anchor="ctr" anchorCtr="0">
            <a:spAutoFit/>
          </a:bodyPr>
          <a:lstStyle/>
          <a:p>
            <a:pPr marL="0" marR="0" lvl="0" indent="0" algn="ctr" rtl="0">
              <a:lnSpc>
                <a:spcPct val="100000"/>
              </a:lnSpc>
              <a:spcBef>
                <a:spcPts val="0"/>
              </a:spcBef>
              <a:spcAft>
                <a:spcPts val="0"/>
              </a:spcAft>
              <a:buClr>
                <a:srgbClr val="5E5E5E"/>
              </a:buClr>
              <a:buSzPts val="3300"/>
              <a:buFont typeface="Helvetica Neue"/>
              <a:buNone/>
            </a:pPr>
            <a:r>
              <a:rPr lang="en" sz="3300" b="0" i="0" u="none" strike="noStrike" cap="none">
                <a:solidFill>
                  <a:srgbClr val="5E5E5E"/>
                </a:solidFill>
                <a:latin typeface="Helvetica Neue"/>
                <a:ea typeface="Helvetica Neue"/>
                <a:cs typeface="Helvetica Neue"/>
                <a:sym typeface="Helvetica Neue"/>
              </a:rPr>
              <a:t>Add S and T</a:t>
            </a:r>
            <a:endParaRPr sz="90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582"/>
        <p:cNvGrpSpPr/>
        <p:nvPr/>
      </p:nvGrpSpPr>
      <p:grpSpPr>
        <a:xfrm>
          <a:off x="0" y="0"/>
          <a:ext cx="0" cy="0"/>
          <a:chOff x="0" y="0"/>
          <a:chExt cx="0" cy="0"/>
        </a:xfrm>
      </p:grpSpPr>
      <p:sp>
        <p:nvSpPr>
          <p:cNvPr id="583" name="Google Shape;583;p91"/>
          <p:cNvSpPr txBox="1"/>
          <p:nvPr/>
        </p:nvSpPr>
        <p:spPr>
          <a:xfrm>
            <a:off x="170116" y="123504"/>
            <a:ext cx="2074800" cy="423300"/>
          </a:xfrm>
          <a:prstGeom prst="rect">
            <a:avLst/>
          </a:prstGeom>
          <a:noFill/>
          <a:ln>
            <a:noFill/>
          </a:ln>
        </p:spPr>
        <p:txBody>
          <a:bodyPr spcFirstLastPara="1" wrap="square" lIns="32750" tIns="32750" rIns="32750" bIns="32750" anchor="ctr" anchorCtr="0">
            <a:spAutoFit/>
          </a:bodyPr>
          <a:lstStyle/>
          <a:p>
            <a:pPr marL="0" marR="0" lvl="0" indent="0" algn="l" rtl="0">
              <a:lnSpc>
                <a:spcPct val="80000"/>
              </a:lnSpc>
              <a:spcBef>
                <a:spcPts val="0"/>
              </a:spcBef>
              <a:spcAft>
                <a:spcPts val="0"/>
              </a:spcAft>
              <a:buClr>
                <a:srgbClr val="000000"/>
              </a:buClr>
              <a:buSzPts val="2900"/>
              <a:buFont typeface="Helvetica Neue"/>
              <a:buNone/>
            </a:pPr>
            <a:r>
              <a:rPr lang="en" sz="2900" b="1" i="0" u="none" strike="noStrike" cap="none">
                <a:solidFill>
                  <a:srgbClr val="000000"/>
                </a:solidFill>
                <a:latin typeface="Helvetica Neue"/>
                <a:ea typeface="Helvetica Neue"/>
                <a:cs typeface="Helvetica Neue"/>
                <a:sym typeface="Helvetica Neue"/>
              </a:rPr>
              <a:t>Circulation</a:t>
            </a:r>
            <a:endParaRPr sz="900"/>
          </a:p>
        </p:txBody>
      </p:sp>
      <p:sp>
        <p:nvSpPr>
          <p:cNvPr id="584" name="Google Shape;584;p91"/>
          <p:cNvSpPr/>
          <p:nvPr/>
        </p:nvSpPr>
        <p:spPr>
          <a:xfrm>
            <a:off x="2742920" y="1314960"/>
            <a:ext cx="682200" cy="511800"/>
          </a:xfrm>
          <a:prstGeom prst="ellipse">
            <a:avLst/>
          </a:prstGeom>
          <a:noFill/>
          <a:ln w="25400" cap="flat" cmpd="sng">
            <a:solidFill>
              <a:srgbClr val="000000"/>
            </a:solidFill>
            <a:prstDash val="solid"/>
            <a:miter lim="400000"/>
            <a:headEnd type="none" w="sm" len="sm"/>
            <a:tailEnd type="none" w="sm" len="sm"/>
          </a:ln>
        </p:spPr>
        <p:txBody>
          <a:bodyPr spcFirstLastPara="1" wrap="square" lIns="32750" tIns="32750" rIns="32750" bIns="32750" anchor="ctr" anchorCtr="0">
            <a:noAutofit/>
          </a:bodyPr>
          <a:lstStyle/>
          <a:p>
            <a:pPr marL="0" marR="0" lvl="0" indent="0" algn="ctr" rtl="0">
              <a:lnSpc>
                <a:spcPct val="100000"/>
              </a:lnSpc>
              <a:spcBef>
                <a:spcPts val="0"/>
              </a:spcBef>
              <a:spcAft>
                <a:spcPts val="0"/>
              </a:spcAft>
              <a:buClr>
                <a:srgbClr val="FFFFFF"/>
              </a:buClr>
              <a:buSzPts val="1400"/>
              <a:buFont typeface="Helvetica Neue"/>
              <a:buNone/>
            </a:pPr>
            <a:endParaRPr sz="1400" b="0" i="0" u="none" strike="noStrike" cap="none">
              <a:solidFill>
                <a:srgbClr val="FFFFFF"/>
              </a:solidFill>
              <a:latin typeface="Helvetica Neue"/>
              <a:ea typeface="Helvetica Neue"/>
              <a:cs typeface="Helvetica Neue"/>
              <a:sym typeface="Helvetica Neue"/>
            </a:endParaRPr>
          </a:p>
        </p:txBody>
      </p:sp>
      <p:sp>
        <p:nvSpPr>
          <p:cNvPr id="585" name="Google Shape;585;p91"/>
          <p:cNvSpPr txBox="1"/>
          <p:nvPr/>
        </p:nvSpPr>
        <p:spPr>
          <a:xfrm>
            <a:off x="2883518" y="1396881"/>
            <a:ext cx="401100" cy="435600"/>
          </a:xfrm>
          <a:prstGeom prst="rect">
            <a:avLst/>
          </a:prstGeom>
          <a:noFill/>
          <a:ln>
            <a:noFill/>
          </a:ln>
        </p:spPr>
        <p:txBody>
          <a:bodyPr spcFirstLastPara="1" wrap="square" lIns="32750" tIns="32750" rIns="32750" bIns="32750" anchor="ctr" anchorCtr="0">
            <a:spAutoFit/>
          </a:bodyPr>
          <a:lstStyle/>
          <a:p>
            <a:pPr marL="0" marR="0" lvl="0" indent="0" algn="ctr" rtl="0">
              <a:lnSpc>
                <a:spcPct val="100000"/>
              </a:lnSpc>
              <a:spcBef>
                <a:spcPts val="0"/>
              </a:spcBef>
              <a:spcAft>
                <a:spcPts val="0"/>
              </a:spcAft>
              <a:buClr>
                <a:srgbClr val="5E5E5E"/>
              </a:buClr>
              <a:buSzPts val="2400"/>
              <a:buFont typeface="Helvetica Neue"/>
              <a:buNone/>
            </a:pPr>
            <a:r>
              <a:rPr lang="en" sz="2400" b="0" i="0" u="none" strike="noStrike" cap="none">
                <a:solidFill>
                  <a:srgbClr val="5E5E5E"/>
                </a:solidFill>
                <a:latin typeface="Helvetica Neue"/>
                <a:ea typeface="Helvetica Neue"/>
                <a:cs typeface="Helvetica Neue"/>
                <a:sym typeface="Helvetica Neue"/>
              </a:rPr>
              <a:t>-3</a:t>
            </a:r>
            <a:endParaRPr sz="900"/>
          </a:p>
        </p:txBody>
      </p:sp>
      <p:sp>
        <p:nvSpPr>
          <p:cNvPr id="586" name="Google Shape;586;p91"/>
          <p:cNvSpPr/>
          <p:nvPr/>
        </p:nvSpPr>
        <p:spPr>
          <a:xfrm>
            <a:off x="2742920" y="3316869"/>
            <a:ext cx="682200" cy="511800"/>
          </a:xfrm>
          <a:prstGeom prst="ellipse">
            <a:avLst/>
          </a:prstGeom>
          <a:noFill/>
          <a:ln w="25400" cap="flat" cmpd="sng">
            <a:solidFill>
              <a:srgbClr val="000000"/>
            </a:solidFill>
            <a:prstDash val="solid"/>
            <a:miter lim="400000"/>
            <a:headEnd type="none" w="sm" len="sm"/>
            <a:tailEnd type="none" w="sm" len="sm"/>
          </a:ln>
        </p:spPr>
        <p:txBody>
          <a:bodyPr spcFirstLastPara="1" wrap="square" lIns="32750" tIns="32750" rIns="32750" bIns="32750" anchor="ctr" anchorCtr="0">
            <a:noAutofit/>
          </a:bodyPr>
          <a:lstStyle/>
          <a:p>
            <a:pPr marL="0" marR="0" lvl="0" indent="0" algn="ctr" rtl="0">
              <a:lnSpc>
                <a:spcPct val="100000"/>
              </a:lnSpc>
              <a:spcBef>
                <a:spcPts val="0"/>
              </a:spcBef>
              <a:spcAft>
                <a:spcPts val="0"/>
              </a:spcAft>
              <a:buClr>
                <a:srgbClr val="FFFFFF"/>
              </a:buClr>
              <a:buSzPts val="1400"/>
              <a:buFont typeface="Helvetica Neue"/>
              <a:buNone/>
            </a:pPr>
            <a:endParaRPr sz="1400" b="0" i="0" u="none" strike="noStrike" cap="none">
              <a:solidFill>
                <a:srgbClr val="FFFFFF"/>
              </a:solidFill>
              <a:latin typeface="Helvetica Neue"/>
              <a:ea typeface="Helvetica Neue"/>
              <a:cs typeface="Helvetica Neue"/>
              <a:sym typeface="Helvetica Neue"/>
            </a:endParaRPr>
          </a:p>
        </p:txBody>
      </p:sp>
      <p:sp>
        <p:nvSpPr>
          <p:cNvPr id="587" name="Google Shape;587;p91"/>
          <p:cNvSpPr txBox="1"/>
          <p:nvPr/>
        </p:nvSpPr>
        <p:spPr>
          <a:xfrm>
            <a:off x="2883518" y="3398790"/>
            <a:ext cx="401100" cy="435600"/>
          </a:xfrm>
          <a:prstGeom prst="rect">
            <a:avLst/>
          </a:prstGeom>
          <a:noFill/>
          <a:ln>
            <a:noFill/>
          </a:ln>
        </p:spPr>
        <p:txBody>
          <a:bodyPr spcFirstLastPara="1" wrap="square" lIns="32750" tIns="32750" rIns="32750" bIns="32750" anchor="ctr" anchorCtr="0">
            <a:spAutoFit/>
          </a:bodyPr>
          <a:lstStyle/>
          <a:p>
            <a:pPr marL="0" marR="0" lvl="0" indent="0" algn="ctr" rtl="0">
              <a:lnSpc>
                <a:spcPct val="100000"/>
              </a:lnSpc>
              <a:spcBef>
                <a:spcPts val="0"/>
              </a:spcBef>
              <a:spcAft>
                <a:spcPts val="0"/>
              </a:spcAft>
              <a:buClr>
                <a:srgbClr val="5E5E5E"/>
              </a:buClr>
              <a:buSzPts val="2400"/>
              <a:buFont typeface="Helvetica Neue"/>
              <a:buNone/>
            </a:pPr>
            <a:r>
              <a:rPr lang="en" sz="2400" b="0" i="0" u="none" strike="noStrike" cap="none">
                <a:solidFill>
                  <a:srgbClr val="5E5E5E"/>
                </a:solidFill>
                <a:latin typeface="Helvetica Neue"/>
                <a:ea typeface="Helvetica Neue"/>
                <a:cs typeface="Helvetica Neue"/>
                <a:sym typeface="Helvetica Neue"/>
              </a:rPr>
              <a:t>-2</a:t>
            </a:r>
            <a:endParaRPr sz="900"/>
          </a:p>
        </p:txBody>
      </p:sp>
      <p:sp>
        <p:nvSpPr>
          <p:cNvPr id="588" name="Google Shape;588;p91"/>
          <p:cNvSpPr/>
          <p:nvPr/>
        </p:nvSpPr>
        <p:spPr>
          <a:xfrm>
            <a:off x="5199860" y="1314960"/>
            <a:ext cx="682200" cy="511800"/>
          </a:xfrm>
          <a:prstGeom prst="ellipse">
            <a:avLst/>
          </a:prstGeom>
          <a:noFill/>
          <a:ln w="25400" cap="flat" cmpd="sng">
            <a:solidFill>
              <a:srgbClr val="000000"/>
            </a:solidFill>
            <a:prstDash val="solid"/>
            <a:miter lim="400000"/>
            <a:headEnd type="none" w="sm" len="sm"/>
            <a:tailEnd type="none" w="sm" len="sm"/>
          </a:ln>
        </p:spPr>
        <p:txBody>
          <a:bodyPr spcFirstLastPara="1" wrap="square" lIns="32750" tIns="32750" rIns="32750" bIns="32750" anchor="ctr" anchorCtr="0">
            <a:noAutofit/>
          </a:bodyPr>
          <a:lstStyle/>
          <a:p>
            <a:pPr marL="0" marR="0" lvl="0" indent="0" algn="ctr" rtl="0">
              <a:lnSpc>
                <a:spcPct val="100000"/>
              </a:lnSpc>
              <a:spcBef>
                <a:spcPts val="0"/>
              </a:spcBef>
              <a:spcAft>
                <a:spcPts val="0"/>
              </a:spcAft>
              <a:buClr>
                <a:srgbClr val="FFFFFF"/>
              </a:buClr>
              <a:buSzPts val="1400"/>
              <a:buFont typeface="Helvetica Neue"/>
              <a:buNone/>
            </a:pPr>
            <a:endParaRPr sz="1400" b="0" i="0" u="none" strike="noStrike" cap="none">
              <a:solidFill>
                <a:srgbClr val="FFFFFF"/>
              </a:solidFill>
              <a:latin typeface="Helvetica Neue"/>
              <a:ea typeface="Helvetica Neue"/>
              <a:cs typeface="Helvetica Neue"/>
              <a:sym typeface="Helvetica Neue"/>
            </a:endParaRPr>
          </a:p>
        </p:txBody>
      </p:sp>
      <p:sp>
        <p:nvSpPr>
          <p:cNvPr id="589" name="Google Shape;589;p91"/>
          <p:cNvSpPr txBox="1"/>
          <p:nvPr/>
        </p:nvSpPr>
        <p:spPr>
          <a:xfrm>
            <a:off x="5406456" y="1396881"/>
            <a:ext cx="269100" cy="435600"/>
          </a:xfrm>
          <a:prstGeom prst="rect">
            <a:avLst/>
          </a:prstGeom>
          <a:noFill/>
          <a:ln>
            <a:noFill/>
          </a:ln>
        </p:spPr>
        <p:txBody>
          <a:bodyPr spcFirstLastPara="1" wrap="square" lIns="32750" tIns="32750" rIns="32750" bIns="32750" anchor="ctr" anchorCtr="0">
            <a:spAutoFit/>
          </a:bodyPr>
          <a:lstStyle/>
          <a:p>
            <a:pPr marL="0" marR="0" lvl="0" indent="0" algn="ctr" rtl="0">
              <a:lnSpc>
                <a:spcPct val="100000"/>
              </a:lnSpc>
              <a:spcBef>
                <a:spcPts val="0"/>
              </a:spcBef>
              <a:spcAft>
                <a:spcPts val="0"/>
              </a:spcAft>
              <a:buClr>
                <a:srgbClr val="5E5E5E"/>
              </a:buClr>
              <a:buSzPts val="2400"/>
              <a:buFont typeface="Helvetica Neue"/>
              <a:buNone/>
            </a:pPr>
            <a:r>
              <a:rPr lang="en" sz="2400" b="0" i="0" u="none" strike="noStrike" cap="none">
                <a:solidFill>
                  <a:srgbClr val="5E5E5E"/>
                </a:solidFill>
                <a:latin typeface="Helvetica Neue"/>
                <a:ea typeface="Helvetica Neue"/>
                <a:cs typeface="Helvetica Neue"/>
                <a:sym typeface="Helvetica Neue"/>
              </a:rPr>
              <a:t>2</a:t>
            </a:r>
            <a:endParaRPr sz="900"/>
          </a:p>
        </p:txBody>
      </p:sp>
      <p:sp>
        <p:nvSpPr>
          <p:cNvPr id="590" name="Google Shape;590;p91"/>
          <p:cNvSpPr/>
          <p:nvPr/>
        </p:nvSpPr>
        <p:spPr>
          <a:xfrm>
            <a:off x="5199860" y="3316869"/>
            <a:ext cx="682200" cy="511800"/>
          </a:xfrm>
          <a:prstGeom prst="ellipse">
            <a:avLst/>
          </a:prstGeom>
          <a:noFill/>
          <a:ln w="25400" cap="flat" cmpd="sng">
            <a:solidFill>
              <a:srgbClr val="000000"/>
            </a:solidFill>
            <a:prstDash val="solid"/>
            <a:miter lim="400000"/>
            <a:headEnd type="none" w="sm" len="sm"/>
            <a:tailEnd type="none" w="sm" len="sm"/>
          </a:ln>
        </p:spPr>
        <p:txBody>
          <a:bodyPr spcFirstLastPara="1" wrap="square" lIns="32750" tIns="32750" rIns="32750" bIns="32750" anchor="ctr" anchorCtr="0">
            <a:noAutofit/>
          </a:bodyPr>
          <a:lstStyle/>
          <a:p>
            <a:pPr marL="0" marR="0" lvl="0" indent="0" algn="ctr" rtl="0">
              <a:lnSpc>
                <a:spcPct val="100000"/>
              </a:lnSpc>
              <a:spcBef>
                <a:spcPts val="0"/>
              </a:spcBef>
              <a:spcAft>
                <a:spcPts val="0"/>
              </a:spcAft>
              <a:buClr>
                <a:srgbClr val="FFFFFF"/>
              </a:buClr>
              <a:buSzPts val="1400"/>
              <a:buFont typeface="Helvetica Neue"/>
              <a:buNone/>
            </a:pPr>
            <a:endParaRPr sz="1400" b="0" i="0" u="none" strike="noStrike" cap="none">
              <a:solidFill>
                <a:srgbClr val="FFFFFF"/>
              </a:solidFill>
              <a:latin typeface="Helvetica Neue"/>
              <a:ea typeface="Helvetica Neue"/>
              <a:cs typeface="Helvetica Neue"/>
              <a:sym typeface="Helvetica Neue"/>
            </a:endParaRPr>
          </a:p>
        </p:txBody>
      </p:sp>
      <p:sp>
        <p:nvSpPr>
          <p:cNvPr id="591" name="Google Shape;591;p91"/>
          <p:cNvSpPr txBox="1"/>
          <p:nvPr/>
        </p:nvSpPr>
        <p:spPr>
          <a:xfrm>
            <a:off x="5406457" y="3398790"/>
            <a:ext cx="269100" cy="435600"/>
          </a:xfrm>
          <a:prstGeom prst="rect">
            <a:avLst/>
          </a:prstGeom>
          <a:noFill/>
          <a:ln>
            <a:noFill/>
          </a:ln>
        </p:spPr>
        <p:txBody>
          <a:bodyPr spcFirstLastPara="1" wrap="square" lIns="32750" tIns="32750" rIns="32750" bIns="32750" anchor="ctr" anchorCtr="0">
            <a:spAutoFit/>
          </a:bodyPr>
          <a:lstStyle/>
          <a:p>
            <a:pPr marL="0" marR="0" lvl="0" indent="0" algn="ctr" rtl="0">
              <a:lnSpc>
                <a:spcPct val="100000"/>
              </a:lnSpc>
              <a:spcBef>
                <a:spcPts val="0"/>
              </a:spcBef>
              <a:spcAft>
                <a:spcPts val="0"/>
              </a:spcAft>
              <a:buClr>
                <a:srgbClr val="5E5E5E"/>
              </a:buClr>
              <a:buSzPts val="2400"/>
              <a:buFont typeface="Helvetica Neue"/>
              <a:buNone/>
            </a:pPr>
            <a:r>
              <a:rPr lang="en" sz="2400" b="0" i="0" u="none" strike="noStrike" cap="none">
                <a:solidFill>
                  <a:srgbClr val="5E5E5E"/>
                </a:solidFill>
                <a:latin typeface="Helvetica Neue"/>
                <a:ea typeface="Helvetica Neue"/>
                <a:cs typeface="Helvetica Neue"/>
                <a:sym typeface="Helvetica Neue"/>
              </a:rPr>
              <a:t>3</a:t>
            </a:r>
            <a:endParaRPr sz="900"/>
          </a:p>
        </p:txBody>
      </p:sp>
      <p:cxnSp>
        <p:nvCxnSpPr>
          <p:cNvPr id="592" name="Google Shape;592;p91"/>
          <p:cNvCxnSpPr/>
          <p:nvPr/>
        </p:nvCxnSpPr>
        <p:spPr>
          <a:xfrm>
            <a:off x="3459805" y="1570796"/>
            <a:ext cx="1705200" cy="0"/>
          </a:xfrm>
          <a:prstGeom prst="straightConnector1">
            <a:avLst/>
          </a:prstGeom>
          <a:noFill/>
          <a:ln w="25400" cap="flat" cmpd="sng">
            <a:solidFill>
              <a:srgbClr val="000000"/>
            </a:solidFill>
            <a:prstDash val="solid"/>
            <a:miter lim="400000"/>
            <a:headEnd type="none" w="sm" len="sm"/>
            <a:tailEnd type="triangle" w="med" len="med"/>
          </a:ln>
        </p:spPr>
      </p:cxnSp>
      <p:cxnSp>
        <p:nvCxnSpPr>
          <p:cNvPr id="593" name="Google Shape;593;p91"/>
          <p:cNvCxnSpPr/>
          <p:nvPr/>
        </p:nvCxnSpPr>
        <p:spPr>
          <a:xfrm rot="10800000" flipH="1">
            <a:off x="3321747" y="1735819"/>
            <a:ext cx="1988100" cy="1667400"/>
          </a:xfrm>
          <a:prstGeom prst="straightConnector1">
            <a:avLst/>
          </a:prstGeom>
          <a:noFill/>
          <a:ln w="25400" cap="flat" cmpd="sng">
            <a:solidFill>
              <a:srgbClr val="000000"/>
            </a:solidFill>
            <a:prstDash val="solid"/>
            <a:miter lim="400000"/>
            <a:headEnd type="none" w="sm" len="sm"/>
            <a:tailEnd type="triangle" w="med" len="med"/>
          </a:ln>
        </p:spPr>
      </p:cxnSp>
      <p:cxnSp>
        <p:nvCxnSpPr>
          <p:cNvPr id="594" name="Google Shape;594;p91"/>
          <p:cNvCxnSpPr/>
          <p:nvPr/>
        </p:nvCxnSpPr>
        <p:spPr>
          <a:xfrm rot="10800000">
            <a:off x="3084033" y="1808613"/>
            <a:ext cx="0" cy="1526400"/>
          </a:xfrm>
          <a:prstGeom prst="straightConnector1">
            <a:avLst/>
          </a:prstGeom>
          <a:noFill/>
          <a:ln w="25400" cap="flat" cmpd="sng">
            <a:solidFill>
              <a:srgbClr val="000000"/>
            </a:solidFill>
            <a:prstDash val="solid"/>
            <a:miter lim="400000"/>
            <a:headEnd type="none" w="sm" len="sm"/>
            <a:tailEnd type="triangle" w="med" len="med"/>
          </a:ln>
        </p:spPr>
      </p:cxnSp>
      <p:cxnSp>
        <p:nvCxnSpPr>
          <p:cNvPr id="595" name="Google Shape;595;p91"/>
          <p:cNvCxnSpPr/>
          <p:nvPr/>
        </p:nvCxnSpPr>
        <p:spPr>
          <a:xfrm>
            <a:off x="5540974" y="1816681"/>
            <a:ext cx="0" cy="1510200"/>
          </a:xfrm>
          <a:prstGeom prst="straightConnector1">
            <a:avLst/>
          </a:prstGeom>
          <a:noFill/>
          <a:ln w="25400" cap="flat" cmpd="sng">
            <a:solidFill>
              <a:srgbClr val="000000"/>
            </a:solidFill>
            <a:prstDash val="solid"/>
            <a:miter lim="400000"/>
            <a:headEnd type="none" w="sm" len="sm"/>
            <a:tailEnd type="triangle" w="med" len="med"/>
          </a:ln>
        </p:spPr>
      </p:cxnSp>
      <p:cxnSp>
        <p:nvCxnSpPr>
          <p:cNvPr id="596" name="Google Shape;596;p91"/>
          <p:cNvCxnSpPr/>
          <p:nvPr/>
        </p:nvCxnSpPr>
        <p:spPr>
          <a:xfrm rot="10800000">
            <a:off x="3459943" y="3572654"/>
            <a:ext cx="1705200" cy="0"/>
          </a:xfrm>
          <a:prstGeom prst="straightConnector1">
            <a:avLst/>
          </a:prstGeom>
          <a:noFill/>
          <a:ln w="25400" cap="flat" cmpd="sng">
            <a:solidFill>
              <a:srgbClr val="000000"/>
            </a:solidFill>
            <a:prstDash val="solid"/>
            <a:miter lim="400000"/>
            <a:headEnd type="none" w="sm" len="sm"/>
            <a:tailEnd type="triangle" w="med" len="med"/>
          </a:ln>
        </p:spPr>
      </p:cxnSp>
      <p:sp>
        <p:nvSpPr>
          <p:cNvPr id="597" name="Google Shape;597;p91"/>
          <p:cNvSpPr txBox="1"/>
          <p:nvPr/>
        </p:nvSpPr>
        <p:spPr>
          <a:xfrm>
            <a:off x="4177957" y="1255113"/>
            <a:ext cx="269100" cy="435600"/>
          </a:xfrm>
          <a:prstGeom prst="rect">
            <a:avLst/>
          </a:prstGeom>
          <a:noFill/>
          <a:ln>
            <a:noFill/>
          </a:ln>
        </p:spPr>
        <p:txBody>
          <a:bodyPr spcFirstLastPara="1" wrap="square" lIns="32750" tIns="32750" rIns="32750" bIns="32750" anchor="ctr" anchorCtr="0">
            <a:spAutoFit/>
          </a:bodyPr>
          <a:lstStyle/>
          <a:p>
            <a:pPr marL="0" marR="0" lvl="0" indent="0" algn="ctr" rtl="0">
              <a:lnSpc>
                <a:spcPct val="100000"/>
              </a:lnSpc>
              <a:spcBef>
                <a:spcPts val="0"/>
              </a:spcBef>
              <a:spcAft>
                <a:spcPts val="0"/>
              </a:spcAft>
              <a:buClr>
                <a:srgbClr val="5E5E5E"/>
              </a:buClr>
              <a:buSzPts val="2400"/>
              <a:buFont typeface="Helvetica Neue"/>
              <a:buNone/>
            </a:pPr>
            <a:r>
              <a:rPr lang="en" sz="2400" b="0" i="0" u="none" strike="noStrike" cap="none">
                <a:solidFill>
                  <a:srgbClr val="5E5E5E"/>
                </a:solidFill>
                <a:latin typeface="Helvetica Neue"/>
                <a:ea typeface="Helvetica Neue"/>
                <a:cs typeface="Helvetica Neue"/>
                <a:sym typeface="Helvetica Neue"/>
              </a:rPr>
              <a:t>4</a:t>
            </a:r>
            <a:endParaRPr sz="900"/>
          </a:p>
        </p:txBody>
      </p:sp>
      <p:sp>
        <p:nvSpPr>
          <p:cNvPr id="598" name="Google Shape;598;p91"/>
          <p:cNvSpPr txBox="1"/>
          <p:nvPr/>
        </p:nvSpPr>
        <p:spPr>
          <a:xfrm>
            <a:off x="2732368" y="2353526"/>
            <a:ext cx="269100" cy="435600"/>
          </a:xfrm>
          <a:prstGeom prst="rect">
            <a:avLst/>
          </a:prstGeom>
          <a:noFill/>
          <a:ln>
            <a:noFill/>
          </a:ln>
        </p:spPr>
        <p:txBody>
          <a:bodyPr spcFirstLastPara="1" wrap="square" lIns="32750" tIns="32750" rIns="32750" bIns="32750" anchor="ctr" anchorCtr="0">
            <a:spAutoFit/>
          </a:bodyPr>
          <a:lstStyle/>
          <a:p>
            <a:pPr marL="0" marR="0" lvl="0" indent="0" algn="ctr" rtl="0">
              <a:lnSpc>
                <a:spcPct val="100000"/>
              </a:lnSpc>
              <a:spcBef>
                <a:spcPts val="0"/>
              </a:spcBef>
              <a:spcAft>
                <a:spcPts val="0"/>
              </a:spcAft>
              <a:buClr>
                <a:srgbClr val="5E5E5E"/>
              </a:buClr>
              <a:buSzPts val="2400"/>
              <a:buFont typeface="Helvetica Neue"/>
              <a:buNone/>
            </a:pPr>
            <a:r>
              <a:rPr lang="en" sz="2400" b="0" i="0" u="none" strike="noStrike" cap="none">
                <a:solidFill>
                  <a:srgbClr val="5E5E5E"/>
                </a:solidFill>
                <a:latin typeface="Helvetica Neue"/>
                <a:ea typeface="Helvetica Neue"/>
                <a:cs typeface="Helvetica Neue"/>
                <a:sym typeface="Helvetica Neue"/>
              </a:rPr>
              <a:t>2</a:t>
            </a:r>
            <a:endParaRPr sz="900"/>
          </a:p>
        </p:txBody>
      </p:sp>
      <p:sp>
        <p:nvSpPr>
          <p:cNvPr id="599" name="Google Shape;599;p91"/>
          <p:cNvSpPr txBox="1"/>
          <p:nvPr/>
        </p:nvSpPr>
        <p:spPr>
          <a:xfrm>
            <a:off x="4005996" y="2353526"/>
            <a:ext cx="269100" cy="435600"/>
          </a:xfrm>
          <a:prstGeom prst="rect">
            <a:avLst/>
          </a:prstGeom>
          <a:noFill/>
          <a:ln>
            <a:noFill/>
          </a:ln>
        </p:spPr>
        <p:txBody>
          <a:bodyPr spcFirstLastPara="1" wrap="square" lIns="32750" tIns="32750" rIns="32750" bIns="32750" anchor="ctr" anchorCtr="0">
            <a:spAutoFit/>
          </a:bodyPr>
          <a:lstStyle/>
          <a:p>
            <a:pPr marL="0" marR="0" lvl="0" indent="0" algn="ctr" rtl="0">
              <a:lnSpc>
                <a:spcPct val="100000"/>
              </a:lnSpc>
              <a:spcBef>
                <a:spcPts val="0"/>
              </a:spcBef>
              <a:spcAft>
                <a:spcPts val="0"/>
              </a:spcAft>
              <a:buClr>
                <a:srgbClr val="5E5E5E"/>
              </a:buClr>
              <a:buSzPts val="2400"/>
              <a:buFont typeface="Helvetica Neue"/>
              <a:buNone/>
            </a:pPr>
            <a:r>
              <a:rPr lang="en" sz="2400" b="0" i="0" u="none" strike="noStrike" cap="none">
                <a:solidFill>
                  <a:srgbClr val="5E5E5E"/>
                </a:solidFill>
                <a:latin typeface="Helvetica Neue"/>
                <a:ea typeface="Helvetica Neue"/>
                <a:cs typeface="Helvetica Neue"/>
                <a:sym typeface="Helvetica Neue"/>
              </a:rPr>
              <a:t>1</a:t>
            </a:r>
            <a:endParaRPr sz="900"/>
          </a:p>
        </p:txBody>
      </p:sp>
      <p:sp>
        <p:nvSpPr>
          <p:cNvPr id="600" name="Google Shape;600;p91"/>
          <p:cNvSpPr txBox="1"/>
          <p:nvPr/>
        </p:nvSpPr>
        <p:spPr>
          <a:xfrm>
            <a:off x="5623545" y="2353526"/>
            <a:ext cx="269100" cy="435600"/>
          </a:xfrm>
          <a:prstGeom prst="rect">
            <a:avLst/>
          </a:prstGeom>
          <a:noFill/>
          <a:ln>
            <a:noFill/>
          </a:ln>
        </p:spPr>
        <p:txBody>
          <a:bodyPr spcFirstLastPara="1" wrap="square" lIns="32750" tIns="32750" rIns="32750" bIns="32750" anchor="ctr" anchorCtr="0">
            <a:spAutoFit/>
          </a:bodyPr>
          <a:lstStyle/>
          <a:p>
            <a:pPr marL="0" marR="0" lvl="0" indent="0" algn="ctr" rtl="0">
              <a:lnSpc>
                <a:spcPct val="100000"/>
              </a:lnSpc>
              <a:spcBef>
                <a:spcPts val="0"/>
              </a:spcBef>
              <a:spcAft>
                <a:spcPts val="0"/>
              </a:spcAft>
              <a:buClr>
                <a:srgbClr val="5E5E5E"/>
              </a:buClr>
              <a:buSzPts val="2400"/>
              <a:buFont typeface="Helvetica Neue"/>
              <a:buNone/>
            </a:pPr>
            <a:r>
              <a:rPr lang="en" sz="2400" b="0" i="0" u="none" strike="noStrike" cap="none">
                <a:solidFill>
                  <a:srgbClr val="5E5E5E"/>
                </a:solidFill>
                <a:latin typeface="Helvetica Neue"/>
                <a:ea typeface="Helvetica Neue"/>
                <a:cs typeface="Helvetica Neue"/>
                <a:sym typeface="Helvetica Neue"/>
              </a:rPr>
              <a:t>8</a:t>
            </a:r>
            <a:endParaRPr sz="900"/>
          </a:p>
        </p:txBody>
      </p:sp>
      <p:sp>
        <p:nvSpPr>
          <p:cNvPr id="601" name="Google Shape;601;p91"/>
          <p:cNvSpPr txBox="1"/>
          <p:nvPr/>
        </p:nvSpPr>
        <p:spPr>
          <a:xfrm>
            <a:off x="4177957" y="3540507"/>
            <a:ext cx="269100" cy="435600"/>
          </a:xfrm>
          <a:prstGeom prst="rect">
            <a:avLst/>
          </a:prstGeom>
          <a:noFill/>
          <a:ln>
            <a:noFill/>
          </a:ln>
        </p:spPr>
        <p:txBody>
          <a:bodyPr spcFirstLastPara="1" wrap="square" lIns="32750" tIns="32750" rIns="32750" bIns="32750" anchor="ctr" anchorCtr="0">
            <a:spAutoFit/>
          </a:bodyPr>
          <a:lstStyle/>
          <a:p>
            <a:pPr marL="0" marR="0" lvl="0" indent="0" algn="ctr" rtl="0">
              <a:lnSpc>
                <a:spcPct val="100000"/>
              </a:lnSpc>
              <a:spcBef>
                <a:spcPts val="0"/>
              </a:spcBef>
              <a:spcAft>
                <a:spcPts val="0"/>
              </a:spcAft>
              <a:buClr>
                <a:srgbClr val="5E5E5E"/>
              </a:buClr>
              <a:buSzPts val="2400"/>
              <a:buFont typeface="Helvetica Neue"/>
              <a:buNone/>
            </a:pPr>
            <a:r>
              <a:rPr lang="en" sz="2400" b="0" i="0" u="none" strike="noStrike" cap="none">
                <a:solidFill>
                  <a:srgbClr val="5E5E5E"/>
                </a:solidFill>
                <a:latin typeface="Helvetica Neue"/>
                <a:ea typeface="Helvetica Neue"/>
                <a:cs typeface="Helvetica Neue"/>
                <a:sym typeface="Helvetica Neue"/>
              </a:rPr>
              <a:t>6</a:t>
            </a:r>
            <a:endParaRPr sz="900"/>
          </a:p>
        </p:txBody>
      </p:sp>
      <p:sp>
        <p:nvSpPr>
          <p:cNvPr id="602" name="Google Shape;602;p91"/>
          <p:cNvSpPr/>
          <p:nvPr/>
        </p:nvSpPr>
        <p:spPr>
          <a:xfrm>
            <a:off x="857412" y="2264908"/>
            <a:ext cx="700200" cy="525000"/>
          </a:xfrm>
          <a:prstGeom prst="ellipse">
            <a:avLst/>
          </a:prstGeom>
          <a:noFill/>
          <a:ln w="25400" cap="flat" cmpd="sng">
            <a:solidFill>
              <a:srgbClr val="000000"/>
            </a:solidFill>
            <a:prstDash val="solid"/>
            <a:miter lim="400000"/>
            <a:headEnd type="none" w="sm" len="sm"/>
            <a:tailEnd type="none" w="sm" len="sm"/>
          </a:ln>
        </p:spPr>
        <p:txBody>
          <a:bodyPr spcFirstLastPara="1" wrap="square" lIns="32750" tIns="32750" rIns="32750" bIns="32750" anchor="ctr" anchorCtr="0">
            <a:noAutofit/>
          </a:bodyPr>
          <a:lstStyle/>
          <a:p>
            <a:pPr marL="0" marR="0" lvl="0" indent="0" algn="ctr" rtl="0">
              <a:lnSpc>
                <a:spcPct val="100000"/>
              </a:lnSpc>
              <a:spcBef>
                <a:spcPts val="0"/>
              </a:spcBef>
              <a:spcAft>
                <a:spcPts val="0"/>
              </a:spcAft>
              <a:buClr>
                <a:srgbClr val="FFFFFF"/>
              </a:buClr>
              <a:buSzPts val="1400"/>
              <a:buFont typeface="Helvetica Neue"/>
              <a:buNone/>
            </a:pPr>
            <a:endParaRPr sz="1400" b="0" i="0" u="none" strike="noStrike" cap="none">
              <a:solidFill>
                <a:srgbClr val="FFFFFF"/>
              </a:solidFill>
              <a:latin typeface="Helvetica Neue"/>
              <a:ea typeface="Helvetica Neue"/>
              <a:cs typeface="Helvetica Neue"/>
              <a:sym typeface="Helvetica Neue"/>
            </a:endParaRPr>
          </a:p>
        </p:txBody>
      </p:sp>
      <p:sp>
        <p:nvSpPr>
          <p:cNvPr id="603" name="Google Shape;603;p91"/>
          <p:cNvSpPr txBox="1"/>
          <p:nvPr/>
        </p:nvSpPr>
        <p:spPr>
          <a:xfrm>
            <a:off x="1057330" y="2353526"/>
            <a:ext cx="300300" cy="435600"/>
          </a:xfrm>
          <a:prstGeom prst="rect">
            <a:avLst/>
          </a:prstGeom>
          <a:noFill/>
          <a:ln>
            <a:noFill/>
          </a:ln>
        </p:spPr>
        <p:txBody>
          <a:bodyPr spcFirstLastPara="1" wrap="square" lIns="32750" tIns="32750" rIns="32750" bIns="32750" anchor="ctr" anchorCtr="0">
            <a:spAutoFit/>
          </a:bodyPr>
          <a:lstStyle/>
          <a:p>
            <a:pPr marL="0" marR="0" lvl="0" indent="0" algn="ctr" rtl="0">
              <a:lnSpc>
                <a:spcPct val="100000"/>
              </a:lnSpc>
              <a:spcBef>
                <a:spcPts val="0"/>
              </a:spcBef>
              <a:spcAft>
                <a:spcPts val="0"/>
              </a:spcAft>
              <a:buClr>
                <a:srgbClr val="5E5E5E"/>
              </a:buClr>
              <a:buSzPts val="2400"/>
              <a:buFont typeface="Helvetica Neue"/>
              <a:buNone/>
            </a:pPr>
            <a:r>
              <a:rPr lang="en" sz="2400" b="0" i="0" u="none" strike="noStrike" cap="none">
                <a:solidFill>
                  <a:srgbClr val="5E5E5E"/>
                </a:solidFill>
                <a:latin typeface="Helvetica Neue"/>
                <a:ea typeface="Helvetica Neue"/>
                <a:cs typeface="Helvetica Neue"/>
                <a:sym typeface="Helvetica Neue"/>
              </a:rPr>
              <a:t>S</a:t>
            </a:r>
            <a:endParaRPr sz="900"/>
          </a:p>
        </p:txBody>
      </p:sp>
      <p:sp>
        <p:nvSpPr>
          <p:cNvPr id="604" name="Google Shape;604;p91"/>
          <p:cNvSpPr/>
          <p:nvPr/>
        </p:nvSpPr>
        <p:spPr>
          <a:xfrm>
            <a:off x="7250024" y="2309217"/>
            <a:ext cx="700200" cy="525000"/>
          </a:xfrm>
          <a:prstGeom prst="ellipse">
            <a:avLst/>
          </a:prstGeom>
          <a:noFill/>
          <a:ln w="25400" cap="flat" cmpd="sng">
            <a:solidFill>
              <a:srgbClr val="000000"/>
            </a:solidFill>
            <a:prstDash val="solid"/>
            <a:miter lim="400000"/>
            <a:headEnd type="none" w="sm" len="sm"/>
            <a:tailEnd type="none" w="sm" len="sm"/>
          </a:ln>
        </p:spPr>
        <p:txBody>
          <a:bodyPr spcFirstLastPara="1" wrap="square" lIns="32750" tIns="32750" rIns="32750" bIns="32750" anchor="ctr" anchorCtr="0">
            <a:noAutofit/>
          </a:bodyPr>
          <a:lstStyle/>
          <a:p>
            <a:pPr marL="0" marR="0" lvl="0" indent="0" algn="ctr" rtl="0">
              <a:lnSpc>
                <a:spcPct val="100000"/>
              </a:lnSpc>
              <a:spcBef>
                <a:spcPts val="0"/>
              </a:spcBef>
              <a:spcAft>
                <a:spcPts val="0"/>
              </a:spcAft>
              <a:buClr>
                <a:srgbClr val="FFFFFF"/>
              </a:buClr>
              <a:buSzPts val="1400"/>
              <a:buFont typeface="Helvetica Neue"/>
              <a:buNone/>
            </a:pPr>
            <a:endParaRPr sz="1400" b="0" i="0" u="none" strike="noStrike" cap="none">
              <a:solidFill>
                <a:srgbClr val="FFFFFF"/>
              </a:solidFill>
              <a:latin typeface="Helvetica Neue"/>
              <a:ea typeface="Helvetica Neue"/>
              <a:cs typeface="Helvetica Neue"/>
              <a:sym typeface="Helvetica Neue"/>
            </a:endParaRPr>
          </a:p>
        </p:txBody>
      </p:sp>
      <p:sp>
        <p:nvSpPr>
          <p:cNvPr id="605" name="Google Shape;605;p91"/>
          <p:cNvSpPr txBox="1"/>
          <p:nvPr/>
        </p:nvSpPr>
        <p:spPr>
          <a:xfrm>
            <a:off x="7462496" y="2397835"/>
            <a:ext cx="275100" cy="435600"/>
          </a:xfrm>
          <a:prstGeom prst="rect">
            <a:avLst/>
          </a:prstGeom>
          <a:noFill/>
          <a:ln>
            <a:noFill/>
          </a:ln>
        </p:spPr>
        <p:txBody>
          <a:bodyPr spcFirstLastPara="1" wrap="square" lIns="32750" tIns="32750" rIns="32750" bIns="32750" anchor="ctr" anchorCtr="0">
            <a:spAutoFit/>
          </a:bodyPr>
          <a:lstStyle/>
          <a:p>
            <a:pPr marL="0" marR="0" lvl="0" indent="0" algn="ctr" rtl="0">
              <a:lnSpc>
                <a:spcPct val="100000"/>
              </a:lnSpc>
              <a:spcBef>
                <a:spcPts val="0"/>
              </a:spcBef>
              <a:spcAft>
                <a:spcPts val="0"/>
              </a:spcAft>
              <a:buClr>
                <a:srgbClr val="5E5E5E"/>
              </a:buClr>
              <a:buSzPts val="2400"/>
              <a:buFont typeface="Helvetica Neue"/>
              <a:buNone/>
            </a:pPr>
            <a:r>
              <a:rPr lang="en" sz="2400" b="0" i="0" u="none" strike="noStrike" cap="none">
                <a:solidFill>
                  <a:srgbClr val="5E5E5E"/>
                </a:solidFill>
                <a:latin typeface="Helvetica Neue"/>
                <a:ea typeface="Helvetica Neue"/>
                <a:cs typeface="Helvetica Neue"/>
                <a:sym typeface="Helvetica Neue"/>
              </a:rPr>
              <a:t>T</a:t>
            </a:r>
            <a:endParaRPr sz="900"/>
          </a:p>
        </p:txBody>
      </p:sp>
      <p:cxnSp>
        <p:nvCxnSpPr>
          <p:cNvPr id="606" name="Google Shape;606;p91"/>
          <p:cNvCxnSpPr/>
          <p:nvPr/>
        </p:nvCxnSpPr>
        <p:spPr>
          <a:xfrm rot="10800000" flipH="1">
            <a:off x="1496616" y="1673731"/>
            <a:ext cx="1211700" cy="657300"/>
          </a:xfrm>
          <a:prstGeom prst="straightConnector1">
            <a:avLst/>
          </a:prstGeom>
          <a:noFill/>
          <a:ln w="25400" cap="flat" cmpd="sng">
            <a:solidFill>
              <a:srgbClr val="000000"/>
            </a:solidFill>
            <a:prstDash val="solid"/>
            <a:miter lim="400000"/>
            <a:headEnd type="none" w="sm" len="sm"/>
            <a:tailEnd type="triangle" w="med" len="med"/>
          </a:ln>
        </p:spPr>
      </p:cxnSp>
      <p:cxnSp>
        <p:nvCxnSpPr>
          <p:cNvPr id="607" name="Google Shape;607;p91"/>
          <p:cNvCxnSpPr/>
          <p:nvPr/>
        </p:nvCxnSpPr>
        <p:spPr>
          <a:xfrm rot="10800000" flipH="1">
            <a:off x="5921977" y="2763790"/>
            <a:ext cx="1379100" cy="711900"/>
          </a:xfrm>
          <a:prstGeom prst="straightConnector1">
            <a:avLst/>
          </a:prstGeom>
          <a:noFill/>
          <a:ln w="25400" cap="flat" cmpd="sng">
            <a:solidFill>
              <a:srgbClr val="000000"/>
            </a:solidFill>
            <a:prstDash val="solid"/>
            <a:miter lim="400000"/>
            <a:headEnd type="none" w="sm" len="sm"/>
            <a:tailEnd type="triangle" w="med" len="med"/>
          </a:ln>
        </p:spPr>
      </p:cxnSp>
      <p:cxnSp>
        <p:nvCxnSpPr>
          <p:cNvPr id="608" name="Google Shape;608;p91"/>
          <p:cNvCxnSpPr/>
          <p:nvPr/>
        </p:nvCxnSpPr>
        <p:spPr>
          <a:xfrm>
            <a:off x="1414619" y="2691921"/>
            <a:ext cx="1293600" cy="866400"/>
          </a:xfrm>
          <a:prstGeom prst="straightConnector1">
            <a:avLst/>
          </a:prstGeom>
          <a:noFill/>
          <a:ln w="25400" cap="flat" cmpd="sng">
            <a:solidFill>
              <a:srgbClr val="000000"/>
            </a:solidFill>
            <a:prstDash val="solid"/>
            <a:miter lim="400000"/>
            <a:headEnd type="none" w="sm" len="sm"/>
            <a:tailEnd type="triangle" w="med" len="med"/>
          </a:ln>
        </p:spPr>
      </p:cxnSp>
      <p:cxnSp>
        <p:nvCxnSpPr>
          <p:cNvPr id="609" name="Google Shape;609;p91"/>
          <p:cNvCxnSpPr/>
          <p:nvPr/>
        </p:nvCxnSpPr>
        <p:spPr>
          <a:xfrm>
            <a:off x="5923074" y="1574435"/>
            <a:ext cx="1293600" cy="866400"/>
          </a:xfrm>
          <a:prstGeom prst="straightConnector1">
            <a:avLst/>
          </a:prstGeom>
          <a:noFill/>
          <a:ln w="25400" cap="flat" cmpd="sng">
            <a:solidFill>
              <a:srgbClr val="000000"/>
            </a:solidFill>
            <a:prstDash val="solid"/>
            <a:miter lim="400000"/>
            <a:headEnd type="none" w="sm" len="sm"/>
            <a:tailEnd type="triangle" w="med" len="med"/>
          </a:ln>
        </p:spPr>
      </p:cxnSp>
      <p:sp>
        <p:nvSpPr>
          <p:cNvPr id="610" name="Google Shape;610;p91"/>
          <p:cNvSpPr txBox="1"/>
          <p:nvPr/>
        </p:nvSpPr>
        <p:spPr>
          <a:xfrm>
            <a:off x="1893037" y="1664986"/>
            <a:ext cx="269100" cy="435600"/>
          </a:xfrm>
          <a:prstGeom prst="rect">
            <a:avLst/>
          </a:prstGeom>
          <a:noFill/>
          <a:ln>
            <a:noFill/>
          </a:ln>
        </p:spPr>
        <p:txBody>
          <a:bodyPr spcFirstLastPara="1" wrap="square" lIns="32750" tIns="32750" rIns="32750" bIns="32750" anchor="ctr" anchorCtr="0">
            <a:spAutoFit/>
          </a:bodyPr>
          <a:lstStyle/>
          <a:p>
            <a:pPr marL="0" marR="0" lvl="0" indent="0" algn="ctr" rtl="0">
              <a:lnSpc>
                <a:spcPct val="100000"/>
              </a:lnSpc>
              <a:spcBef>
                <a:spcPts val="0"/>
              </a:spcBef>
              <a:spcAft>
                <a:spcPts val="0"/>
              </a:spcAft>
              <a:buClr>
                <a:srgbClr val="5E5E5E"/>
              </a:buClr>
              <a:buSzPts val="2400"/>
              <a:buFont typeface="Helvetica Neue"/>
              <a:buNone/>
            </a:pPr>
            <a:r>
              <a:rPr lang="en" sz="2400" b="0" i="0" u="none" strike="noStrike" cap="none">
                <a:solidFill>
                  <a:srgbClr val="5E5E5E"/>
                </a:solidFill>
                <a:latin typeface="Helvetica Neue"/>
                <a:ea typeface="Helvetica Neue"/>
                <a:cs typeface="Helvetica Neue"/>
                <a:sym typeface="Helvetica Neue"/>
              </a:rPr>
              <a:t>3</a:t>
            </a:r>
            <a:endParaRPr sz="900"/>
          </a:p>
        </p:txBody>
      </p:sp>
      <p:sp>
        <p:nvSpPr>
          <p:cNvPr id="611" name="Google Shape;611;p91"/>
          <p:cNvSpPr txBox="1"/>
          <p:nvPr/>
        </p:nvSpPr>
        <p:spPr>
          <a:xfrm>
            <a:off x="1721077" y="3141112"/>
            <a:ext cx="269100" cy="435600"/>
          </a:xfrm>
          <a:prstGeom prst="rect">
            <a:avLst/>
          </a:prstGeom>
          <a:noFill/>
          <a:ln>
            <a:noFill/>
          </a:ln>
        </p:spPr>
        <p:txBody>
          <a:bodyPr spcFirstLastPara="1" wrap="square" lIns="32750" tIns="32750" rIns="32750" bIns="32750" anchor="ctr" anchorCtr="0">
            <a:spAutoFit/>
          </a:bodyPr>
          <a:lstStyle/>
          <a:p>
            <a:pPr marL="0" marR="0" lvl="0" indent="0" algn="ctr" rtl="0">
              <a:lnSpc>
                <a:spcPct val="100000"/>
              </a:lnSpc>
              <a:spcBef>
                <a:spcPts val="0"/>
              </a:spcBef>
              <a:spcAft>
                <a:spcPts val="0"/>
              </a:spcAft>
              <a:buClr>
                <a:srgbClr val="5E5E5E"/>
              </a:buClr>
              <a:buSzPts val="2400"/>
              <a:buFont typeface="Helvetica Neue"/>
              <a:buNone/>
            </a:pPr>
            <a:r>
              <a:rPr lang="en" sz="2400" b="0" i="0" u="none" strike="noStrike" cap="none">
                <a:solidFill>
                  <a:srgbClr val="5E5E5E"/>
                </a:solidFill>
                <a:latin typeface="Helvetica Neue"/>
                <a:ea typeface="Helvetica Neue"/>
                <a:cs typeface="Helvetica Neue"/>
                <a:sym typeface="Helvetica Neue"/>
              </a:rPr>
              <a:t>2</a:t>
            </a:r>
            <a:endParaRPr sz="900"/>
          </a:p>
        </p:txBody>
      </p:sp>
      <p:sp>
        <p:nvSpPr>
          <p:cNvPr id="612" name="Google Shape;612;p91"/>
          <p:cNvSpPr txBox="1"/>
          <p:nvPr/>
        </p:nvSpPr>
        <p:spPr>
          <a:xfrm>
            <a:off x="6634957" y="1664986"/>
            <a:ext cx="269100" cy="435600"/>
          </a:xfrm>
          <a:prstGeom prst="rect">
            <a:avLst/>
          </a:prstGeom>
          <a:noFill/>
          <a:ln>
            <a:noFill/>
          </a:ln>
        </p:spPr>
        <p:txBody>
          <a:bodyPr spcFirstLastPara="1" wrap="square" lIns="32750" tIns="32750" rIns="32750" bIns="32750" anchor="ctr" anchorCtr="0">
            <a:spAutoFit/>
          </a:bodyPr>
          <a:lstStyle/>
          <a:p>
            <a:pPr marL="0" marR="0" lvl="0" indent="0" algn="ctr" rtl="0">
              <a:lnSpc>
                <a:spcPct val="100000"/>
              </a:lnSpc>
              <a:spcBef>
                <a:spcPts val="0"/>
              </a:spcBef>
              <a:spcAft>
                <a:spcPts val="0"/>
              </a:spcAft>
              <a:buClr>
                <a:srgbClr val="5E5E5E"/>
              </a:buClr>
              <a:buSzPts val="2400"/>
              <a:buFont typeface="Helvetica Neue"/>
              <a:buNone/>
            </a:pPr>
            <a:r>
              <a:rPr lang="en" sz="2400" b="0" i="0" u="none" strike="noStrike" cap="none">
                <a:solidFill>
                  <a:srgbClr val="5E5E5E"/>
                </a:solidFill>
                <a:latin typeface="Helvetica Neue"/>
                <a:ea typeface="Helvetica Neue"/>
                <a:cs typeface="Helvetica Neue"/>
                <a:sym typeface="Helvetica Neue"/>
              </a:rPr>
              <a:t>2</a:t>
            </a:r>
            <a:endParaRPr sz="900"/>
          </a:p>
        </p:txBody>
      </p:sp>
      <p:sp>
        <p:nvSpPr>
          <p:cNvPr id="613" name="Google Shape;613;p91"/>
          <p:cNvSpPr txBox="1"/>
          <p:nvPr/>
        </p:nvSpPr>
        <p:spPr>
          <a:xfrm>
            <a:off x="6634957" y="3141112"/>
            <a:ext cx="269100" cy="435600"/>
          </a:xfrm>
          <a:prstGeom prst="rect">
            <a:avLst/>
          </a:prstGeom>
          <a:noFill/>
          <a:ln>
            <a:noFill/>
          </a:ln>
        </p:spPr>
        <p:txBody>
          <a:bodyPr spcFirstLastPara="1" wrap="square" lIns="32750" tIns="32750" rIns="32750" bIns="32750" anchor="ctr" anchorCtr="0">
            <a:spAutoFit/>
          </a:bodyPr>
          <a:lstStyle/>
          <a:p>
            <a:pPr marL="0" marR="0" lvl="0" indent="0" algn="ctr" rtl="0">
              <a:lnSpc>
                <a:spcPct val="100000"/>
              </a:lnSpc>
              <a:spcBef>
                <a:spcPts val="0"/>
              </a:spcBef>
              <a:spcAft>
                <a:spcPts val="0"/>
              </a:spcAft>
              <a:buClr>
                <a:srgbClr val="5E5E5E"/>
              </a:buClr>
              <a:buSzPts val="2400"/>
              <a:buFont typeface="Helvetica Neue"/>
              <a:buNone/>
            </a:pPr>
            <a:r>
              <a:rPr lang="en" sz="2400" b="0" i="0" u="none" strike="noStrike" cap="none">
                <a:solidFill>
                  <a:srgbClr val="5E5E5E"/>
                </a:solidFill>
                <a:latin typeface="Helvetica Neue"/>
                <a:ea typeface="Helvetica Neue"/>
                <a:cs typeface="Helvetica Neue"/>
                <a:sym typeface="Helvetica Neue"/>
              </a:rPr>
              <a:t>3</a:t>
            </a:r>
            <a:endParaRPr sz="900"/>
          </a:p>
        </p:txBody>
      </p:sp>
      <p:sp>
        <p:nvSpPr>
          <p:cNvPr id="614" name="Google Shape;614;p91"/>
          <p:cNvSpPr txBox="1"/>
          <p:nvPr/>
        </p:nvSpPr>
        <p:spPr>
          <a:xfrm>
            <a:off x="3039197" y="549706"/>
            <a:ext cx="3065700" cy="574200"/>
          </a:xfrm>
          <a:prstGeom prst="rect">
            <a:avLst/>
          </a:prstGeom>
          <a:noFill/>
          <a:ln>
            <a:noFill/>
          </a:ln>
        </p:spPr>
        <p:txBody>
          <a:bodyPr spcFirstLastPara="1" wrap="square" lIns="32750" tIns="32750" rIns="32750" bIns="32750" anchor="ctr" anchorCtr="0">
            <a:spAutoFit/>
          </a:bodyPr>
          <a:lstStyle/>
          <a:p>
            <a:pPr marL="0" marR="0" lvl="0" indent="0" algn="ctr" rtl="0">
              <a:lnSpc>
                <a:spcPct val="100000"/>
              </a:lnSpc>
              <a:spcBef>
                <a:spcPts val="0"/>
              </a:spcBef>
              <a:spcAft>
                <a:spcPts val="0"/>
              </a:spcAft>
              <a:buClr>
                <a:srgbClr val="5E5E5E"/>
              </a:buClr>
              <a:buSzPts val="3300"/>
              <a:buFont typeface="Helvetica Neue"/>
              <a:buNone/>
            </a:pPr>
            <a:r>
              <a:rPr lang="en" sz="3300" b="0" i="0" u="none" strike="noStrike" cap="none">
                <a:solidFill>
                  <a:srgbClr val="5E5E5E"/>
                </a:solidFill>
                <a:latin typeface="Helvetica Neue"/>
                <a:ea typeface="Helvetica Neue"/>
                <a:cs typeface="Helvetica Neue"/>
                <a:sym typeface="Helvetica Neue"/>
              </a:rPr>
              <a:t>Find Max Flow</a:t>
            </a:r>
            <a:endParaRPr sz="900"/>
          </a:p>
        </p:txBody>
      </p:sp>
      <p:sp>
        <p:nvSpPr>
          <p:cNvPr id="615" name="Google Shape;615;p91"/>
          <p:cNvSpPr txBox="1"/>
          <p:nvPr/>
        </p:nvSpPr>
        <p:spPr>
          <a:xfrm>
            <a:off x="2169283" y="1922161"/>
            <a:ext cx="269100" cy="435600"/>
          </a:xfrm>
          <a:prstGeom prst="rect">
            <a:avLst/>
          </a:prstGeom>
          <a:noFill/>
          <a:ln>
            <a:noFill/>
          </a:ln>
        </p:spPr>
        <p:txBody>
          <a:bodyPr spcFirstLastPara="1" wrap="square" lIns="32750" tIns="32750" rIns="32750" bIns="32750" anchor="ctr" anchorCtr="0">
            <a:spAutoFit/>
          </a:bodyPr>
          <a:lstStyle/>
          <a:p>
            <a:pPr marL="0" marR="0" lvl="0" indent="0" algn="ctr" rtl="0">
              <a:lnSpc>
                <a:spcPct val="100000"/>
              </a:lnSpc>
              <a:spcBef>
                <a:spcPts val="0"/>
              </a:spcBef>
              <a:spcAft>
                <a:spcPts val="0"/>
              </a:spcAft>
              <a:buClr>
                <a:srgbClr val="EB220C"/>
              </a:buClr>
              <a:buSzPts val="2400"/>
              <a:buFont typeface="Helvetica Neue"/>
              <a:buNone/>
            </a:pPr>
            <a:r>
              <a:rPr lang="en" sz="2400" b="0" i="0" u="none" strike="noStrike" cap="none">
                <a:solidFill>
                  <a:srgbClr val="EB220C"/>
                </a:solidFill>
                <a:latin typeface="Helvetica Neue"/>
                <a:ea typeface="Helvetica Neue"/>
                <a:cs typeface="Helvetica Neue"/>
                <a:sym typeface="Helvetica Neue"/>
              </a:rPr>
              <a:t>3</a:t>
            </a:r>
            <a:endParaRPr sz="900"/>
          </a:p>
        </p:txBody>
      </p:sp>
      <p:sp>
        <p:nvSpPr>
          <p:cNvPr id="616" name="Google Shape;616;p91"/>
          <p:cNvSpPr txBox="1"/>
          <p:nvPr/>
        </p:nvSpPr>
        <p:spPr>
          <a:xfrm>
            <a:off x="2169283" y="2834137"/>
            <a:ext cx="269100" cy="435600"/>
          </a:xfrm>
          <a:prstGeom prst="rect">
            <a:avLst/>
          </a:prstGeom>
          <a:noFill/>
          <a:ln>
            <a:noFill/>
          </a:ln>
        </p:spPr>
        <p:txBody>
          <a:bodyPr spcFirstLastPara="1" wrap="square" lIns="32750" tIns="32750" rIns="32750" bIns="32750" anchor="ctr" anchorCtr="0">
            <a:spAutoFit/>
          </a:bodyPr>
          <a:lstStyle/>
          <a:p>
            <a:pPr marL="0" marR="0" lvl="0" indent="0" algn="ctr" rtl="0">
              <a:lnSpc>
                <a:spcPct val="100000"/>
              </a:lnSpc>
              <a:spcBef>
                <a:spcPts val="0"/>
              </a:spcBef>
              <a:spcAft>
                <a:spcPts val="0"/>
              </a:spcAft>
              <a:buClr>
                <a:srgbClr val="EB220C"/>
              </a:buClr>
              <a:buSzPts val="2400"/>
              <a:buFont typeface="Helvetica Neue"/>
              <a:buNone/>
            </a:pPr>
            <a:r>
              <a:rPr lang="en" sz="2400" b="0" i="0" u="none" strike="noStrike" cap="none">
                <a:solidFill>
                  <a:srgbClr val="EB220C"/>
                </a:solidFill>
                <a:latin typeface="Helvetica Neue"/>
                <a:ea typeface="Helvetica Neue"/>
                <a:cs typeface="Helvetica Neue"/>
                <a:sym typeface="Helvetica Neue"/>
              </a:rPr>
              <a:t>2</a:t>
            </a:r>
            <a:endParaRPr sz="900"/>
          </a:p>
        </p:txBody>
      </p:sp>
      <p:sp>
        <p:nvSpPr>
          <p:cNvPr id="617" name="Google Shape;617;p91"/>
          <p:cNvSpPr txBox="1"/>
          <p:nvPr/>
        </p:nvSpPr>
        <p:spPr>
          <a:xfrm>
            <a:off x="3165044" y="2353526"/>
            <a:ext cx="269100" cy="435600"/>
          </a:xfrm>
          <a:prstGeom prst="rect">
            <a:avLst/>
          </a:prstGeom>
          <a:noFill/>
          <a:ln>
            <a:noFill/>
          </a:ln>
        </p:spPr>
        <p:txBody>
          <a:bodyPr spcFirstLastPara="1" wrap="square" lIns="32750" tIns="32750" rIns="32750" bIns="32750" anchor="ctr" anchorCtr="0">
            <a:spAutoFit/>
          </a:bodyPr>
          <a:lstStyle/>
          <a:p>
            <a:pPr marL="0" marR="0" lvl="0" indent="0" algn="ctr" rtl="0">
              <a:lnSpc>
                <a:spcPct val="100000"/>
              </a:lnSpc>
              <a:spcBef>
                <a:spcPts val="0"/>
              </a:spcBef>
              <a:spcAft>
                <a:spcPts val="0"/>
              </a:spcAft>
              <a:buClr>
                <a:srgbClr val="EB220C"/>
              </a:buClr>
              <a:buSzPts val="2400"/>
              <a:buFont typeface="Helvetica Neue"/>
              <a:buNone/>
            </a:pPr>
            <a:r>
              <a:rPr lang="en" sz="2400" b="0" i="0" u="none" strike="noStrike" cap="none">
                <a:solidFill>
                  <a:srgbClr val="EB220C"/>
                </a:solidFill>
                <a:latin typeface="Helvetica Neue"/>
                <a:ea typeface="Helvetica Neue"/>
                <a:cs typeface="Helvetica Neue"/>
                <a:sym typeface="Helvetica Neue"/>
              </a:rPr>
              <a:t>1</a:t>
            </a:r>
            <a:endParaRPr sz="900"/>
          </a:p>
        </p:txBody>
      </p:sp>
      <p:sp>
        <p:nvSpPr>
          <p:cNvPr id="618" name="Google Shape;618;p91"/>
          <p:cNvSpPr txBox="1"/>
          <p:nvPr/>
        </p:nvSpPr>
        <p:spPr>
          <a:xfrm>
            <a:off x="4240704" y="2555209"/>
            <a:ext cx="269100" cy="435600"/>
          </a:xfrm>
          <a:prstGeom prst="rect">
            <a:avLst/>
          </a:prstGeom>
          <a:noFill/>
          <a:ln>
            <a:noFill/>
          </a:ln>
        </p:spPr>
        <p:txBody>
          <a:bodyPr spcFirstLastPara="1" wrap="square" lIns="32750" tIns="32750" rIns="32750" bIns="32750" anchor="ctr" anchorCtr="0">
            <a:spAutoFit/>
          </a:bodyPr>
          <a:lstStyle/>
          <a:p>
            <a:pPr marL="0" marR="0" lvl="0" indent="0" algn="ctr" rtl="0">
              <a:lnSpc>
                <a:spcPct val="100000"/>
              </a:lnSpc>
              <a:spcBef>
                <a:spcPts val="0"/>
              </a:spcBef>
              <a:spcAft>
                <a:spcPts val="0"/>
              </a:spcAft>
              <a:buClr>
                <a:srgbClr val="EB220C"/>
              </a:buClr>
              <a:buSzPts val="2400"/>
              <a:buFont typeface="Helvetica Neue"/>
              <a:buNone/>
            </a:pPr>
            <a:r>
              <a:rPr lang="en" sz="2400" b="0" i="0" u="none" strike="noStrike" cap="none">
                <a:solidFill>
                  <a:srgbClr val="EB220C"/>
                </a:solidFill>
                <a:latin typeface="Helvetica Neue"/>
                <a:ea typeface="Helvetica Neue"/>
                <a:cs typeface="Helvetica Neue"/>
                <a:sym typeface="Helvetica Neue"/>
              </a:rPr>
              <a:t>1</a:t>
            </a:r>
            <a:endParaRPr sz="900"/>
          </a:p>
        </p:txBody>
      </p:sp>
      <p:sp>
        <p:nvSpPr>
          <p:cNvPr id="619" name="Google Shape;619;p91"/>
          <p:cNvSpPr txBox="1"/>
          <p:nvPr/>
        </p:nvSpPr>
        <p:spPr>
          <a:xfrm>
            <a:off x="4178017" y="3241009"/>
            <a:ext cx="269100" cy="435600"/>
          </a:xfrm>
          <a:prstGeom prst="rect">
            <a:avLst/>
          </a:prstGeom>
          <a:noFill/>
          <a:ln>
            <a:noFill/>
          </a:ln>
        </p:spPr>
        <p:txBody>
          <a:bodyPr spcFirstLastPara="1" wrap="square" lIns="32750" tIns="32750" rIns="32750" bIns="32750" anchor="ctr" anchorCtr="0">
            <a:spAutoFit/>
          </a:bodyPr>
          <a:lstStyle/>
          <a:p>
            <a:pPr marL="0" marR="0" lvl="0" indent="0" algn="ctr" rtl="0">
              <a:lnSpc>
                <a:spcPct val="100000"/>
              </a:lnSpc>
              <a:spcBef>
                <a:spcPts val="0"/>
              </a:spcBef>
              <a:spcAft>
                <a:spcPts val="0"/>
              </a:spcAft>
              <a:buClr>
                <a:srgbClr val="EB220C"/>
              </a:buClr>
              <a:buSzPts val="2400"/>
              <a:buFont typeface="Helvetica Neue"/>
              <a:buNone/>
            </a:pPr>
            <a:r>
              <a:rPr lang="en" sz="2400" b="0" i="0" u="none" strike="noStrike" cap="none">
                <a:solidFill>
                  <a:srgbClr val="EB220C"/>
                </a:solidFill>
                <a:latin typeface="Helvetica Neue"/>
                <a:ea typeface="Helvetica Neue"/>
                <a:cs typeface="Helvetica Neue"/>
                <a:sym typeface="Helvetica Neue"/>
              </a:rPr>
              <a:t>0</a:t>
            </a:r>
            <a:endParaRPr sz="900"/>
          </a:p>
        </p:txBody>
      </p:sp>
      <p:sp>
        <p:nvSpPr>
          <p:cNvPr id="620" name="Google Shape;620;p91"/>
          <p:cNvSpPr txBox="1"/>
          <p:nvPr/>
        </p:nvSpPr>
        <p:spPr>
          <a:xfrm>
            <a:off x="4176455" y="1503975"/>
            <a:ext cx="269100" cy="435600"/>
          </a:xfrm>
          <a:prstGeom prst="rect">
            <a:avLst/>
          </a:prstGeom>
          <a:noFill/>
          <a:ln>
            <a:noFill/>
          </a:ln>
        </p:spPr>
        <p:txBody>
          <a:bodyPr spcFirstLastPara="1" wrap="square" lIns="32750" tIns="32750" rIns="32750" bIns="32750" anchor="ctr" anchorCtr="0">
            <a:spAutoFit/>
          </a:bodyPr>
          <a:lstStyle/>
          <a:p>
            <a:pPr marL="0" marR="0" lvl="0" indent="0" algn="ctr" rtl="0">
              <a:lnSpc>
                <a:spcPct val="100000"/>
              </a:lnSpc>
              <a:spcBef>
                <a:spcPts val="0"/>
              </a:spcBef>
              <a:spcAft>
                <a:spcPts val="0"/>
              </a:spcAft>
              <a:buClr>
                <a:srgbClr val="EB220C"/>
              </a:buClr>
              <a:buSzPts val="2400"/>
              <a:buFont typeface="Helvetica Neue"/>
              <a:buNone/>
            </a:pPr>
            <a:r>
              <a:rPr lang="en" sz="2400" b="0" i="0" u="none" strike="noStrike" cap="none">
                <a:solidFill>
                  <a:srgbClr val="EB220C"/>
                </a:solidFill>
                <a:latin typeface="Helvetica Neue"/>
                <a:ea typeface="Helvetica Neue"/>
                <a:cs typeface="Helvetica Neue"/>
                <a:sym typeface="Helvetica Neue"/>
              </a:rPr>
              <a:t>4</a:t>
            </a:r>
            <a:endParaRPr sz="900"/>
          </a:p>
        </p:txBody>
      </p:sp>
      <p:sp>
        <p:nvSpPr>
          <p:cNvPr id="621" name="Google Shape;621;p91"/>
          <p:cNvSpPr txBox="1"/>
          <p:nvPr/>
        </p:nvSpPr>
        <p:spPr>
          <a:xfrm>
            <a:off x="5279625" y="2348327"/>
            <a:ext cx="269100" cy="435600"/>
          </a:xfrm>
          <a:prstGeom prst="rect">
            <a:avLst/>
          </a:prstGeom>
          <a:noFill/>
          <a:ln>
            <a:noFill/>
          </a:ln>
        </p:spPr>
        <p:txBody>
          <a:bodyPr spcFirstLastPara="1" wrap="square" lIns="32750" tIns="32750" rIns="32750" bIns="32750" anchor="ctr" anchorCtr="0">
            <a:spAutoFit/>
          </a:bodyPr>
          <a:lstStyle/>
          <a:p>
            <a:pPr marL="0" marR="0" lvl="0" indent="0" algn="ctr" rtl="0">
              <a:lnSpc>
                <a:spcPct val="100000"/>
              </a:lnSpc>
              <a:spcBef>
                <a:spcPts val="0"/>
              </a:spcBef>
              <a:spcAft>
                <a:spcPts val="0"/>
              </a:spcAft>
              <a:buClr>
                <a:srgbClr val="EB220C"/>
              </a:buClr>
              <a:buSzPts val="2400"/>
              <a:buFont typeface="Helvetica Neue"/>
              <a:buNone/>
            </a:pPr>
            <a:r>
              <a:rPr lang="en" sz="2400" b="0" i="0" u="none" strike="noStrike" cap="none">
                <a:solidFill>
                  <a:srgbClr val="EB220C"/>
                </a:solidFill>
                <a:latin typeface="Helvetica Neue"/>
                <a:ea typeface="Helvetica Neue"/>
                <a:cs typeface="Helvetica Neue"/>
                <a:sym typeface="Helvetica Neue"/>
              </a:rPr>
              <a:t>3</a:t>
            </a:r>
            <a:endParaRPr sz="900"/>
          </a:p>
        </p:txBody>
      </p:sp>
      <p:sp>
        <p:nvSpPr>
          <p:cNvPr id="622" name="Google Shape;622;p91"/>
          <p:cNvSpPr txBox="1"/>
          <p:nvPr/>
        </p:nvSpPr>
        <p:spPr>
          <a:xfrm>
            <a:off x="6277948" y="1922161"/>
            <a:ext cx="269100" cy="435600"/>
          </a:xfrm>
          <a:prstGeom prst="rect">
            <a:avLst/>
          </a:prstGeom>
          <a:noFill/>
          <a:ln>
            <a:noFill/>
          </a:ln>
        </p:spPr>
        <p:txBody>
          <a:bodyPr spcFirstLastPara="1" wrap="square" lIns="32750" tIns="32750" rIns="32750" bIns="32750" anchor="ctr" anchorCtr="0">
            <a:spAutoFit/>
          </a:bodyPr>
          <a:lstStyle/>
          <a:p>
            <a:pPr marL="0" marR="0" lvl="0" indent="0" algn="ctr" rtl="0">
              <a:lnSpc>
                <a:spcPct val="100000"/>
              </a:lnSpc>
              <a:spcBef>
                <a:spcPts val="0"/>
              </a:spcBef>
              <a:spcAft>
                <a:spcPts val="0"/>
              </a:spcAft>
              <a:buClr>
                <a:srgbClr val="EB220C"/>
              </a:buClr>
              <a:buSzPts val="2400"/>
              <a:buFont typeface="Helvetica Neue"/>
              <a:buNone/>
            </a:pPr>
            <a:r>
              <a:rPr lang="en" sz="2400" b="0" i="0" u="none" strike="noStrike" cap="none">
                <a:solidFill>
                  <a:srgbClr val="EB220C"/>
                </a:solidFill>
                <a:latin typeface="Helvetica Neue"/>
                <a:ea typeface="Helvetica Neue"/>
                <a:cs typeface="Helvetica Neue"/>
                <a:sym typeface="Helvetica Neue"/>
              </a:rPr>
              <a:t>2</a:t>
            </a:r>
            <a:endParaRPr sz="900"/>
          </a:p>
        </p:txBody>
      </p:sp>
      <p:sp>
        <p:nvSpPr>
          <p:cNvPr id="623" name="Google Shape;623;p91"/>
          <p:cNvSpPr txBox="1"/>
          <p:nvPr/>
        </p:nvSpPr>
        <p:spPr>
          <a:xfrm>
            <a:off x="6275476" y="2834137"/>
            <a:ext cx="269100" cy="435600"/>
          </a:xfrm>
          <a:prstGeom prst="rect">
            <a:avLst/>
          </a:prstGeom>
          <a:noFill/>
          <a:ln>
            <a:noFill/>
          </a:ln>
        </p:spPr>
        <p:txBody>
          <a:bodyPr spcFirstLastPara="1" wrap="square" lIns="32750" tIns="32750" rIns="32750" bIns="32750" anchor="ctr" anchorCtr="0">
            <a:spAutoFit/>
          </a:bodyPr>
          <a:lstStyle/>
          <a:p>
            <a:pPr marL="0" marR="0" lvl="0" indent="0" algn="ctr" rtl="0">
              <a:lnSpc>
                <a:spcPct val="100000"/>
              </a:lnSpc>
              <a:spcBef>
                <a:spcPts val="0"/>
              </a:spcBef>
              <a:spcAft>
                <a:spcPts val="0"/>
              </a:spcAft>
              <a:buClr>
                <a:srgbClr val="EB220C"/>
              </a:buClr>
              <a:buSzPts val="2400"/>
              <a:buFont typeface="Helvetica Neue"/>
              <a:buNone/>
            </a:pPr>
            <a:r>
              <a:rPr lang="en" sz="2400" b="0" i="0" u="none" strike="noStrike" cap="none">
                <a:solidFill>
                  <a:srgbClr val="EB220C"/>
                </a:solidFill>
                <a:latin typeface="Helvetica Neue"/>
                <a:ea typeface="Helvetica Neue"/>
                <a:cs typeface="Helvetica Neue"/>
                <a:sym typeface="Helvetica Neue"/>
              </a:rPr>
              <a:t>3</a:t>
            </a:r>
            <a:endParaRPr sz="90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627"/>
        <p:cNvGrpSpPr/>
        <p:nvPr/>
      </p:nvGrpSpPr>
      <p:grpSpPr>
        <a:xfrm>
          <a:off x="0" y="0"/>
          <a:ext cx="0" cy="0"/>
          <a:chOff x="0" y="0"/>
          <a:chExt cx="0" cy="0"/>
        </a:xfrm>
      </p:grpSpPr>
      <p:sp>
        <p:nvSpPr>
          <p:cNvPr id="628" name="Google Shape;628;p92"/>
          <p:cNvSpPr txBox="1"/>
          <p:nvPr/>
        </p:nvSpPr>
        <p:spPr>
          <a:xfrm>
            <a:off x="170116" y="123504"/>
            <a:ext cx="2074800" cy="423300"/>
          </a:xfrm>
          <a:prstGeom prst="rect">
            <a:avLst/>
          </a:prstGeom>
          <a:noFill/>
          <a:ln>
            <a:noFill/>
          </a:ln>
        </p:spPr>
        <p:txBody>
          <a:bodyPr spcFirstLastPara="1" wrap="square" lIns="32750" tIns="32750" rIns="32750" bIns="32750" anchor="ctr" anchorCtr="0">
            <a:spAutoFit/>
          </a:bodyPr>
          <a:lstStyle/>
          <a:p>
            <a:pPr marL="0" marR="0" lvl="0" indent="0" algn="l" rtl="0">
              <a:lnSpc>
                <a:spcPct val="80000"/>
              </a:lnSpc>
              <a:spcBef>
                <a:spcPts val="0"/>
              </a:spcBef>
              <a:spcAft>
                <a:spcPts val="0"/>
              </a:spcAft>
              <a:buClr>
                <a:srgbClr val="000000"/>
              </a:buClr>
              <a:buSzPts val="2900"/>
              <a:buFont typeface="Helvetica Neue"/>
              <a:buNone/>
            </a:pPr>
            <a:r>
              <a:rPr lang="en" sz="2900" b="1" i="0" u="none" strike="noStrike" cap="none">
                <a:solidFill>
                  <a:srgbClr val="000000"/>
                </a:solidFill>
                <a:latin typeface="Helvetica Neue"/>
                <a:ea typeface="Helvetica Neue"/>
                <a:cs typeface="Helvetica Neue"/>
                <a:sym typeface="Helvetica Neue"/>
              </a:rPr>
              <a:t>Circulation</a:t>
            </a:r>
            <a:endParaRPr sz="900"/>
          </a:p>
        </p:txBody>
      </p:sp>
      <p:sp>
        <p:nvSpPr>
          <p:cNvPr id="629" name="Google Shape;629;p92"/>
          <p:cNvSpPr/>
          <p:nvPr/>
        </p:nvSpPr>
        <p:spPr>
          <a:xfrm>
            <a:off x="2742920" y="1314960"/>
            <a:ext cx="682200" cy="511800"/>
          </a:xfrm>
          <a:prstGeom prst="ellipse">
            <a:avLst/>
          </a:prstGeom>
          <a:noFill/>
          <a:ln w="25400" cap="flat" cmpd="sng">
            <a:solidFill>
              <a:srgbClr val="000000"/>
            </a:solidFill>
            <a:prstDash val="solid"/>
            <a:miter lim="400000"/>
            <a:headEnd type="none" w="sm" len="sm"/>
            <a:tailEnd type="none" w="sm" len="sm"/>
          </a:ln>
        </p:spPr>
        <p:txBody>
          <a:bodyPr spcFirstLastPara="1" wrap="square" lIns="32750" tIns="32750" rIns="32750" bIns="32750" anchor="ctr" anchorCtr="0">
            <a:noAutofit/>
          </a:bodyPr>
          <a:lstStyle/>
          <a:p>
            <a:pPr marL="0" marR="0" lvl="0" indent="0" algn="ctr" rtl="0">
              <a:lnSpc>
                <a:spcPct val="100000"/>
              </a:lnSpc>
              <a:spcBef>
                <a:spcPts val="0"/>
              </a:spcBef>
              <a:spcAft>
                <a:spcPts val="0"/>
              </a:spcAft>
              <a:buClr>
                <a:srgbClr val="FFFFFF"/>
              </a:buClr>
              <a:buSzPts val="1400"/>
              <a:buFont typeface="Helvetica Neue"/>
              <a:buNone/>
            </a:pPr>
            <a:endParaRPr sz="1400" b="0" i="0" u="none" strike="noStrike" cap="none">
              <a:solidFill>
                <a:srgbClr val="FFFFFF"/>
              </a:solidFill>
              <a:latin typeface="Helvetica Neue"/>
              <a:ea typeface="Helvetica Neue"/>
              <a:cs typeface="Helvetica Neue"/>
              <a:sym typeface="Helvetica Neue"/>
            </a:endParaRPr>
          </a:p>
        </p:txBody>
      </p:sp>
      <p:sp>
        <p:nvSpPr>
          <p:cNvPr id="630" name="Google Shape;630;p92"/>
          <p:cNvSpPr txBox="1"/>
          <p:nvPr/>
        </p:nvSpPr>
        <p:spPr>
          <a:xfrm>
            <a:off x="2883518" y="1396881"/>
            <a:ext cx="401100" cy="435600"/>
          </a:xfrm>
          <a:prstGeom prst="rect">
            <a:avLst/>
          </a:prstGeom>
          <a:noFill/>
          <a:ln>
            <a:noFill/>
          </a:ln>
        </p:spPr>
        <p:txBody>
          <a:bodyPr spcFirstLastPara="1" wrap="square" lIns="32750" tIns="32750" rIns="32750" bIns="32750" anchor="ctr" anchorCtr="0">
            <a:spAutoFit/>
          </a:bodyPr>
          <a:lstStyle/>
          <a:p>
            <a:pPr marL="0" marR="0" lvl="0" indent="0" algn="ctr" rtl="0">
              <a:lnSpc>
                <a:spcPct val="100000"/>
              </a:lnSpc>
              <a:spcBef>
                <a:spcPts val="0"/>
              </a:spcBef>
              <a:spcAft>
                <a:spcPts val="0"/>
              </a:spcAft>
              <a:buClr>
                <a:srgbClr val="5E5E5E"/>
              </a:buClr>
              <a:buSzPts val="2400"/>
              <a:buFont typeface="Helvetica Neue"/>
              <a:buNone/>
            </a:pPr>
            <a:r>
              <a:rPr lang="en" sz="2400" b="0" i="0" u="none" strike="noStrike" cap="none">
                <a:solidFill>
                  <a:srgbClr val="5E5E5E"/>
                </a:solidFill>
                <a:latin typeface="Helvetica Neue"/>
                <a:ea typeface="Helvetica Neue"/>
                <a:cs typeface="Helvetica Neue"/>
                <a:sym typeface="Helvetica Neue"/>
              </a:rPr>
              <a:t>-3</a:t>
            </a:r>
            <a:endParaRPr sz="900"/>
          </a:p>
        </p:txBody>
      </p:sp>
      <p:sp>
        <p:nvSpPr>
          <p:cNvPr id="631" name="Google Shape;631;p92"/>
          <p:cNvSpPr/>
          <p:nvPr/>
        </p:nvSpPr>
        <p:spPr>
          <a:xfrm>
            <a:off x="2742920" y="3316869"/>
            <a:ext cx="682200" cy="511800"/>
          </a:xfrm>
          <a:prstGeom prst="ellipse">
            <a:avLst/>
          </a:prstGeom>
          <a:noFill/>
          <a:ln w="25400" cap="flat" cmpd="sng">
            <a:solidFill>
              <a:srgbClr val="000000"/>
            </a:solidFill>
            <a:prstDash val="solid"/>
            <a:miter lim="400000"/>
            <a:headEnd type="none" w="sm" len="sm"/>
            <a:tailEnd type="none" w="sm" len="sm"/>
          </a:ln>
        </p:spPr>
        <p:txBody>
          <a:bodyPr spcFirstLastPara="1" wrap="square" lIns="32750" tIns="32750" rIns="32750" bIns="32750" anchor="ctr" anchorCtr="0">
            <a:noAutofit/>
          </a:bodyPr>
          <a:lstStyle/>
          <a:p>
            <a:pPr marL="0" marR="0" lvl="0" indent="0" algn="ctr" rtl="0">
              <a:lnSpc>
                <a:spcPct val="100000"/>
              </a:lnSpc>
              <a:spcBef>
                <a:spcPts val="0"/>
              </a:spcBef>
              <a:spcAft>
                <a:spcPts val="0"/>
              </a:spcAft>
              <a:buClr>
                <a:srgbClr val="FFFFFF"/>
              </a:buClr>
              <a:buSzPts val="1400"/>
              <a:buFont typeface="Helvetica Neue"/>
              <a:buNone/>
            </a:pPr>
            <a:endParaRPr sz="1400" b="0" i="0" u="none" strike="noStrike" cap="none">
              <a:solidFill>
                <a:srgbClr val="FFFFFF"/>
              </a:solidFill>
              <a:latin typeface="Helvetica Neue"/>
              <a:ea typeface="Helvetica Neue"/>
              <a:cs typeface="Helvetica Neue"/>
              <a:sym typeface="Helvetica Neue"/>
            </a:endParaRPr>
          </a:p>
        </p:txBody>
      </p:sp>
      <p:sp>
        <p:nvSpPr>
          <p:cNvPr id="632" name="Google Shape;632;p92"/>
          <p:cNvSpPr txBox="1"/>
          <p:nvPr/>
        </p:nvSpPr>
        <p:spPr>
          <a:xfrm>
            <a:off x="2883518" y="3398790"/>
            <a:ext cx="401100" cy="435600"/>
          </a:xfrm>
          <a:prstGeom prst="rect">
            <a:avLst/>
          </a:prstGeom>
          <a:noFill/>
          <a:ln>
            <a:noFill/>
          </a:ln>
        </p:spPr>
        <p:txBody>
          <a:bodyPr spcFirstLastPara="1" wrap="square" lIns="32750" tIns="32750" rIns="32750" bIns="32750" anchor="ctr" anchorCtr="0">
            <a:spAutoFit/>
          </a:bodyPr>
          <a:lstStyle/>
          <a:p>
            <a:pPr marL="0" marR="0" lvl="0" indent="0" algn="ctr" rtl="0">
              <a:lnSpc>
                <a:spcPct val="100000"/>
              </a:lnSpc>
              <a:spcBef>
                <a:spcPts val="0"/>
              </a:spcBef>
              <a:spcAft>
                <a:spcPts val="0"/>
              </a:spcAft>
              <a:buClr>
                <a:srgbClr val="5E5E5E"/>
              </a:buClr>
              <a:buSzPts val="2400"/>
              <a:buFont typeface="Helvetica Neue"/>
              <a:buNone/>
            </a:pPr>
            <a:r>
              <a:rPr lang="en" sz="2400" b="0" i="0" u="none" strike="noStrike" cap="none">
                <a:solidFill>
                  <a:srgbClr val="5E5E5E"/>
                </a:solidFill>
                <a:latin typeface="Helvetica Neue"/>
                <a:ea typeface="Helvetica Neue"/>
                <a:cs typeface="Helvetica Neue"/>
                <a:sym typeface="Helvetica Neue"/>
              </a:rPr>
              <a:t>-2</a:t>
            </a:r>
            <a:endParaRPr sz="900"/>
          </a:p>
        </p:txBody>
      </p:sp>
      <p:sp>
        <p:nvSpPr>
          <p:cNvPr id="633" name="Google Shape;633;p92"/>
          <p:cNvSpPr/>
          <p:nvPr/>
        </p:nvSpPr>
        <p:spPr>
          <a:xfrm>
            <a:off x="5199860" y="1314960"/>
            <a:ext cx="682200" cy="511800"/>
          </a:xfrm>
          <a:prstGeom prst="ellipse">
            <a:avLst/>
          </a:prstGeom>
          <a:noFill/>
          <a:ln w="25400" cap="flat" cmpd="sng">
            <a:solidFill>
              <a:srgbClr val="000000"/>
            </a:solidFill>
            <a:prstDash val="solid"/>
            <a:miter lim="400000"/>
            <a:headEnd type="none" w="sm" len="sm"/>
            <a:tailEnd type="none" w="sm" len="sm"/>
          </a:ln>
        </p:spPr>
        <p:txBody>
          <a:bodyPr spcFirstLastPara="1" wrap="square" lIns="32750" tIns="32750" rIns="32750" bIns="32750" anchor="ctr" anchorCtr="0">
            <a:noAutofit/>
          </a:bodyPr>
          <a:lstStyle/>
          <a:p>
            <a:pPr marL="0" marR="0" lvl="0" indent="0" algn="ctr" rtl="0">
              <a:lnSpc>
                <a:spcPct val="100000"/>
              </a:lnSpc>
              <a:spcBef>
                <a:spcPts val="0"/>
              </a:spcBef>
              <a:spcAft>
                <a:spcPts val="0"/>
              </a:spcAft>
              <a:buClr>
                <a:srgbClr val="FFFFFF"/>
              </a:buClr>
              <a:buSzPts val="1400"/>
              <a:buFont typeface="Helvetica Neue"/>
              <a:buNone/>
            </a:pPr>
            <a:endParaRPr sz="1400" b="0" i="0" u="none" strike="noStrike" cap="none">
              <a:solidFill>
                <a:srgbClr val="FFFFFF"/>
              </a:solidFill>
              <a:latin typeface="Helvetica Neue"/>
              <a:ea typeface="Helvetica Neue"/>
              <a:cs typeface="Helvetica Neue"/>
              <a:sym typeface="Helvetica Neue"/>
            </a:endParaRPr>
          </a:p>
        </p:txBody>
      </p:sp>
      <p:sp>
        <p:nvSpPr>
          <p:cNvPr id="634" name="Google Shape;634;p92"/>
          <p:cNvSpPr txBox="1"/>
          <p:nvPr/>
        </p:nvSpPr>
        <p:spPr>
          <a:xfrm>
            <a:off x="5406456" y="1396881"/>
            <a:ext cx="269100" cy="435600"/>
          </a:xfrm>
          <a:prstGeom prst="rect">
            <a:avLst/>
          </a:prstGeom>
          <a:noFill/>
          <a:ln>
            <a:noFill/>
          </a:ln>
        </p:spPr>
        <p:txBody>
          <a:bodyPr spcFirstLastPara="1" wrap="square" lIns="32750" tIns="32750" rIns="32750" bIns="32750" anchor="ctr" anchorCtr="0">
            <a:spAutoFit/>
          </a:bodyPr>
          <a:lstStyle/>
          <a:p>
            <a:pPr marL="0" marR="0" lvl="0" indent="0" algn="ctr" rtl="0">
              <a:lnSpc>
                <a:spcPct val="100000"/>
              </a:lnSpc>
              <a:spcBef>
                <a:spcPts val="0"/>
              </a:spcBef>
              <a:spcAft>
                <a:spcPts val="0"/>
              </a:spcAft>
              <a:buClr>
                <a:srgbClr val="5E5E5E"/>
              </a:buClr>
              <a:buSzPts val="2400"/>
              <a:buFont typeface="Helvetica Neue"/>
              <a:buNone/>
            </a:pPr>
            <a:r>
              <a:rPr lang="en" sz="2400" b="0" i="0" u="none" strike="noStrike" cap="none">
                <a:solidFill>
                  <a:srgbClr val="5E5E5E"/>
                </a:solidFill>
                <a:latin typeface="Helvetica Neue"/>
                <a:ea typeface="Helvetica Neue"/>
                <a:cs typeface="Helvetica Neue"/>
                <a:sym typeface="Helvetica Neue"/>
              </a:rPr>
              <a:t>2</a:t>
            </a:r>
            <a:endParaRPr sz="900"/>
          </a:p>
        </p:txBody>
      </p:sp>
      <p:sp>
        <p:nvSpPr>
          <p:cNvPr id="635" name="Google Shape;635;p92"/>
          <p:cNvSpPr/>
          <p:nvPr/>
        </p:nvSpPr>
        <p:spPr>
          <a:xfrm>
            <a:off x="5199860" y="3316869"/>
            <a:ext cx="682200" cy="511800"/>
          </a:xfrm>
          <a:prstGeom prst="ellipse">
            <a:avLst/>
          </a:prstGeom>
          <a:noFill/>
          <a:ln w="25400" cap="flat" cmpd="sng">
            <a:solidFill>
              <a:srgbClr val="000000"/>
            </a:solidFill>
            <a:prstDash val="solid"/>
            <a:miter lim="400000"/>
            <a:headEnd type="none" w="sm" len="sm"/>
            <a:tailEnd type="none" w="sm" len="sm"/>
          </a:ln>
        </p:spPr>
        <p:txBody>
          <a:bodyPr spcFirstLastPara="1" wrap="square" lIns="32750" tIns="32750" rIns="32750" bIns="32750" anchor="ctr" anchorCtr="0">
            <a:noAutofit/>
          </a:bodyPr>
          <a:lstStyle/>
          <a:p>
            <a:pPr marL="0" marR="0" lvl="0" indent="0" algn="ctr" rtl="0">
              <a:lnSpc>
                <a:spcPct val="100000"/>
              </a:lnSpc>
              <a:spcBef>
                <a:spcPts val="0"/>
              </a:spcBef>
              <a:spcAft>
                <a:spcPts val="0"/>
              </a:spcAft>
              <a:buClr>
                <a:srgbClr val="FFFFFF"/>
              </a:buClr>
              <a:buSzPts val="1400"/>
              <a:buFont typeface="Helvetica Neue"/>
              <a:buNone/>
            </a:pPr>
            <a:endParaRPr sz="1400" b="0" i="0" u="none" strike="noStrike" cap="none">
              <a:solidFill>
                <a:srgbClr val="FFFFFF"/>
              </a:solidFill>
              <a:latin typeface="Helvetica Neue"/>
              <a:ea typeface="Helvetica Neue"/>
              <a:cs typeface="Helvetica Neue"/>
              <a:sym typeface="Helvetica Neue"/>
            </a:endParaRPr>
          </a:p>
        </p:txBody>
      </p:sp>
      <p:sp>
        <p:nvSpPr>
          <p:cNvPr id="636" name="Google Shape;636;p92"/>
          <p:cNvSpPr txBox="1"/>
          <p:nvPr/>
        </p:nvSpPr>
        <p:spPr>
          <a:xfrm>
            <a:off x="5406457" y="3398790"/>
            <a:ext cx="269100" cy="435600"/>
          </a:xfrm>
          <a:prstGeom prst="rect">
            <a:avLst/>
          </a:prstGeom>
          <a:noFill/>
          <a:ln>
            <a:noFill/>
          </a:ln>
        </p:spPr>
        <p:txBody>
          <a:bodyPr spcFirstLastPara="1" wrap="square" lIns="32750" tIns="32750" rIns="32750" bIns="32750" anchor="ctr" anchorCtr="0">
            <a:spAutoFit/>
          </a:bodyPr>
          <a:lstStyle/>
          <a:p>
            <a:pPr marL="0" marR="0" lvl="0" indent="0" algn="ctr" rtl="0">
              <a:lnSpc>
                <a:spcPct val="100000"/>
              </a:lnSpc>
              <a:spcBef>
                <a:spcPts val="0"/>
              </a:spcBef>
              <a:spcAft>
                <a:spcPts val="0"/>
              </a:spcAft>
              <a:buClr>
                <a:srgbClr val="5E5E5E"/>
              </a:buClr>
              <a:buSzPts val="2400"/>
              <a:buFont typeface="Helvetica Neue"/>
              <a:buNone/>
            </a:pPr>
            <a:r>
              <a:rPr lang="en" sz="2400" b="0" i="0" u="none" strike="noStrike" cap="none">
                <a:solidFill>
                  <a:srgbClr val="5E5E5E"/>
                </a:solidFill>
                <a:latin typeface="Helvetica Neue"/>
                <a:ea typeface="Helvetica Neue"/>
                <a:cs typeface="Helvetica Neue"/>
                <a:sym typeface="Helvetica Neue"/>
              </a:rPr>
              <a:t>3</a:t>
            </a:r>
            <a:endParaRPr sz="900"/>
          </a:p>
        </p:txBody>
      </p:sp>
      <p:cxnSp>
        <p:nvCxnSpPr>
          <p:cNvPr id="637" name="Google Shape;637;p92"/>
          <p:cNvCxnSpPr/>
          <p:nvPr/>
        </p:nvCxnSpPr>
        <p:spPr>
          <a:xfrm>
            <a:off x="3459805" y="1570796"/>
            <a:ext cx="1705200" cy="0"/>
          </a:xfrm>
          <a:prstGeom prst="straightConnector1">
            <a:avLst/>
          </a:prstGeom>
          <a:noFill/>
          <a:ln w="25400" cap="flat" cmpd="sng">
            <a:solidFill>
              <a:srgbClr val="000000"/>
            </a:solidFill>
            <a:prstDash val="solid"/>
            <a:miter lim="400000"/>
            <a:headEnd type="none" w="sm" len="sm"/>
            <a:tailEnd type="triangle" w="med" len="med"/>
          </a:ln>
        </p:spPr>
      </p:cxnSp>
      <p:cxnSp>
        <p:nvCxnSpPr>
          <p:cNvPr id="638" name="Google Shape;638;p92"/>
          <p:cNvCxnSpPr/>
          <p:nvPr/>
        </p:nvCxnSpPr>
        <p:spPr>
          <a:xfrm rot="10800000" flipH="1">
            <a:off x="3321747" y="1735819"/>
            <a:ext cx="1988100" cy="1667400"/>
          </a:xfrm>
          <a:prstGeom prst="straightConnector1">
            <a:avLst/>
          </a:prstGeom>
          <a:noFill/>
          <a:ln w="25400" cap="flat" cmpd="sng">
            <a:solidFill>
              <a:srgbClr val="000000"/>
            </a:solidFill>
            <a:prstDash val="solid"/>
            <a:miter lim="400000"/>
            <a:headEnd type="none" w="sm" len="sm"/>
            <a:tailEnd type="triangle" w="med" len="med"/>
          </a:ln>
        </p:spPr>
      </p:cxnSp>
      <p:cxnSp>
        <p:nvCxnSpPr>
          <p:cNvPr id="639" name="Google Shape;639;p92"/>
          <p:cNvCxnSpPr/>
          <p:nvPr/>
        </p:nvCxnSpPr>
        <p:spPr>
          <a:xfrm rot="10800000">
            <a:off x="3084033" y="1808613"/>
            <a:ext cx="0" cy="1526400"/>
          </a:xfrm>
          <a:prstGeom prst="straightConnector1">
            <a:avLst/>
          </a:prstGeom>
          <a:noFill/>
          <a:ln w="25400" cap="flat" cmpd="sng">
            <a:solidFill>
              <a:srgbClr val="000000"/>
            </a:solidFill>
            <a:prstDash val="solid"/>
            <a:miter lim="400000"/>
            <a:headEnd type="none" w="sm" len="sm"/>
            <a:tailEnd type="triangle" w="med" len="med"/>
          </a:ln>
        </p:spPr>
      </p:cxnSp>
      <p:cxnSp>
        <p:nvCxnSpPr>
          <p:cNvPr id="640" name="Google Shape;640;p92"/>
          <p:cNvCxnSpPr/>
          <p:nvPr/>
        </p:nvCxnSpPr>
        <p:spPr>
          <a:xfrm>
            <a:off x="5540974" y="1816681"/>
            <a:ext cx="0" cy="1510200"/>
          </a:xfrm>
          <a:prstGeom prst="straightConnector1">
            <a:avLst/>
          </a:prstGeom>
          <a:noFill/>
          <a:ln w="25400" cap="flat" cmpd="sng">
            <a:solidFill>
              <a:srgbClr val="000000"/>
            </a:solidFill>
            <a:prstDash val="solid"/>
            <a:miter lim="400000"/>
            <a:headEnd type="none" w="sm" len="sm"/>
            <a:tailEnd type="triangle" w="med" len="med"/>
          </a:ln>
        </p:spPr>
      </p:cxnSp>
      <p:cxnSp>
        <p:nvCxnSpPr>
          <p:cNvPr id="641" name="Google Shape;641;p92"/>
          <p:cNvCxnSpPr/>
          <p:nvPr/>
        </p:nvCxnSpPr>
        <p:spPr>
          <a:xfrm rot="10800000">
            <a:off x="3459943" y="3572654"/>
            <a:ext cx="1705200" cy="0"/>
          </a:xfrm>
          <a:prstGeom prst="straightConnector1">
            <a:avLst/>
          </a:prstGeom>
          <a:noFill/>
          <a:ln w="25400" cap="flat" cmpd="sng">
            <a:solidFill>
              <a:srgbClr val="000000"/>
            </a:solidFill>
            <a:prstDash val="solid"/>
            <a:miter lim="400000"/>
            <a:headEnd type="none" w="sm" len="sm"/>
            <a:tailEnd type="triangle" w="med" len="med"/>
          </a:ln>
        </p:spPr>
      </p:cxnSp>
      <p:sp>
        <p:nvSpPr>
          <p:cNvPr id="642" name="Google Shape;642;p92"/>
          <p:cNvSpPr txBox="1"/>
          <p:nvPr/>
        </p:nvSpPr>
        <p:spPr>
          <a:xfrm>
            <a:off x="4177957" y="1255113"/>
            <a:ext cx="269100" cy="435600"/>
          </a:xfrm>
          <a:prstGeom prst="rect">
            <a:avLst/>
          </a:prstGeom>
          <a:noFill/>
          <a:ln>
            <a:noFill/>
          </a:ln>
        </p:spPr>
        <p:txBody>
          <a:bodyPr spcFirstLastPara="1" wrap="square" lIns="32750" tIns="32750" rIns="32750" bIns="32750" anchor="ctr" anchorCtr="0">
            <a:spAutoFit/>
          </a:bodyPr>
          <a:lstStyle/>
          <a:p>
            <a:pPr marL="0" marR="0" lvl="0" indent="0" algn="ctr" rtl="0">
              <a:lnSpc>
                <a:spcPct val="100000"/>
              </a:lnSpc>
              <a:spcBef>
                <a:spcPts val="0"/>
              </a:spcBef>
              <a:spcAft>
                <a:spcPts val="0"/>
              </a:spcAft>
              <a:buClr>
                <a:srgbClr val="5E5E5E"/>
              </a:buClr>
              <a:buSzPts val="2400"/>
              <a:buFont typeface="Helvetica Neue"/>
              <a:buNone/>
            </a:pPr>
            <a:r>
              <a:rPr lang="en" sz="2400" b="0" i="0" u="none" strike="noStrike" cap="none">
                <a:solidFill>
                  <a:srgbClr val="5E5E5E"/>
                </a:solidFill>
                <a:latin typeface="Helvetica Neue"/>
                <a:ea typeface="Helvetica Neue"/>
                <a:cs typeface="Helvetica Neue"/>
                <a:sym typeface="Helvetica Neue"/>
              </a:rPr>
              <a:t>4</a:t>
            </a:r>
            <a:endParaRPr sz="900"/>
          </a:p>
        </p:txBody>
      </p:sp>
      <p:sp>
        <p:nvSpPr>
          <p:cNvPr id="643" name="Google Shape;643;p92"/>
          <p:cNvSpPr txBox="1"/>
          <p:nvPr/>
        </p:nvSpPr>
        <p:spPr>
          <a:xfrm>
            <a:off x="2732368" y="2353526"/>
            <a:ext cx="269100" cy="435600"/>
          </a:xfrm>
          <a:prstGeom prst="rect">
            <a:avLst/>
          </a:prstGeom>
          <a:noFill/>
          <a:ln>
            <a:noFill/>
          </a:ln>
        </p:spPr>
        <p:txBody>
          <a:bodyPr spcFirstLastPara="1" wrap="square" lIns="32750" tIns="32750" rIns="32750" bIns="32750" anchor="ctr" anchorCtr="0">
            <a:spAutoFit/>
          </a:bodyPr>
          <a:lstStyle/>
          <a:p>
            <a:pPr marL="0" marR="0" lvl="0" indent="0" algn="ctr" rtl="0">
              <a:lnSpc>
                <a:spcPct val="100000"/>
              </a:lnSpc>
              <a:spcBef>
                <a:spcPts val="0"/>
              </a:spcBef>
              <a:spcAft>
                <a:spcPts val="0"/>
              </a:spcAft>
              <a:buClr>
                <a:srgbClr val="5E5E5E"/>
              </a:buClr>
              <a:buSzPts val="2400"/>
              <a:buFont typeface="Helvetica Neue"/>
              <a:buNone/>
            </a:pPr>
            <a:r>
              <a:rPr lang="en" sz="2400" b="0" i="0" u="none" strike="noStrike" cap="none">
                <a:solidFill>
                  <a:srgbClr val="5E5E5E"/>
                </a:solidFill>
                <a:latin typeface="Helvetica Neue"/>
                <a:ea typeface="Helvetica Neue"/>
                <a:cs typeface="Helvetica Neue"/>
                <a:sym typeface="Helvetica Neue"/>
              </a:rPr>
              <a:t>2</a:t>
            </a:r>
            <a:endParaRPr sz="900"/>
          </a:p>
        </p:txBody>
      </p:sp>
      <p:sp>
        <p:nvSpPr>
          <p:cNvPr id="644" name="Google Shape;644;p92"/>
          <p:cNvSpPr txBox="1"/>
          <p:nvPr/>
        </p:nvSpPr>
        <p:spPr>
          <a:xfrm>
            <a:off x="4005996" y="2353526"/>
            <a:ext cx="269100" cy="435600"/>
          </a:xfrm>
          <a:prstGeom prst="rect">
            <a:avLst/>
          </a:prstGeom>
          <a:noFill/>
          <a:ln>
            <a:noFill/>
          </a:ln>
        </p:spPr>
        <p:txBody>
          <a:bodyPr spcFirstLastPara="1" wrap="square" lIns="32750" tIns="32750" rIns="32750" bIns="32750" anchor="ctr" anchorCtr="0">
            <a:spAutoFit/>
          </a:bodyPr>
          <a:lstStyle/>
          <a:p>
            <a:pPr marL="0" marR="0" lvl="0" indent="0" algn="ctr" rtl="0">
              <a:lnSpc>
                <a:spcPct val="100000"/>
              </a:lnSpc>
              <a:spcBef>
                <a:spcPts val="0"/>
              </a:spcBef>
              <a:spcAft>
                <a:spcPts val="0"/>
              </a:spcAft>
              <a:buClr>
                <a:srgbClr val="5E5E5E"/>
              </a:buClr>
              <a:buSzPts val="2400"/>
              <a:buFont typeface="Helvetica Neue"/>
              <a:buNone/>
            </a:pPr>
            <a:r>
              <a:rPr lang="en" sz="2400" b="0" i="0" u="none" strike="noStrike" cap="none">
                <a:solidFill>
                  <a:srgbClr val="5E5E5E"/>
                </a:solidFill>
                <a:latin typeface="Helvetica Neue"/>
                <a:ea typeface="Helvetica Neue"/>
                <a:cs typeface="Helvetica Neue"/>
                <a:sym typeface="Helvetica Neue"/>
              </a:rPr>
              <a:t>1</a:t>
            </a:r>
            <a:endParaRPr sz="900"/>
          </a:p>
        </p:txBody>
      </p:sp>
      <p:sp>
        <p:nvSpPr>
          <p:cNvPr id="645" name="Google Shape;645;p92"/>
          <p:cNvSpPr txBox="1"/>
          <p:nvPr/>
        </p:nvSpPr>
        <p:spPr>
          <a:xfrm>
            <a:off x="5623545" y="2353526"/>
            <a:ext cx="269100" cy="435600"/>
          </a:xfrm>
          <a:prstGeom prst="rect">
            <a:avLst/>
          </a:prstGeom>
          <a:noFill/>
          <a:ln>
            <a:noFill/>
          </a:ln>
        </p:spPr>
        <p:txBody>
          <a:bodyPr spcFirstLastPara="1" wrap="square" lIns="32750" tIns="32750" rIns="32750" bIns="32750" anchor="ctr" anchorCtr="0">
            <a:spAutoFit/>
          </a:bodyPr>
          <a:lstStyle/>
          <a:p>
            <a:pPr marL="0" marR="0" lvl="0" indent="0" algn="ctr" rtl="0">
              <a:lnSpc>
                <a:spcPct val="100000"/>
              </a:lnSpc>
              <a:spcBef>
                <a:spcPts val="0"/>
              </a:spcBef>
              <a:spcAft>
                <a:spcPts val="0"/>
              </a:spcAft>
              <a:buClr>
                <a:srgbClr val="5E5E5E"/>
              </a:buClr>
              <a:buSzPts val="2400"/>
              <a:buFont typeface="Helvetica Neue"/>
              <a:buNone/>
            </a:pPr>
            <a:r>
              <a:rPr lang="en" sz="2400" b="0" i="0" u="none" strike="noStrike" cap="none">
                <a:solidFill>
                  <a:srgbClr val="5E5E5E"/>
                </a:solidFill>
                <a:latin typeface="Helvetica Neue"/>
                <a:ea typeface="Helvetica Neue"/>
                <a:cs typeface="Helvetica Neue"/>
                <a:sym typeface="Helvetica Neue"/>
              </a:rPr>
              <a:t>8</a:t>
            </a:r>
            <a:endParaRPr sz="900"/>
          </a:p>
        </p:txBody>
      </p:sp>
      <p:sp>
        <p:nvSpPr>
          <p:cNvPr id="646" name="Google Shape;646;p92"/>
          <p:cNvSpPr txBox="1"/>
          <p:nvPr/>
        </p:nvSpPr>
        <p:spPr>
          <a:xfrm>
            <a:off x="4177957" y="3540507"/>
            <a:ext cx="269100" cy="435600"/>
          </a:xfrm>
          <a:prstGeom prst="rect">
            <a:avLst/>
          </a:prstGeom>
          <a:noFill/>
          <a:ln>
            <a:noFill/>
          </a:ln>
        </p:spPr>
        <p:txBody>
          <a:bodyPr spcFirstLastPara="1" wrap="square" lIns="32750" tIns="32750" rIns="32750" bIns="32750" anchor="ctr" anchorCtr="0">
            <a:spAutoFit/>
          </a:bodyPr>
          <a:lstStyle/>
          <a:p>
            <a:pPr marL="0" marR="0" lvl="0" indent="0" algn="ctr" rtl="0">
              <a:lnSpc>
                <a:spcPct val="100000"/>
              </a:lnSpc>
              <a:spcBef>
                <a:spcPts val="0"/>
              </a:spcBef>
              <a:spcAft>
                <a:spcPts val="0"/>
              </a:spcAft>
              <a:buClr>
                <a:srgbClr val="5E5E5E"/>
              </a:buClr>
              <a:buSzPts val="2400"/>
              <a:buFont typeface="Helvetica Neue"/>
              <a:buNone/>
            </a:pPr>
            <a:r>
              <a:rPr lang="en" sz="2400" b="0" i="0" u="none" strike="noStrike" cap="none">
                <a:solidFill>
                  <a:srgbClr val="5E5E5E"/>
                </a:solidFill>
                <a:latin typeface="Helvetica Neue"/>
                <a:ea typeface="Helvetica Neue"/>
                <a:cs typeface="Helvetica Neue"/>
                <a:sym typeface="Helvetica Neue"/>
              </a:rPr>
              <a:t>6</a:t>
            </a:r>
            <a:endParaRPr sz="900"/>
          </a:p>
        </p:txBody>
      </p:sp>
      <p:sp>
        <p:nvSpPr>
          <p:cNvPr id="647" name="Google Shape;647;p92"/>
          <p:cNvSpPr/>
          <p:nvPr/>
        </p:nvSpPr>
        <p:spPr>
          <a:xfrm>
            <a:off x="857412" y="2264908"/>
            <a:ext cx="700200" cy="525000"/>
          </a:xfrm>
          <a:prstGeom prst="ellipse">
            <a:avLst/>
          </a:prstGeom>
          <a:noFill/>
          <a:ln w="25400" cap="flat" cmpd="sng">
            <a:solidFill>
              <a:srgbClr val="000000"/>
            </a:solidFill>
            <a:prstDash val="solid"/>
            <a:miter lim="400000"/>
            <a:headEnd type="none" w="sm" len="sm"/>
            <a:tailEnd type="none" w="sm" len="sm"/>
          </a:ln>
        </p:spPr>
        <p:txBody>
          <a:bodyPr spcFirstLastPara="1" wrap="square" lIns="32750" tIns="32750" rIns="32750" bIns="32750" anchor="ctr" anchorCtr="0">
            <a:noAutofit/>
          </a:bodyPr>
          <a:lstStyle/>
          <a:p>
            <a:pPr marL="0" marR="0" lvl="0" indent="0" algn="ctr" rtl="0">
              <a:lnSpc>
                <a:spcPct val="100000"/>
              </a:lnSpc>
              <a:spcBef>
                <a:spcPts val="0"/>
              </a:spcBef>
              <a:spcAft>
                <a:spcPts val="0"/>
              </a:spcAft>
              <a:buClr>
                <a:srgbClr val="FFFFFF"/>
              </a:buClr>
              <a:buSzPts val="1400"/>
              <a:buFont typeface="Helvetica Neue"/>
              <a:buNone/>
            </a:pPr>
            <a:endParaRPr sz="1400" b="0" i="0" u="none" strike="noStrike" cap="none">
              <a:solidFill>
                <a:srgbClr val="FFFFFF"/>
              </a:solidFill>
              <a:latin typeface="Helvetica Neue"/>
              <a:ea typeface="Helvetica Neue"/>
              <a:cs typeface="Helvetica Neue"/>
              <a:sym typeface="Helvetica Neue"/>
            </a:endParaRPr>
          </a:p>
        </p:txBody>
      </p:sp>
      <p:sp>
        <p:nvSpPr>
          <p:cNvPr id="648" name="Google Shape;648;p92"/>
          <p:cNvSpPr txBox="1"/>
          <p:nvPr/>
        </p:nvSpPr>
        <p:spPr>
          <a:xfrm>
            <a:off x="1057330" y="2353526"/>
            <a:ext cx="300300" cy="435600"/>
          </a:xfrm>
          <a:prstGeom prst="rect">
            <a:avLst/>
          </a:prstGeom>
          <a:noFill/>
          <a:ln>
            <a:noFill/>
          </a:ln>
        </p:spPr>
        <p:txBody>
          <a:bodyPr spcFirstLastPara="1" wrap="square" lIns="32750" tIns="32750" rIns="32750" bIns="32750" anchor="ctr" anchorCtr="0">
            <a:spAutoFit/>
          </a:bodyPr>
          <a:lstStyle/>
          <a:p>
            <a:pPr marL="0" marR="0" lvl="0" indent="0" algn="ctr" rtl="0">
              <a:lnSpc>
                <a:spcPct val="100000"/>
              </a:lnSpc>
              <a:spcBef>
                <a:spcPts val="0"/>
              </a:spcBef>
              <a:spcAft>
                <a:spcPts val="0"/>
              </a:spcAft>
              <a:buClr>
                <a:srgbClr val="5E5E5E"/>
              </a:buClr>
              <a:buSzPts val="2400"/>
              <a:buFont typeface="Helvetica Neue"/>
              <a:buNone/>
            </a:pPr>
            <a:r>
              <a:rPr lang="en" sz="2400" b="0" i="0" u="none" strike="noStrike" cap="none">
                <a:solidFill>
                  <a:srgbClr val="5E5E5E"/>
                </a:solidFill>
                <a:latin typeface="Helvetica Neue"/>
                <a:ea typeface="Helvetica Neue"/>
                <a:cs typeface="Helvetica Neue"/>
                <a:sym typeface="Helvetica Neue"/>
              </a:rPr>
              <a:t>S</a:t>
            </a:r>
            <a:endParaRPr sz="900"/>
          </a:p>
        </p:txBody>
      </p:sp>
      <p:sp>
        <p:nvSpPr>
          <p:cNvPr id="649" name="Google Shape;649;p92"/>
          <p:cNvSpPr/>
          <p:nvPr/>
        </p:nvSpPr>
        <p:spPr>
          <a:xfrm>
            <a:off x="7250024" y="2309217"/>
            <a:ext cx="700200" cy="525000"/>
          </a:xfrm>
          <a:prstGeom prst="ellipse">
            <a:avLst/>
          </a:prstGeom>
          <a:noFill/>
          <a:ln w="25400" cap="flat" cmpd="sng">
            <a:solidFill>
              <a:srgbClr val="000000"/>
            </a:solidFill>
            <a:prstDash val="solid"/>
            <a:miter lim="400000"/>
            <a:headEnd type="none" w="sm" len="sm"/>
            <a:tailEnd type="none" w="sm" len="sm"/>
          </a:ln>
        </p:spPr>
        <p:txBody>
          <a:bodyPr spcFirstLastPara="1" wrap="square" lIns="32750" tIns="32750" rIns="32750" bIns="32750" anchor="ctr" anchorCtr="0">
            <a:noAutofit/>
          </a:bodyPr>
          <a:lstStyle/>
          <a:p>
            <a:pPr marL="0" marR="0" lvl="0" indent="0" algn="ctr" rtl="0">
              <a:lnSpc>
                <a:spcPct val="100000"/>
              </a:lnSpc>
              <a:spcBef>
                <a:spcPts val="0"/>
              </a:spcBef>
              <a:spcAft>
                <a:spcPts val="0"/>
              </a:spcAft>
              <a:buClr>
                <a:srgbClr val="FFFFFF"/>
              </a:buClr>
              <a:buSzPts val="1400"/>
              <a:buFont typeface="Helvetica Neue"/>
              <a:buNone/>
            </a:pPr>
            <a:endParaRPr sz="1400" b="0" i="0" u="none" strike="noStrike" cap="none">
              <a:solidFill>
                <a:srgbClr val="FFFFFF"/>
              </a:solidFill>
              <a:latin typeface="Helvetica Neue"/>
              <a:ea typeface="Helvetica Neue"/>
              <a:cs typeface="Helvetica Neue"/>
              <a:sym typeface="Helvetica Neue"/>
            </a:endParaRPr>
          </a:p>
        </p:txBody>
      </p:sp>
      <p:sp>
        <p:nvSpPr>
          <p:cNvPr id="650" name="Google Shape;650;p92"/>
          <p:cNvSpPr txBox="1"/>
          <p:nvPr/>
        </p:nvSpPr>
        <p:spPr>
          <a:xfrm>
            <a:off x="7462496" y="2397835"/>
            <a:ext cx="275100" cy="435600"/>
          </a:xfrm>
          <a:prstGeom prst="rect">
            <a:avLst/>
          </a:prstGeom>
          <a:noFill/>
          <a:ln>
            <a:noFill/>
          </a:ln>
        </p:spPr>
        <p:txBody>
          <a:bodyPr spcFirstLastPara="1" wrap="square" lIns="32750" tIns="32750" rIns="32750" bIns="32750" anchor="ctr" anchorCtr="0">
            <a:spAutoFit/>
          </a:bodyPr>
          <a:lstStyle/>
          <a:p>
            <a:pPr marL="0" marR="0" lvl="0" indent="0" algn="ctr" rtl="0">
              <a:lnSpc>
                <a:spcPct val="100000"/>
              </a:lnSpc>
              <a:spcBef>
                <a:spcPts val="0"/>
              </a:spcBef>
              <a:spcAft>
                <a:spcPts val="0"/>
              </a:spcAft>
              <a:buClr>
                <a:srgbClr val="5E5E5E"/>
              </a:buClr>
              <a:buSzPts val="2400"/>
              <a:buFont typeface="Helvetica Neue"/>
              <a:buNone/>
            </a:pPr>
            <a:r>
              <a:rPr lang="en" sz="2400" b="0" i="0" u="none" strike="noStrike" cap="none">
                <a:solidFill>
                  <a:srgbClr val="5E5E5E"/>
                </a:solidFill>
                <a:latin typeface="Helvetica Neue"/>
                <a:ea typeface="Helvetica Neue"/>
                <a:cs typeface="Helvetica Neue"/>
                <a:sym typeface="Helvetica Neue"/>
              </a:rPr>
              <a:t>T</a:t>
            </a:r>
            <a:endParaRPr sz="900"/>
          </a:p>
        </p:txBody>
      </p:sp>
      <p:cxnSp>
        <p:nvCxnSpPr>
          <p:cNvPr id="651" name="Google Shape;651;p92"/>
          <p:cNvCxnSpPr/>
          <p:nvPr/>
        </p:nvCxnSpPr>
        <p:spPr>
          <a:xfrm rot="10800000" flipH="1">
            <a:off x="1496616" y="1673731"/>
            <a:ext cx="1211700" cy="657300"/>
          </a:xfrm>
          <a:prstGeom prst="straightConnector1">
            <a:avLst/>
          </a:prstGeom>
          <a:noFill/>
          <a:ln w="25400" cap="flat" cmpd="sng">
            <a:solidFill>
              <a:srgbClr val="000000"/>
            </a:solidFill>
            <a:prstDash val="solid"/>
            <a:miter lim="400000"/>
            <a:headEnd type="none" w="sm" len="sm"/>
            <a:tailEnd type="triangle" w="med" len="med"/>
          </a:ln>
        </p:spPr>
      </p:cxnSp>
      <p:cxnSp>
        <p:nvCxnSpPr>
          <p:cNvPr id="652" name="Google Shape;652;p92"/>
          <p:cNvCxnSpPr/>
          <p:nvPr/>
        </p:nvCxnSpPr>
        <p:spPr>
          <a:xfrm rot="10800000" flipH="1">
            <a:off x="5921977" y="2763790"/>
            <a:ext cx="1379100" cy="711900"/>
          </a:xfrm>
          <a:prstGeom prst="straightConnector1">
            <a:avLst/>
          </a:prstGeom>
          <a:noFill/>
          <a:ln w="25400" cap="flat" cmpd="sng">
            <a:solidFill>
              <a:srgbClr val="000000"/>
            </a:solidFill>
            <a:prstDash val="solid"/>
            <a:miter lim="400000"/>
            <a:headEnd type="none" w="sm" len="sm"/>
            <a:tailEnd type="triangle" w="med" len="med"/>
          </a:ln>
        </p:spPr>
      </p:cxnSp>
      <p:cxnSp>
        <p:nvCxnSpPr>
          <p:cNvPr id="653" name="Google Shape;653;p92"/>
          <p:cNvCxnSpPr/>
          <p:nvPr/>
        </p:nvCxnSpPr>
        <p:spPr>
          <a:xfrm>
            <a:off x="1414619" y="2691921"/>
            <a:ext cx="1293600" cy="866400"/>
          </a:xfrm>
          <a:prstGeom prst="straightConnector1">
            <a:avLst/>
          </a:prstGeom>
          <a:noFill/>
          <a:ln w="25400" cap="flat" cmpd="sng">
            <a:solidFill>
              <a:srgbClr val="000000"/>
            </a:solidFill>
            <a:prstDash val="solid"/>
            <a:miter lim="400000"/>
            <a:headEnd type="none" w="sm" len="sm"/>
            <a:tailEnd type="triangle" w="med" len="med"/>
          </a:ln>
        </p:spPr>
      </p:cxnSp>
      <p:cxnSp>
        <p:nvCxnSpPr>
          <p:cNvPr id="654" name="Google Shape;654;p92"/>
          <p:cNvCxnSpPr/>
          <p:nvPr/>
        </p:nvCxnSpPr>
        <p:spPr>
          <a:xfrm>
            <a:off x="5923074" y="1574435"/>
            <a:ext cx="1293600" cy="866400"/>
          </a:xfrm>
          <a:prstGeom prst="straightConnector1">
            <a:avLst/>
          </a:prstGeom>
          <a:noFill/>
          <a:ln w="25400" cap="flat" cmpd="sng">
            <a:solidFill>
              <a:srgbClr val="000000"/>
            </a:solidFill>
            <a:prstDash val="solid"/>
            <a:miter lim="400000"/>
            <a:headEnd type="none" w="sm" len="sm"/>
            <a:tailEnd type="triangle" w="med" len="med"/>
          </a:ln>
        </p:spPr>
      </p:cxnSp>
      <p:sp>
        <p:nvSpPr>
          <p:cNvPr id="655" name="Google Shape;655;p92"/>
          <p:cNvSpPr txBox="1"/>
          <p:nvPr/>
        </p:nvSpPr>
        <p:spPr>
          <a:xfrm>
            <a:off x="1893037" y="1664986"/>
            <a:ext cx="269100" cy="435600"/>
          </a:xfrm>
          <a:prstGeom prst="rect">
            <a:avLst/>
          </a:prstGeom>
          <a:noFill/>
          <a:ln>
            <a:noFill/>
          </a:ln>
        </p:spPr>
        <p:txBody>
          <a:bodyPr spcFirstLastPara="1" wrap="square" lIns="32750" tIns="32750" rIns="32750" bIns="32750" anchor="ctr" anchorCtr="0">
            <a:spAutoFit/>
          </a:bodyPr>
          <a:lstStyle/>
          <a:p>
            <a:pPr marL="0" marR="0" lvl="0" indent="0" algn="ctr" rtl="0">
              <a:lnSpc>
                <a:spcPct val="100000"/>
              </a:lnSpc>
              <a:spcBef>
                <a:spcPts val="0"/>
              </a:spcBef>
              <a:spcAft>
                <a:spcPts val="0"/>
              </a:spcAft>
              <a:buClr>
                <a:srgbClr val="5E5E5E"/>
              </a:buClr>
              <a:buSzPts val="2400"/>
              <a:buFont typeface="Helvetica Neue"/>
              <a:buNone/>
            </a:pPr>
            <a:r>
              <a:rPr lang="en" sz="2400" b="0" i="0" u="none" strike="noStrike" cap="none">
                <a:solidFill>
                  <a:srgbClr val="5E5E5E"/>
                </a:solidFill>
                <a:latin typeface="Helvetica Neue"/>
                <a:ea typeface="Helvetica Neue"/>
                <a:cs typeface="Helvetica Neue"/>
                <a:sym typeface="Helvetica Neue"/>
              </a:rPr>
              <a:t>3</a:t>
            </a:r>
            <a:endParaRPr sz="900"/>
          </a:p>
        </p:txBody>
      </p:sp>
      <p:sp>
        <p:nvSpPr>
          <p:cNvPr id="656" name="Google Shape;656;p92"/>
          <p:cNvSpPr txBox="1"/>
          <p:nvPr/>
        </p:nvSpPr>
        <p:spPr>
          <a:xfrm>
            <a:off x="1721077" y="3141112"/>
            <a:ext cx="269100" cy="435600"/>
          </a:xfrm>
          <a:prstGeom prst="rect">
            <a:avLst/>
          </a:prstGeom>
          <a:noFill/>
          <a:ln>
            <a:noFill/>
          </a:ln>
        </p:spPr>
        <p:txBody>
          <a:bodyPr spcFirstLastPara="1" wrap="square" lIns="32750" tIns="32750" rIns="32750" bIns="32750" anchor="ctr" anchorCtr="0">
            <a:spAutoFit/>
          </a:bodyPr>
          <a:lstStyle/>
          <a:p>
            <a:pPr marL="0" marR="0" lvl="0" indent="0" algn="ctr" rtl="0">
              <a:lnSpc>
                <a:spcPct val="100000"/>
              </a:lnSpc>
              <a:spcBef>
                <a:spcPts val="0"/>
              </a:spcBef>
              <a:spcAft>
                <a:spcPts val="0"/>
              </a:spcAft>
              <a:buClr>
                <a:srgbClr val="5E5E5E"/>
              </a:buClr>
              <a:buSzPts val="2400"/>
              <a:buFont typeface="Helvetica Neue"/>
              <a:buNone/>
            </a:pPr>
            <a:r>
              <a:rPr lang="en" sz="2400" b="0" i="0" u="none" strike="noStrike" cap="none">
                <a:solidFill>
                  <a:srgbClr val="5E5E5E"/>
                </a:solidFill>
                <a:latin typeface="Helvetica Neue"/>
                <a:ea typeface="Helvetica Neue"/>
                <a:cs typeface="Helvetica Neue"/>
                <a:sym typeface="Helvetica Neue"/>
              </a:rPr>
              <a:t>2</a:t>
            </a:r>
            <a:endParaRPr sz="900"/>
          </a:p>
        </p:txBody>
      </p:sp>
      <p:sp>
        <p:nvSpPr>
          <p:cNvPr id="657" name="Google Shape;657;p92"/>
          <p:cNvSpPr txBox="1"/>
          <p:nvPr/>
        </p:nvSpPr>
        <p:spPr>
          <a:xfrm>
            <a:off x="6634957" y="1664986"/>
            <a:ext cx="269100" cy="435600"/>
          </a:xfrm>
          <a:prstGeom prst="rect">
            <a:avLst/>
          </a:prstGeom>
          <a:noFill/>
          <a:ln>
            <a:noFill/>
          </a:ln>
        </p:spPr>
        <p:txBody>
          <a:bodyPr spcFirstLastPara="1" wrap="square" lIns="32750" tIns="32750" rIns="32750" bIns="32750" anchor="ctr" anchorCtr="0">
            <a:spAutoFit/>
          </a:bodyPr>
          <a:lstStyle/>
          <a:p>
            <a:pPr marL="0" marR="0" lvl="0" indent="0" algn="ctr" rtl="0">
              <a:lnSpc>
                <a:spcPct val="100000"/>
              </a:lnSpc>
              <a:spcBef>
                <a:spcPts val="0"/>
              </a:spcBef>
              <a:spcAft>
                <a:spcPts val="0"/>
              </a:spcAft>
              <a:buClr>
                <a:srgbClr val="5E5E5E"/>
              </a:buClr>
              <a:buSzPts val="2400"/>
              <a:buFont typeface="Helvetica Neue"/>
              <a:buNone/>
            </a:pPr>
            <a:r>
              <a:rPr lang="en" sz="2400" b="0" i="0" u="none" strike="noStrike" cap="none">
                <a:solidFill>
                  <a:srgbClr val="5E5E5E"/>
                </a:solidFill>
                <a:latin typeface="Helvetica Neue"/>
                <a:ea typeface="Helvetica Neue"/>
                <a:cs typeface="Helvetica Neue"/>
                <a:sym typeface="Helvetica Neue"/>
              </a:rPr>
              <a:t>2</a:t>
            </a:r>
            <a:endParaRPr sz="900"/>
          </a:p>
        </p:txBody>
      </p:sp>
      <p:sp>
        <p:nvSpPr>
          <p:cNvPr id="658" name="Google Shape;658;p92"/>
          <p:cNvSpPr txBox="1"/>
          <p:nvPr/>
        </p:nvSpPr>
        <p:spPr>
          <a:xfrm>
            <a:off x="6634957" y="3141112"/>
            <a:ext cx="269100" cy="435600"/>
          </a:xfrm>
          <a:prstGeom prst="rect">
            <a:avLst/>
          </a:prstGeom>
          <a:noFill/>
          <a:ln>
            <a:noFill/>
          </a:ln>
        </p:spPr>
        <p:txBody>
          <a:bodyPr spcFirstLastPara="1" wrap="square" lIns="32750" tIns="32750" rIns="32750" bIns="32750" anchor="ctr" anchorCtr="0">
            <a:spAutoFit/>
          </a:bodyPr>
          <a:lstStyle/>
          <a:p>
            <a:pPr marL="0" marR="0" lvl="0" indent="0" algn="ctr" rtl="0">
              <a:lnSpc>
                <a:spcPct val="100000"/>
              </a:lnSpc>
              <a:spcBef>
                <a:spcPts val="0"/>
              </a:spcBef>
              <a:spcAft>
                <a:spcPts val="0"/>
              </a:spcAft>
              <a:buClr>
                <a:srgbClr val="5E5E5E"/>
              </a:buClr>
              <a:buSzPts val="2400"/>
              <a:buFont typeface="Helvetica Neue"/>
              <a:buNone/>
            </a:pPr>
            <a:r>
              <a:rPr lang="en" sz="2400" b="0" i="0" u="none" strike="noStrike" cap="none">
                <a:solidFill>
                  <a:srgbClr val="5E5E5E"/>
                </a:solidFill>
                <a:latin typeface="Helvetica Neue"/>
                <a:ea typeface="Helvetica Neue"/>
                <a:cs typeface="Helvetica Neue"/>
                <a:sym typeface="Helvetica Neue"/>
              </a:rPr>
              <a:t>3</a:t>
            </a:r>
            <a:endParaRPr sz="900"/>
          </a:p>
        </p:txBody>
      </p:sp>
      <p:sp>
        <p:nvSpPr>
          <p:cNvPr id="659" name="Google Shape;659;p92"/>
          <p:cNvSpPr txBox="1"/>
          <p:nvPr/>
        </p:nvSpPr>
        <p:spPr>
          <a:xfrm>
            <a:off x="3039197" y="549706"/>
            <a:ext cx="3065700" cy="574200"/>
          </a:xfrm>
          <a:prstGeom prst="rect">
            <a:avLst/>
          </a:prstGeom>
          <a:noFill/>
          <a:ln>
            <a:noFill/>
          </a:ln>
        </p:spPr>
        <p:txBody>
          <a:bodyPr spcFirstLastPara="1" wrap="square" lIns="32750" tIns="32750" rIns="32750" bIns="32750" anchor="ctr" anchorCtr="0">
            <a:spAutoFit/>
          </a:bodyPr>
          <a:lstStyle/>
          <a:p>
            <a:pPr marL="0" marR="0" lvl="0" indent="0" algn="ctr" rtl="0">
              <a:lnSpc>
                <a:spcPct val="100000"/>
              </a:lnSpc>
              <a:spcBef>
                <a:spcPts val="0"/>
              </a:spcBef>
              <a:spcAft>
                <a:spcPts val="0"/>
              </a:spcAft>
              <a:buClr>
                <a:srgbClr val="5E5E5E"/>
              </a:buClr>
              <a:buSzPts val="3300"/>
              <a:buFont typeface="Helvetica Neue"/>
              <a:buNone/>
            </a:pPr>
            <a:r>
              <a:rPr lang="en" sz="3300" b="0" i="0" u="none" strike="noStrike" cap="none">
                <a:solidFill>
                  <a:srgbClr val="5E5E5E"/>
                </a:solidFill>
                <a:latin typeface="Helvetica Neue"/>
                <a:ea typeface="Helvetica Neue"/>
                <a:cs typeface="Helvetica Neue"/>
                <a:sym typeface="Helvetica Neue"/>
              </a:rPr>
              <a:t>Find Max Flow</a:t>
            </a:r>
            <a:endParaRPr sz="900"/>
          </a:p>
        </p:txBody>
      </p:sp>
      <p:sp>
        <p:nvSpPr>
          <p:cNvPr id="660" name="Google Shape;660;p92"/>
          <p:cNvSpPr txBox="1"/>
          <p:nvPr/>
        </p:nvSpPr>
        <p:spPr>
          <a:xfrm>
            <a:off x="2169283" y="1922161"/>
            <a:ext cx="269100" cy="435600"/>
          </a:xfrm>
          <a:prstGeom prst="rect">
            <a:avLst/>
          </a:prstGeom>
          <a:noFill/>
          <a:ln>
            <a:noFill/>
          </a:ln>
        </p:spPr>
        <p:txBody>
          <a:bodyPr spcFirstLastPara="1" wrap="square" lIns="32750" tIns="32750" rIns="32750" bIns="32750" anchor="ctr" anchorCtr="0">
            <a:spAutoFit/>
          </a:bodyPr>
          <a:lstStyle/>
          <a:p>
            <a:pPr marL="0" marR="0" lvl="0" indent="0" algn="ctr" rtl="0">
              <a:lnSpc>
                <a:spcPct val="100000"/>
              </a:lnSpc>
              <a:spcBef>
                <a:spcPts val="0"/>
              </a:spcBef>
              <a:spcAft>
                <a:spcPts val="0"/>
              </a:spcAft>
              <a:buClr>
                <a:srgbClr val="EB220C"/>
              </a:buClr>
              <a:buSzPts val="2400"/>
              <a:buFont typeface="Helvetica Neue"/>
              <a:buNone/>
            </a:pPr>
            <a:r>
              <a:rPr lang="en" sz="2400" b="0" i="0" u="none" strike="noStrike" cap="none">
                <a:solidFill>
                  <a:srgbClr val="EB220C"/>
                </a:solidFill>
                <a:latin typeface="Helvetica Neue"/>
                <a:ea typeface="Helvetica Neue"/>
                <a:cs typeface="Helvetica Neue"/>
                <a:sym typeface="Helvetica Neue"/>
              </a:rPr>
              <a:t>3</a:t>
            </a:r>
            <a:endParaRPr sz="900"/>
          </a:p>
        </p:txBody>
      </p:sp>
      <p:sp>
        <p:nvSpPr>
          <p:cNvPr id="661" name="Google Shape;661;p92"/>
          <p:cNvSpPr txBox="1"/>
          <p:nvPr/>
        </p:nvSpPr>
        <p:spPr>
          <a:xfrm>
            <a:off x="2169283" y="2834137"/>
            <a:ext cx="269100" cy="435600"/>
          </a:xfrm>
          <a:prstGeom prst="rect">
            <a:avLst/>
          </a:prstGeom>
          <a:noFill/>
          <a:ln>
            <a:noFill/>
          </a:ln>
        </p:spPr>
        <p:txBody>
          <a:bodyPr spcFirstLastPara="1" wrap="square" lIns="32750" tIns="32750" rIns="32750" bIns="32750" anchor="ctr" anchorCtr="0">
            <a:spAutoFit/>
          </a:bodyPr>
          <a:lstStyle/>
          <a:p>
            <a:pPr marL="0" marR="0" lvl="0" indent="0" algn="ctr" rtl="0">
              <a:lnSpc>
                <a:spcPct val="100000"/>
              </a:lnSpc>
              <a:spcBef>
                <a:spcPts val="0"/>
              </a:spcBef>
              <a:spcAft>
                <a:spcPts val="0"/>
              </a:spcAft>
              <a:buClr>
                <a:srgbClr val="EB220C"/>
              </a:buClr>
              <a:buSzPts val="2400"/>
              <a:buFont typeface="Helvetica Neue"/>
              <a:buNone/>
            </a:pPr>
            <a:r>
              <a:rPr lang="en" sz="2400" b="0" i="0" u="none" strike="noStrike" cap="none">
                <a:solidFill>
                  <a:srgbClr val="EB220C"/>
                </a:solidFill>
                <a:latin typeface="Helvetica Neue"/>
                <a:ea typeface="Helvetica Neue"/>
                <a:cs typeface="Helvetica Neue"/>
                <a:sym typeface="Helvetica Neue"/>
              </a:rPr>
              <a:t>2</a:t>
            </a:r>
            <a:endParaRPr sz="900"/>
          </a:p>
        </p:txBody>
      </p:sp>
      <p:sp>
        <p:nvSpPr>
          <p:cNvPr id="662" name="Google Shape;662;p92"/>
          <p:cNvSpPr txBox="1"/>
          <p:nvPr/>
        </p:nvSpPr>
        <p:spPr>
          <a:xfrm>
            <a:off x="3165044" y="2353526"/>
            <a:ext cx="269100" cy="435600"/>
          </a:xfrm>
          <a:prstGeom prst="rect">
            <a:avLst/>
          </a:prstGeom>
          <a:noFill/>
          <a:ln>
            <a:noFill/>
          </a:ln>
        </p:spPr>
        <p:txBody>
          <a:bodyPr spcFirstLastPara="1" wrap="square" lIns="32750" tIns="32750" rIns="32750" bIns="32750" anchor="ctr" anchorCtr="0">
            <a:spAutoFit/>
          </a:bodyPr>
          <a:lstStyle/>
          <a:p>
            <a:pPr marL="0" marR="0" lvl="0" indent="0" algn="ctr" rtl="0">
              <a:lnSpc>
                <a:spcPct val="100000"/>
              </a:lnSpc>
              <a:spcBef>
                <a:spcPts val="0"/>
              </a:spcBef>
              <a:spcAft>
                <a:spcPts val="0"/>
              </a:spcAft>
              <a:buClr>
                <a:srgbClr val="EB220C"/>
              </a:buClr>
              <a:buSzPts val="2400"/>
              <a:buFont typeface="Helvetica Neue"/>
              <a:buNone/>
            </a:pPr>
            <a:r>
              <a:rPr lang="en" sz="2400" b="0" i="0" u="none" strike="noStrike" cap="none">
                <a:solidFill>
                  <a:srgbClr val="EB220C"/>
                </a:solidFill>
                <a:latin typeface="Helvetica Neue"/>
                <a:ea typeface="Helvetica Neue"/>
                <a:cs typeface="Helvetica Neue"/>
                <a:sym typeface="Helvetica Neue"/>
              </a:rPr>
              <a:t>1</a:t>
            </a:r>
            <a:endParaRPr sz="900"/>
          </a:p>
        </p:txBody>
      </p:sp>
      <p:sp>
        <p:nvSpPr>
          <p:cNvPr id="663" name="Google Shape;663;p92"/>
          <p:cNvSpPr txBox="1"/>
          <p:nvPr/>
        </p:nvSpPr>
        <p:spPr>
          <a:xfrm>
            <a:off x="4240704" y="2555209"/>
            <a:ext cx="269100" cy="435600"/>
          </a:xfrm>
          <a:prstGeom prst="rect">
            <a:avLst/>
          </a:prstGeom>
          <a:noFill/>
          <a:ln>
            <a:noFill/>
          </a:ln>
        </p:spPr>
        <p:txBody>
          <a:bodyPr spcFirstLastPara="1" wrap="square" lIns="32750" tIns="32750" rIns="32750" bIns="32750" anchor="ctr" anchorCtr="0">
            <a:spAutoFit/>
          </a:bodyPr>
          <a:lstStyle/>
          <a:p>
            <a:pPr marL="0" marR="0" lvl="0" indent="0" algn="ctr" rtl="0">
              <a:lnSpc>
                <a:spcPct val="100000"/>
              </a:lnSpc>
              <a:spcBef>
                <a:spcPts val="0"/>
              </a:spcBef>
              <a:spcAft>
                <a:spcPts val="0"/>
              </a:spcAft>
              <a:buClr>
                <a:srgbClr val="EB220C"/>
              </a:buClr>
              <a:buSzPts val="2400"/>
              <a:buFont typeface="Helvetica Neue"/>
              <a:buNone/>
            </a:pPr>
            <a:r>
              <a:rPr lang="en" sz="2400" b="0" i="0" u="none" strike="noStrike" cap="none">
                <a:solidFill>
                  <a:srgbClr val="EB220C"/>
                </a:solidFill>
                <a:latin typeface="Helvetica Neue"/>
                <a:ea typeface="Helvetica Neue"/>
                <a:cs typeface="Helvetica Neue"/>
                <a:sym typeface="Helvetica Neue"/>
              </a:rPr>
              <a:t>1</a:t>
            </a:r>
            <a:endParaRPr sz="900"/>
          </a:p>
        </p:txBody>
      </p:sp>
      <p:sp>
        <p:nvSpPr>
          <p:cNvPr id="664" name="Google Shape;664;p92"/>
          <p:cNvSpPr txBox="1"/>
          <p:nvPr/>
        </p:nvSpPr>
        <p:spPr>
          <a:xfrm>
            <a:off x="4178017" y="3241009"/>
            <a:ext cx="269100" cy="435600"/>
          </a:xfrm>
          <a:prstGeom prst="rect">
            <a:avLst/>
          </a:prstGeom>
          <a:noFill/>
          <a:ln>
            <a:noFill/>
          </a:ln>
        </p:spPr>
        <p:txBody>
          <a:bodyPr spcFirstLastPara="1" wrap="square" lIns="32750" tIns="32750" rIns="32750" bIns="32750" anchor="ctr" anchorCtr="0">
            <a:spAutoFit/>
          </a:bodyPr>
          <a:lstStyle/>
          <a:p>
            <a:pPr marL="0" marR="0" lvl="0" indent="0" algn="ctr" rtl="0">
              <a:lnSpc>
                <a:spcPct val="100000"/>
              </a:lnSpc>
              <a:spcBef>
                <a:spcPts val="0"/>
              </a:spcBef>
              <a:spcAft>
                <a:spcPts val="0"/>
              </a:spcAft>
              <a:buClr>
                <a:srgbClr val="EB220C"/>
              </a:buClr>
              <a:buSzPts val="2400"/>
              <a:buFont typeface="Helvetica Neue"/>
              <a:buNone/>
            </a:pPr>
            <a:r>
              <a:rPr lang="en" sz="2400" b="0" i="0" u="none" strike="noStrike" cap="none">
                <a:solidFill>
                  <a:srgbClr val="EB220C"/>
                </a:solidFill>
                <a:latin typeface="Helvetica Neue"/>
                <a:ea typeface="Helvetica Neue"/>
                <a:cs typeface="Helvetica Neue"/>
                <a:sym typeface="Helvetica Neue"/>
              </a:rPr>
              <a:t>0</a:t>
            </a:r>
            <a:endParaRPr sz="900"/>
          </a:p>
        </p:txBody>
      </p:sp>
      <p:sp>
        <p:nvSpPr>
          <p:cNvPr id="665" name="Google Shape;665;p92"/>
          <p:cNvSpPr txBox="1"/>
          <p:nvPr/>
        </p:nvSpPr>
        <p:spPr>
          <a:xfrm>
            <a:off x="4176455" y="1503975"/>
            <a:ext cx="269100" cy="435600"/>
          </a:xfrm>
          <a:prstGeom prst="rect">
            <a:avLst/>
          </a:prstGeom>
          <a:noFill/>
          <a:ln>
            <a:noFill/>
          </a:ln>
        </p:spPr>
        <p:txBody>
          <a:bodyPr spcFirstLastPara="1" wrap="square" lIns="32750" tIns="32750" rIns="32750" bIns="32750" anchor="ctr" anchorCtr="0">
            <a:spAutoFit/>
          </a:bodyPr>
          <a:lstStyle/>
          <a:p>
            <a:pPr marL="0" marR="0" lvl="0" indent="0" algn="ctr" rtl="0">
              <a:lnSpc>
                <a:spcPct val="100000"/>
              </a:lnSpc>
              <a:spcBef>
                <a:spcPts val="0"/>
              </a:spcBef>
              <a:spcAft>
                <a:spcPts val="0"/>
              </a:spcAft>
              <a:buClr>
                <a:srgbClr val="EB220C"/>
              </a:buClr>
              <a:buSzPts val="2400"/>
              <a:buFont typeface="Helvetica Neue"/>
              <a:buNone/>
            </a:pPr>
            <a:r>
              <a:rPr lang="en" sz="2400" b="0" i="0" u="none" strike="noStrike" cap="none">
                <a:solidFill>
                  <a:srgbClr val="EB220C"/>
                </a:solidFill>
                <a:latin typeface="Helvetica Neue"/>
                <a:ea typeface="Helvetica Neue"/>
                <a:cs typeface="Helvetica Neue"/>
                <a:sym typeface="Helvetica Neue"/>
              </a:rPr>
              <a:t>4</a:t>
            </a:r>
            <a:endParaRPr sz="900"/>
          </a:p>
        </p:txBody>
      </p:sp>
      <p:sp>
        <p:nvSpPr>
          <p:cNvPr id="666" name="Google Shape;666;p92"/>
          <p:cNvSpPr txBox="1"/>
          <p:nvPr/>
        </p:nvSpPr>
        <p:spPr>
          <a:xfrm>
            <a:off x="5279625" y="2348327"/>
            <a:ext cx="269100" cy="435600"/>
          </a:xfrm>
          <a:prstGeom prst="rect">
            <a:avLst/>
          </a:prstGeom>
          <a:noFill/>
          <a:ln>
            <a:noFill/>
          </a:ln>
        </p:spPr>
        <p:txBody>
          <a:bodyPr spcFirstLastPara="1" wrap="square" lIns="32750" tIns="32750" rIns="32750" bIns="32750" anchor="ctr" anchorCtr="0">
            <a:spAutoFit/>
          </a:bodyPr>
          <a:lstStyle/>
          <a:p>
            <a:pPr marL="0" marR="0" lvl="0" indent="0" algn="ctr" rtl="0">
              <a:lnSpc>
                <a:spcPct val="100000"/>
              </a:lnSpc>
              <a:spcBef>
                <a:spcPts val="0"/>
              </a:spcBef>
              <a:spcAft>
                <a:spcPts val="0"/>
              </a:spcAft>
              <a:buClr>
                <a:srgbClr val="EB220C"/>
              </a:buClr>
              <a:buSzPts val="2400"/>
              <a:buFont typeface="Helvetica Neue"/>
              <a:buNone/>
            </a:pPr>
            <a:r>
              <a:rPr lang="en" sz="2400" b="0" i="0" u="none" strike="noStrike" cap="none">
                <a:solidFill>
                  <a:srgbClr val="EB220C"/>
                </a:solidFill>
                <a:latin typeface="Helvetica Neue"/>
                <a:ea typeface="Helvetica Neue"/>
                <a:cs typeface="Helvetica Neue"/>
                <a:sym typeface="Helvetica Neue"/>
              </a:rPr>
              <a:t>3</a:t>
            </a:r>
            <a:endParaRPr sz="900"/>
          </a:p>
        </p:txBody>
      </p:sp>
      <p:sp>
        <p:nvSpPr>
          <p:cNvPr id="667" name="Google Shape;667;p92"/>
          <p:cNvSpPr txBox="1"/>
          <p:nvPr/>
        </p:nvSpPr>
        <p:spPr>
          <a:xfrm>
            <a:off x="6277948" y="1922161"/>
            <a:ext cx="269100" cy="435600"/>
          </a:xfrm>
          <a:prstGeom prst="rect">
            <a:avLst/>
          </a:prstGeom>
          <a:noFill/>
          <a:ln>
            <a:noFill/>
          </a:ln>
        </p:spPr>
        <p:txBody>
          <a:bodyPr spcFirstLastPara="1" wrap="square" lIns="32750" tIns="32750" rIns="32750" bIns="32750" anchor="ctr" anchorCtr="0">
            <a:spAutoFit/>
          </a:bodyPr>
          <a:lstStyle/>
          <a:p>
            <a:pPr marL="0" marR="0" lvl="0" indent="0" algn="ctr" rtl="0">
              <a:lnSpc>
                <a:spcPct val="100000"/>
              </a:lnSpc>
              <a:spcBef>
                <a:spcPts val="0"/>
              </a:spcBef>
              <a:spcAft>
                <a:spcPts val="0"/>
              </a:spcAft>
              <a:buClr>
                <a:srgbClr val="EB220C"/>
              </a:buClr>
              <a:buSzPts val="2400"/>
              <a:buFont typeface="Helvetica Neue"/>
              <a:buNone/>
            </a:pPr>
            <a:r>
              <a:rPr lang="en" sz="2400" b="0" i="0" u="none" strike="noStrike" cap="none">
                <a:solidFill>
                  <a:srgbClr val="EB220C"/>
                </a:solidFill>
                <a:latin typeface="Helvetica Neue"/>
                <a:ea typeface="Helvetica Neue"/>
                <a:cs typeface="Helvetica Neue"/>
                <a:sym typeface="Helvetica Neue"/>
              </a:rPr>
              <a:t>2</a:t>
            </a:r>
            <a:endParaRPr sz="900"/>
          </a:p>
        </p:txBody>
      </p:sp>
      <p:sp>
        <p:nvSpPr>
          <p:cNvPr id="668" name="Google Shape;668;p92"/>
          <p:cNvSpPr txBox="1"/>
          <p:nvPr/>
        </p:nvSpPr>
        <p:spPr>
          <a:xfrm>
            <a:off x="6275476" y="2834137"/>
            <a:ext cx="269100" cy="435600"/>
          </a:xfrm>
          <a:prstGeom prst="rect">
            <a:avLst/>
          </a:prstGeom>
          <a:noFill/>
          <a:ln>
            <a:noFill/>
          </a:ln>
        </p:spPr>
        <p:txBody>
          <a:bodyPr spcFirstLastPara="1" wrap="square" lIns="32750" tIns="32750" rIns="32750" bIns="32750" anchor="ctr" anchorCtr="0">
            <a:spAutoFit/>
          </a:bodyPr>
          <a:lstStyle/>
          <a:p>
            <a:pPr marL="0" marR="0" lvl="0" indent="0" algn="ctr" rtl="0">
              <a:lnSpc>
                <a:spcPct val="100000"/>
              </a:lnSpc>
              <a:spcBef>
                <a:spcPts val="0"/>
              </a:spcBef>
              <a:spcAft>
                <a:spcPts val="0"/>
              </a:spcAft>
              <a:buClr>
                <a:srgbClr val="EB220C"/>
              </a:buClr>
              <a:buSzPts val="2400"/>
              <a:buFont typeface="Helvetica Neue"/>
              <a:buNone/>
            </a:pPr>
            <a:r>
              <a:rPr lang="en" sz="2400" b="0" i="0" u="none" strike="noStrike" cap="none">
                <a:solidFill>
                  <a:srgbClr val="EB220C"/>
                </a:solidFill>
                <a:latin typeface="Helvetica Neue"/>
                <a:ea typeface="Helvetica Neue"/>
                <a:cs typeface="Helvetica Neue"/>
                <a:sym typeface="Helvetica Neue"/>
              </a:rPr>
              <a:t>3</a:t>
            </a:r>
            <a:endParaRPr sz="900"/>
          </a:p>
        </p:txBody>
      </p:sp>
      <p:cxnSp>
        <p:nvCxnSpPr>
          <p:cNvPr id="669" name="Google Shape;669;p92"/>
          <p:cNvCxnSpPr/>
          <p:nvPr/>
        </p:nvCxnSpPr>
        <p:spPr>
          <a:xfrm flipH="1">
            <a:off x="2136138" y="898400"/>
            <a:ext cx="17700" cy="3258000"/>
          </a:xfrm>
          <a:prstGeom prst="straightConnector1">
            <a:avLst/>
          </a:prstGeom>
          <a:noFill/>
          <a:ln w="38100" cap="flat" cmpd="sng">
            <a:solidFill>
              <a:srgbClr val="EB220C"/>
            </a:solidFill>
            <a:prstDash val="solid"/>
            <a:round/>
            <a:headEnd type="none" w="med" len="med"/>
            <a:tailEnd type="none" w="med" len="med"/>
          </a:ln>
        </p:spPr>
      </p:cxnSp>
      <p:sp>
        <p:nvSpPr>
          <p:cNvPr id="670" name="Google Shape;670;p92"/>
          <p:cNvSpPr txBox="1"/>
          <p:nvPr/>
        </p:nvSpPr>
        <p:spPr>
          <a:xfrm>
            <a:off x="857400" y="4356425"/>
            <a:ext cx="57591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a:latin typeface="Helvetica Neue"/>
                <a:ea typeface="Helvetica Neue"/>
                <a:cs typeface="Helvetica Neue"/>
                <a:sym typeface="Helvetica Neue"/>
              </a:rPr>
              <a:t>Check if all edges out from S are fully used (Capacity = flow)</a:t>
            </a:r>
            <a:endParaRPr sz="1600">
              <a:latin typeface="Helvetica Neue"/>
              <a:ea typeface="Helvetica Neue"/>
              <a:cs typeface="Helvetica Neue"/>
              <a:sym typeface="Helvetica Neue"/>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674"/>
        <p:cNvGrpSpPr/>
        <p:nvPr/>
      </p:nvGrpSpPr>
      <p:grpSpPr>
        <a:xfrm>
          <a:off x="0" y="0"/>
          <a:ext cx="0" cy="0"/>
          <a:chOff x="0" y="0"/>
          <a:chExt cx="0" cy="0"/>
        </a:xfrm>
      </p:grpSpPr>
      <p:sp>
        <p:nvSpPr>
          <p:cNvPr id="675" name="Google Shape;675;p93"/>
          <p:cNvSpPr txBox="1"/>
          <p:nvPr/>
        </p:nvSpPr>
        <p:spPr>
          <a:xfrm>
            <a:off x="170116" y="123504"/>
            <a:ext cx="2074800" cy="423300"/>
          </a:xfrm>
          <a:prstGeom prst="rect">
            <a:avLst/>
          </a:prstGeom>
          <a:noFill/>
          <a:ln>
            <a:noFill/>
          </a:ln>
        </p:spPr>
        <p:txBody>
          <a:bodyPr spcFirstLastPara="1" wrap="square" lIns="32750" tIns="32750" rIns="32750" bIns="32750" anchor="ctr" anchorCtr="0">
            <a:spAutoFit/>
          </a:bodyPr>
          <a:lstStyle/>
          <a:p>
            <a:pPr marL="0" marR="0" lvl="0" indent="0" algn="l" rtl="0">
              <a:lnSpc>
                <a:spcPct val="80000"/>
              </a:lnSpc>
              <a:spcBef>
                <a:spcPts val="0"/>
              </a:spcBef>
              <a:spcAft>
                <a:spcPts val="0"/>
              </a:spcAft>
              <a:buClr>
                <a:srgbClr val="000000"/>
              </a:buClr>
              <a:buSzPts val="2900"/>
              <a:buFont typeface="Helvetica Neue"/>
              <a:buNone/>
            </a:pPr>
            <a:r>
              <a:rPr lang="en" sz="2900" b="1" i="0" u="none" strike="noStrike" cap="none">
                <a:solidFill>
                  <a:srgbClr val="000000"/>
                </a:solidFill>
                <a:latin typeface="Helvetica Neue"/>
                <a:ea typeface="Helvetica Neue"/>
                <a:cs typeface="Helvetica Neue"/>
                <a:sym typeface="Helvetica Neue"/>
              </a:rPr>
              <a:t>Circulation</a:t>
            </a:r>
            <a:endParaRPr sz="900"/>
          </a:p>
        </p:txBody>
      </p:sp>
      <p:sp>
        <p:nvSpPr>
          <p:cNvPr id="676" name="Google Shape;676;p93"/>
          <p:cNvSpPr/>
          <p:nvPr/>
        </p:nvSpPr>
        <p:spPr>
          <a:xfrm>
            <a:off x="2742920" y="1314960"/>
            <a:ext cx="682200" cy="511800"/>
          </a:xfrm>
          <a:prstGeom prst="ellipse">
            <a:avLst/>
          </a:prstGeom>
          <a:noFill/>
          <a:ln w="25400" cap="flat" cmpd="sng">
            <a:solidFill>
              <a:srgbClr val="000000"/>
            </a:solidFill>
            <a:prstDash val="solid"/>
            <a:miter lim="400000"/>
            <a:headEnd type="none" w="sm" len="sm"/>
            <a:tailEnd type="none" w="sm" len="sm"/>
          </a:ln>
        </p:spPr>
        <p:txBody>
          <a:bodyPr spcFirstLastPara="1" wrap="square" lIns="32750" tIns="32750" rIns="32750" bIns="32750" anchor="ctr" anchorCtr="0">
            <a:noAutofit/>
          </a:bodyPr>
          <a:lstStyle/>
          <a:p>
            <a:pPr marL="0" marR="0" lvl="0" indent="0" algn="ctr" rtl="0">
              <a:lnSpc>
                <a:spcPct val="100000"/>
              </a:lnSpc>
              <a:spcBef>
                <a:spcPts val="0"/>
              </a:spcBef>
              <a:spcAft>
                <a:spcPts val="0"/>
              </a:spcAft>
              <a:buClr>
                <a:srgbClr val="FFFFFF"/>
              </a:buClr>
              <a:buSzPts val="1400"/>
              <a:buFont typeface="Helvetica Neue"/>
              <a:buNone/>
            </a:pPr>
            <a:endParaRPr sz="1400" b="0" i="0" u="none" strike="noStrike" cap="none">
              <a:solidFill>
                <a:srgbClr val="FFFFFF"/>
              </a:solidFill>
              <a:latin typeface="Helvetica Neue"/>
              <a:ea typeface="Helvetica Neue"/>
              <a:cs typeface="Helvetica Neue"/>
              <a:sym typeface="Helvetica Neue"/>
            </a:endParaRPr>
          </a:p>
        </p:txBody>
      </p:sp>
      <p:sp>
        <p:nvSpPr>
          <p:cNvPr id="677" name="Google Shape;677;p93"/>
          <p:cNvSpPr txBox="1"/>
          <p:nvPr/>
        </p:nvSpPr>
        <p:spPr>
          <a:xfrm>
            <a:off x="2883518" y="1396881"/>
            <a:ext cx="401100" cy="435600"/>
          </a:xfrm>
          <a:prstGeom prst="rect">
            <a:avLst/>
          </a:prstGeom>
          <a:noFill/>
          <a:ln>
            <a:noFill/>
          </a:ln>
        </p:spPr>
        <p:txBody>
          <a:bodyPr spcFirstLastPara="1" wrap="square" lIns="32750" tIns="32750" rIns="32750" bIns="32750" anchor="ctr" anchorCtr="0">
            <a:spAutoFit/>
          </a:bodyPr>
          <a:lstStyle/>
          <a:p>
            <a:pPr marL="0" marR="0" lvl="0" indent="0" algn="ctr" rtl="0">
              <a:lnSpc>
                <a:spcPct val="100000"/>
              </a:lnSpc>
              <a:spcBef>
                <a:spcPts val="0"/>
              </a:spcBef>
              <a:spcAft>
                <a:spcPts val="0"/>
              </a:spcAft>
              <a:buClr>
                <a:srgbClr val="5E5E5E"/>
              </a:buClr>
              <a:buSzPts val="2400"/>
              <a:buFont typeface="Helvetica Neue"/>
              <a:buNone/>
            </a:pPr>
            <a:r>
              <a:rPr lang="en" sz="2400" b="0" i="0" u="none" strike="noStrike" cap="none">
                <a:solidFill>
                  <a:srgbClr val="5E5E5E"/>
                </a:solidFill>
                <a:latin typeface="Helvetica Neue"/>
                <a:ea typeface="Helvetica Neue"/>
                <a:cs typeface="Helvetica Neue"/>
                <a:sym typeface="Helvetica Neue"/>
              </a:rPr>
              <a:t>-3</a:t>
            </a:r>
            <a:endParaRPr sz="900"/>
          </a:p>
        </p:txBody>
      </p:sp>
      <p:sp>
        <p:nvSpPr>
          <p:cNvPr id="678" name="Google Shape;678;p93"/>
          <p:cNvSpPr/>
          <p:nvPr/>
        </p:nvSpPr>
        <p:spPr>
          <a:xfrm>
            <a:off x="2742920" y="3316869"/>
            <a:ext cx="682200" cy="511800"/>
          </a:xfrm>
          <a:prstGeom prst="ellipse">
            <a:avLst/>
          </a:prstGeom>
          <a:noFill/>
          <a:ln w="25400" cap="flat" cmpd="sng">
            <a:solidFill>
              <a:srgbClr val="000000"/>
            </a:solidFill>
            <a:prstDash val="solid"/>
            <a:miter lim="400000"/>
            <a:headEnd type="none" w="sm" len="sm"/>
            <a:tailEnd type="none" w="sm" len="sm"/>
          </a:ln>
        </p:spPr>
        <p:txBody>
          <a:bodyPr spcFirstLastPara="1" wrap="square" lIns="32750" tIns="32750" rIns="32750" bIns="32750" anchor="ctr" anchorCtr="0">
            <a:noAutofit/>
          </a:bodyPr>
          <a:lstStyle/>
          <a:p>
            <a:pPr marL="0" marR="0" lvl="0" indent="0" algn="ctr" rtl="0">
              <a:lnSpc>
                <a:spcPct val="100000"/>
              </a:lnSpc>
              <a:spcBef>
                <a:spcPts val="0"/>
              </a:spcBef>
              <a:spcAft>
                <a:spcPts val="0"/>
              </a:spcAft>
              <a:buClr>
                <a:srgbClr val="FFFFFF"/>
              </a:buClr>
              <a:buSzPts val="1400"/>
              <a:buFont typeface="Helvetica Neue"/>
              <a:buNone/>
            </a:pPr>
            <a:endParaRPr sz="1400" b="0" i="0" u="none" strike="noStrike" cap="none">
              <a:solidFill>
                <a:srgbClr val="FFFFFF"/>
              </a:solidFill>
              <a:latin typeface="Helvetica Neue"/>
              <a:ea typeface="Helvetica Neue"/>
              <a:cs typeface="Helvetica Neue"/>
              <a:sym typeface="Helvetica Neue"/>
            </a:endParaRPr>
          </a:p>
        </p:txBody>
      </p:sp>
      <p:sp>
        <p:nvSpPr>
          <p:cNvPr id="679" name="Google Shape;679;p93"/>
          <p:cNvSpPr txBox="1"/>
          <p:nvPr/>
        </p:nvSpPr>
        <p:spPr>
          <a:xfrm>
            <a:off x="2883518" y="3398790"/>
            <a:ext cx="401100" cy="435600"/>
          </a:xfrm>
          <a:prstGeom prst="rect">
            <a:avLst/>
          </a:prstGeom>
          <a:noFill/>
          <a:ln>
            <a:noFill/>
          </a:ln>
        </p:spPr>
        <p:txBody>
          <a:bodyPr spcFirstLastPara="1" wrap="square" lIns="32750" tIns="32750" rIns="32750" bIns="32750" anchor="ctr" anchorCtr="0">
            <a:spAutoFit/>
          </a:bodyPr>
          <a:lstStyle/>
          <a:p>
            <a:pPr marL="0" marR="0" lvl="0" indent="0" algn="ctr" rtl="0">
              <a:lnSpc>
                <a:spcPct val="100000"/>
              </a:lnSpc>
              <a:spcBef>
                <a:spcPts val="0"/>
              </a:spcBef>
              <a:spcAft>
                <a:spcPts val="0"/>
              </a:spcAft>
              <a:buClr>
                <a:srgbClr val="5E5E5E"/>
              </a:buClr>
              <a:buSzPts val="2400"/>
              <a:buFont typeface="Helvetica Neue"/>
              <a:buNone/>
            </a:pPr>
            <a:r>
              <a:rPr lang="en" sz="2400" b="0" i="0" u="none" strike="noStrike" cap="none">
                <a:solidFill>
                  <a:srgbClr val="5E5E5E"/>
                </a:solidFill>
                <a:latin typeface="Helvetica Neue"/>
                <a:ea typeface="Helvetica Neue"/>
                <a:cs typeface="Helvetica Neue"/>
                <a:sym typeface="Helvetica Neue"/>
              </a:rPr>
              <a:t>-2</a:t>
            </a:r>
            <a:endParaRPr sz="900"/>
          </a:p>
        </p:txBody>
      </p:sp>
      <p:sp>
        <p:nvSpPr>
          <p:cNvPr id="680" name="Google Shape;680;p93"/>
          <p:cNvSpPr/>
          <p:nvPr/>
        </p:nvSpPr>
        <p:spPr>
          <a:xfrm>
            <a:off x="5199860" y="1314960"/>
            <a:ext cx="682200" cy="511800"/>
          </a:xfrm>
          <a:prstGeom prst="ellipse">
            <a:avLst/>
          </a:prstGeom>
          <a:noFill/>
          <a:ln w="25400" cap="flat" cmpd="sng">
            <a:solidFill>
              <a:srgbClr val="000000"/>
            </a:solidFill>
            <a:prstDash val="solid"/>
            <a:miter lim="400000"/>
            <a:headEnd type="none" w="sm" len="sm"/>
            <a:tailEnd type="none" w="sm" len="sm"/>
          </a:ln>
        </p:spPr>
        <p:txBody>
          <a:bodyPr spcFirstLastPara="1" wrap="square" lIns="32750" tIns="32750" rIns="32750" bIns="32750" anchor="ctr" anchorCtr="0">
            <a:noAutofit/>
          </a:bodyPr>
          <a:lstStyle/>
          <a:p>
            <a:pPr marL="0" marR="0" lvl="0" indent="0" algn="ctr" rtl="0">
              <a:lnSpc>
                <a:spcPct val="100000"/>
              </a:lnSpc>
              <a:spcBef>
                <a:spcPts val="0"/>
              </a:spcBef>
              <a:spcAft>
                <a:spcPts val="0"/>
              </a:spcAft>
              <a:buClr>
                <a:srgbClr val="FFFFFF"/>
              </a:buClr>
              <a:buSzPts val="1400"/>
              <a:buFont typeface="Helvetica Neue"/>
              <a:buNone/>
            </a:pPr>
            <a:endParaRPr sz="1400" b="0" i="0" u="none" strike="noStrike" cap="none">
              <a:solidFill>
                <a:srgbClr val="FFFFFF"/>
              </a:solidFill>
              <a:latin typeface="Helvetica Neue"/>
              <a:ea typeface="Helvetica Neue"/>
              <a:cs typeface="Helvetica Neue"/>
              <a:sym typeface="Helvetica Neue"/>
            </a:endParaRPr>
          </a:p>
        </p:txBody>
      </p:sp>
      <p:sp>
        <p:nvSpPr>
          <p:cNvPr id="681" name="Google Shape;681;p93"/>
          <p:cNvSpPr txBox="1"/>
          <p:nvPr/>
        </p:nvSpPr>
        <p:spPr>
          <a:xfrm>
            <a:off x="5406456" y="1396881"/>
            <a:ext cx="269100" cy="435600"/>
          </a:xfrm>
          <a:prstGeom prst="rect">
            <a:avLst/>
          </a:prstGeom>
          <a:noFill/>
          <a:ln>
            <a:noFill/>
          </a:ln>
        </p:spPr>
        <p:txBody>
          <a:bodyPr spcFirstLastPara="1" wrap="square" lIns="32750" tIns="32750" rIns="32750" bIns="32750" anchor="ctr" anchorCtr="0">
            <a:spAutoFit/>
          </a:bodyPr>
          <a:lstStyle/>
          <a:p>
            <a:pPr marL="0" marR="0" lvl="0" indent="0" algn="ctr" rtl="0">
              <a:lnSpc>
                <a:spcPct val="100000"/>
              </a:lnSpc>
              <a:spcBef>
                <a:spcPts val="0"/>
              </a:spcBef>
              <a:spcAft>
                <a:spcPts val="0"/>
              </a:spcAft>
              <a:buClr>
                <a:srgbClr val="5E5E5E"/>
              </a:buClr>
              <a:buSzPts val="2400"/>
              <a:buFont typeface="Helvetica Neue"/>
              <a:buNone/>
            </a:pPr>
            <a:r>
              <a:rPr lang="en" sz="2400" b="0" i="0" u="none" strike="noStrike" cap="none">
                <a:solidFill>
                  <a:srgbClr val="5E5E5E"/>
                </a:solidFill>
                <a:latin typeface="Helvetica Neue"/>
                <a:ea typeface="Helvetica Neue"/>
                <a:cs typeface="Helvetica Neue"/>
                <a:sym typeface="Helvetica Neue"/>
              </a:rPr>
              <a:t>2</a:t>
            </a:r>
            <a:endParaRPr sz="900"/>
          </a:p>
        </p:txBody>
      </p:sp>
      <p:sp>
        <p:nvSpPr>
          <p:cNvPr id="682" name="Google Shape;682;p93"/>
          <p:cNvSpPr/>
          <p:nvPr/>
        </p:nvSpPr>
        <p:spPr>
          <a:xfrm>
            <a:off x="5199860" y="3316869"/>
            <a:ext cx="682200" cy="511800"/>
          </a:xfrm>
          <a:prstGeom prst="ellipse">
            <a:avLst/>
          </a:prstGeom>
          <a:noFill/>
          <a:ln w="25400" cap="flat" cmpd="sng">
            <a:solidFill>
              <a:srgbClr val="000000"/>
            </a:solidFill>
            <a:prstDash val="solid"/>
            <a:miter lim="400000"/>
            <a:headEnd type="none" w="sm" len="sm"/>
            <a:tailEnd type="none" w="sm" len="sm"/>
          </a:ln>
        </p:spPr>
        <p:txBody>
          <a:bodyPr spcFirstLastPara="1" wrap="square" lIns="32750" tIns="32750" rIns="32750" bIns="32750" anchor="ctr" anchorCtr="0">
            <a:noAutofit/>
          </a:bodyPr>
          <a:lstStyle/>
          <a:p>
            <a:pPr marL="0" marR="0" lvl="0" indent="0" algn="ctr" rtl="0">
              <a:lnSpc>
                <a:spcPct val="100000"/>
              </a:lnSpc>
              <a:spcBef>
                <a:spcPts val="0"/>
              </a:spcBef>
              <a:spcAft>
                <a:spcPts val="0"/>
              </a:spcAft>
              <a:buClr>
                <a:srgbClr val="FFFFFF"/>
              </a:buClr>
              <a:buSzPts val="1400"/>
              <a:buFont typeface="Helvetica Neue"/>
              <a:buNone/>
            </a:pPr>
            <a:endParaRPr sz="1400" b="0" i="0" u="none" strike="noStrike" cap="none">
              <a:solidFill>
                <a:srgbClr val="FFFFFF"/>
              </a:solidFill>
              <a:latin typeface="Helvetica Neue"/>
              <a:ea typeface="Helvetica Neue"/>
              <a:cs typeface="Helvetica Neue"/>
              <a:sym typeface="Helvetica Neue"/>
            </a:endParaRPr>
          </a:p>
        </p:txBody>
      </p:sp>
      <p:sp>
        <p:nvSpPr>
          <p:cNvPr id="683" name="Google Shape;683;p93"/>
          <p:cNvSpPr txBox="1"/>
          <p:nvPr/>
        </p:nvSpPr>
        <p:spPr>
          <a:xfrm>
            <a:off x="5406457" y="3398790"/>
            <a:ext cx="269100" cy="435600"/>
          </a:xfrm>
          <a:prstGeom prst="rect">
            <a:avLst/>
          </a:prstGeom>
          <a:noFill/>
          <a:ln>
            <a:noFill/>
          </a:ln>
        </p:spPr>
        <p:txBody>
          <a:bodyPr spcFirstLastPara="1" wrap="square" lIns="32750" tIns="32750" rIns="32750" bIns="32750" anchor="ctr" anchorCtr="0">
            <a:spAutoFit/>
          </a:bodyPr>
          <a:lstStyle/>
          <a:p>
            <a:pPr marL="0" marR="0" lvl="0" indent="0" algn="ctr" rtl="0">
              <a:lnSpc>
                <a:spcPct val="100000"/>
              </a:lnSpc>
              <a:spcBef>
                <a:spcPts val="0"/>
              </a:spcBef>
              <a:spcAft>
                <a:spcPts val="0"/>
              </a:spcAft>
              <a:buClr>
                <a:srgbClr val="5E5E5E"/>
              </a:buClr>
              <a:buSzPts val="2400"/>
              <a:buFont typeface="Helvetica Neue"/>
              <a:buNone/>
            </a:pPr>
            <a:r>
              <a:rPr lang="en" sz="2400" b="0" i="0" u="none" strike="noStrike" cap="none">
                <a:solidFill>
                  <a:srgbClr val="5E5E5E"/>
                </a:solidFill>
                <a:latin typeface="Helvetica Neue"/>
                <a:ea typeface="Helvetica Neue"/>
                <a:cs typeface="Helvetica Neue"/>
                <a:sym typeface="Helvetica Neue"/>
              </a:rPr>
              <a:t>3</a:t>
            </a:r>
            <a:endParaRPr sz="900"/>
          </a:p>
        </p:txBody>
      </p:sp>
      <p:cxnSp>
        <p:nvCxnSpPr>
          <p:cNvPr id="684" name="Google Shape;684;p93"/>
          <p:cNvCxnSpPr/>
          <p:nvPr/>
        </p:nvCxnSpPr>
        <p:spPr>
          <a:xfrm>
            <a:off x="3459805" y="1570796"/>
            <a:ext cx="1705200" cy="0"/>
          </a:xfrm>
          <a:prstGeom prst="straightConnector1">
            <a:avLst/>
          </a:prstGeom>
          <a:noFill/>
          <a:ln w="25400" cap="flat" cmpd="sng">
            <a:solidFill>
              <a:srgbClr val="000000"/>
            </a:solidFill>
            <a:prstDash val="solid"/>
            <a:miter lim="400000"/>
            <a:headEnd type="none" w="sm" len="sm"/>
            <a:tailEnd type="triangle" w="med" len="med"/>
          </a:ln>
        </p:spPr>
      </p:cxnSp>
      <p:cxnSp>
        <p:nvCxnSpPr>
          <p:cNvPr id="685" name="Google Shape;685;p93"/>
          <p:cNvCxnSpPr/>
          <p:nvPr/>
        </p:nvCxnSpPr>
        <p:spPr>
          <a:xfrm rot="10800000" flipH="1">
            <a:off x="3321747" y="1735819"/>
            <a:ext cx="1988100" cy="1667400"/>
          </a:xfrm>
          <a:prstGeom prst="straightConnector1">
            <a:avLst/>
          </a:prstGeom>
          <a:noFill/>
          <a:ln w="25400" cap="flat" cmpd="sng">
            <a:solidFill>
              <a:srgbClr val="000000"/>
            </a:solidFill>
            <a:prstDash val="solid"/>
            <a:miter lim="400000"/>
            <a:headEnd type="none" w="sm" len="sm"/>
            <a:tailEnd type="triangle" w="med" len="med"/>
          </a:ln>
        </p:spPr>
      </p:cxnSp>
      <p:cxnSp>
        <p:nvCxnSpPr>
          <p:cNvPr id="686" name="Google Shape;686;p93"/>
          <p:cNvCxnSpPr/>
          <p:nvPr/>
        </p:nvCxnSpPr>
        <p:spPr>
          <a:xfrm rot="10800000">
            <a:off x="3084033" y="1808613"/>
            <a:ext cx="0" cy="1526400"/>
          </a:xfrm>
          <a:prstGeom prst="straightConnector1">
            <a:avLst/>
          </a:prstGeom>
          <a:noFill/>
          <a:ln w="25400" cap="flat" cmpd="sng">
            <a:solidFill>
              <a:srgbClr val="000000"/>
            </a:solidFill>
            <a:prstDash val="solid"/>
            <a:miter lim="400000"/>
            <a:headEnd type="none" w="sm" len="sm"/>
            <a:tailEnd type="triangle" w="med" len="med"/>
          </a:ln>
        </p:spPr>
      </p:cxnSp>
      <p:cxnSp>
        <p:nvCxnSpPr>
          <p:cNvPr id="687" name="Google Shape;687;p93"/>
          <p:cNvCxnSpPr/>
          <p:nvPr/>
        </p:nvCxnSpPr>
        <p:spPr>
          <a:xfrm>
            <a:off x="5540974" y="1816681"/>
            <a:ext cx="0" cy="1510200"/>
          </a:xfrm>
          <a:prstGeom prst="straightConnector1">
            <a:avLst/>
          </a:prstGeom>
          <a:noFill/>
          <a:ln w="25400" cap="flat" cmpd="sng">
            <a:solidFill>
              <a:srgbClr val="000000"/>
            </a:solidFill>
            <a:prstDash val="solid"/>
            <a:miter lim="400000"/>
            <a:headEnd type="none" w="sm" len="sm"/>
            <a:tailEnd type="triangle" w="med" len="med"/>
          </a:ln>
        </p:spPr>
      </p:cxnSp>
      <p:cxnSp>
        <p:nvCxnSpPr>
          <p:cNvPr id="688" name="Google Shape;688;p93"/>
          <p:cNvCxnSpPr/>
          <p:nvPr/>
        </p:nvCxnSpPr>
        <p:spPr>
          <a:xfrm rot="10800000">
            <a:off x="3459943" y="3572654"/>
            <a:ext cx="1705200" cy="0"/>
          </a:xfrm>
          <a:prstGeom prst="straightConnector1">
            <a:avLst/>
          </a:prstGeom>
          <a:noFill/>
          <a:ln w="25400" cap="flat" cmpd="sng">
            <a:solidFill>
              <a:srgbClr val="000000"/>
            </a:solidFill>
            <a:prstDash val="solid"/>
            <a:miter lim="400000"/>
            <a:headEnd type="none" w="sm" len="sm"/>
            <a:tailEnd type="triangle" w="med" len="med"/>
          </a:ln>
        </p:spPr>
      </p:cxnSp>
      <p:sp>
        <p:nvSpPr>
          <p:cNvPr id="689" name="Google Shape;689;p93"/>
          <p:cNvSpPr txBox="1"/>
          <p:nvPr/>
        </p:nvSpPr>
        <p:spPr>
          <a:xfrm>
            <a:off x="4177957" y="1255113"/>
            <a:ext cx="269100" cy="435600"/>
          </a:xfrm>
          <a:prstGeom prst="rect">
            <a:avLst/>
          </a:prstGeom>
          <a:noFill/>
          <a:ln>
            <a:noFill/>
          </a:ln>
        </p:spPr>
        <p:txBody>
          <a:bodyPr spcFirstLastPara="1" wrap="square" lIns="32750" tIns="32750" rIns="32750" bIns="32750" anchor="ctr" anchorCtr="0">
            <a:spAutoFit/>
          </a:bodyPr>
          <a:lstStyle/>
          <a:p>
            <a:pPr marL="0" marR="0" lvl="0" indent="0" algn="ctr" rtl="0">
              <a:lnSpc>
                <a:spcPct val="100000"/>
              </a:lnSpc>
              <a:spcBef>
                <a:spcPts val="0"/>
              </a:spcBef>
              <a:spcAft>
                <a:spcPts val="0"/>
              </a:spcAft>
              <a:buClr>
                <a:srgbClr val="5E5E5E"/>
              </a:buClr>
              <a:buSzPts val="2400"/>
              <a:buFont typeface="Helvetica Neue"/>
              <a:buNone/>
            </a:pPr>
            <a:r>
              <a:rPr lang="en" sz="2400" b="0" i="0" u="none" strike="noStrike" cap="none">
                <a:solidFill>
                  <a:srgbClr val="5E5E5E"/>
                </a:solidFill>
                <a:latin typeface="Helvetica Neue"/>
                <a:ea typeface="Helvetica Neue"/>
                <a:cs typeface="Helvetica Neue"/>
                <a:sym typeface="Helvetica Neue"/>
              </a:rPr>
              <a:t>4</a:t>
            </a:r>
            <a:endParaRPr sz="900"/>
          </a:p>
        </p:txBody>
      </p:sp>
      <p:sp>
        <p:nvSpPr>
          <p:cNvPr id="690" name="Google Shape;690;p93"/>
          <p:cNvSpPr txBox="1"/>
          <p:nvPr/>
        </p:nvSpPr>
        <p:spPr>
          <a:xfrm>
            <a:off x="2732368" y="2353526"/>
            <a:ext cx="269100" cy="435600"/>
          </a:xfrm>
          <a:prstGeom prst="rect">
            <a:avLst/>
          </a:prstGeom>
          <a:noFill/>
          <a:ln>
            <a:noFill/>
          </a:ln>
        </p:spPr>
        <p:txBody>
          <a:bodyPr spcFirstLastPara="1" wrap="square" lIns="32750" tIns="32750" rIns="32750" bIns="32750" anchor="ctr" anchorCtr="0">
            <a:spAutoFit/>
          </a:bodyPr>
          <a:lstStyle/>
          <a:p>
            <a:pPr marL="0" marR="0" lvl="0" indent="0" algn="ctr" rtl="0">
              <a:lnSpc>
                <a:spcPct val="100000"/>
              </a:lnSpc>
              <a:spcBef>
                <a:spcPts val="0"/>
              </a:spcBef>
              <a:spcAft>
                <a:spcPts val="0"/>
              </a:spcAft>
              <a:buClr>
                <a:srgbClr val="5E5E5E"/>
              </a:buClr>
              <a:buSzPts val="2400"/>
              <a:buFont typeface="Helvetica Neue"/>
              <a:buNone/>
            </a:pPr>
            <a:r>
              <a:rPr lang="en" sz="2400" b="0" i="0" u="none" strike="noStrike" cap="none">
                <a:solidFill>
                  <a:srgbClr val="5E5E5E"/>
                </a:solidFill>
                <a:latin typeface="Helvetica Neue"/>
                <a:ea typeface="Helvetica Neue"/>
                <a:cs typeface="Helvetica Neue"/>
                <a:sym typeface="Helvetica Neue"/>
              </a:rPr>
              <a:t>2</a:t>
            </a:r>
            <a:endParaRPr sz="900"/>
          </a:p>
        </p:txBody>
      </p:sp>
      <p:sp>
        <p:nvSpPr>
          <p:cNvPr id="691" name="Google Shape;691;p93"/>
          <p:cNvSpPr txBox="1"/>
          <p:nvPr/>
        </p:nvSpPr>
        <p:spPr>
          <a:xfrm>
            <a:off x="4005996" y="2353526"/>
            <a:ext cx="269100" cy="435600"/>
          </a:xfrm>
          <a:prstGeom prst="rect">
            <a:avLst/>
          </a:prstGeom>
          <a:noFill/>
          <a:ln>
            <a:noFill/>
          </a:ln>
        </p:spPr>
        <p:txBody>
          <a:bodyPr spcFirstLastPara="1" wrap="square" lIns="32750" tIns="32750" rIns="32750" bIns="32750" anchor="ctr" anchorCtr="0">
            <a:spAutoFit/>
          </a:bodyPr>
          <a:lstStyle/>
          <a:p>
            <a:pPr marL="0" marR="0" lvl="0" indent="0" algn="ctr" rtl="0">
              <a:lnSpc>
                <a:spcPct val="100000"/>
              </a:lnSpc>
              <a:spcBef>
                <a:spcPts val="0"/>
              </a:spcBef>
              <a:spcAft>
                <a:spcPts val="0"/>
              </a:spcAft>
              <a:buClr>
                <a:srgbClr val="5E5E5E"/>
              </a:buClr>
              <a:buSzPts val="2400"/>
              <a:buFont typeface="Helvetica Neue"/>
              <a:buNone/>
            </a:pPr>
            <a:r>
              <a:rPr lang="en" sz="2400" b="0" i="0" u="none" strike="noStrike" cap="none">
                <a:solidFill>
                  <a:srgbClr val="5E5E5E"/>
                </a:solidFill>
                <a:latin typeface="Helvetica Neue"/>
                <a:ea typeface="Helvetica Neue"/>
                <a:cs typeface="Helvetica Neue"/>
                <a:sym typeface="Helvetica Neue"/>
              </a:rPr>
              <a:t>1</a:t>
            </a:r>
            <a:endParaRPr sz="900"/>
          </a:p>
        </p:txBody>
      </p:sp>
      <p:sp>
        <p:nvSpPr>
          <p:cNvPr id="692" name="Google Shape;692;p93"/>
          <p:cNvSpPr txBox="1"/>
          <p:nvPr/>
        </p:nvSpPr>
        <p:spPr>
          <a:xfrm>
            <a:off x="5623545" y="2353526"/>
            <a:ext cx="269100" cy="435600"/>
          </a:xfrm>
          <a:prstGeom prst="rect">
            <a:avLst/>
          </a:prstGeom>
          <a:noFill/>
          <a:ln>
            <a:noFill/>
          </a:ln>
        </p:spPr>
        <p:txBody>
          <a:bodyPr spcFirstLastPara="1" wrap="square" lIns="32750" tIns="32750" rIns="32750" bIns="32750" anchor="ctr" anchorCtr="0">
            <a:spAutoFit/>
          </a:bodyPr>
          <a:lstStyle/>
          <a:p>
            <a:pPr marL="0" marR="0" lvl="0" indent="0" algn="ctr" rtl="0">
              <a:lnSpc>
                <a:spcPct val="100000"/>
              </a:lnSpc>
              <a:spcBef>
                <a:spcPts val="0"/>
              </a:spcBef>
              <a:spcAft>
                <a:spcPts val="0"/>
              </a:spcAft>
              <a:buClr>
                <a:srgbClr val="5E5E5E"/>
              </a:buClr>
              <a:buSzPts val="2400"/>
              <a:buFont typeface="Helvetica Neue"/>
              <a:buNone/>
            </a:pPr>
            <a:r>
              <a:rPr lang="en" sz="2400" b="0" i="0" u="none" strike="noStrike" cap="none">
                <a:solidFill>
                  <a:srgbClr val="5E5E5E"/>
                </a:solidFill>
                <a:latin typeface="Helvetica Neue"/>
                <a:ea typeface="Helvetica Neue"/>
                <a:cs typeface="Helvetica Neue"/>
                <a:sym typeface="Helvetica Neue"/>
              </a:rPr>
              <a:t>8</a:t>
            </a:r>
            <a:endParaRPr sz="900"/>
          </a:p>
        </p:txBody>
      </p:sp>
      <p:sp>
        <p:nvSpPr>
          <p:cNvPr id="693" name="Google Shape;693;p93"/>
          <p:cNvSpPr txBox="1"/>
          <p:nvPr/>
        </p:nvSpPr>
        <p:spPr>
          <a:xfrm>
            <a:off x="4177957" y="3540507"/>
            <a:ext cx="269100" cy="435600"/>
          </a:xfrm>
          <a:prstGeom prst="rect">
            <a:avLst/>
          </a:prstGeom>
          <a:noFill/>
          <a:ln>
            <a:noFill/>
          </a:ln>
        </p:spPr>
        <p:txBody>
          <a:bodyPr spcFirstLastPara="1" wrap="square" lIns="32750" tIns="32750" rIns="32750" bIns="32750" anchor="ctr" anchorCtr="0">
            <a:spAutoFit/>
          </a:bodyPr>
          <a:lstStyle/>
          <a:p>
            <a:pPr marL="0" marR="0" lvl="0" indent="0" algn="ctr" rtl="0">
              <a:lnSpc>
                <a:spcPct val="100000"/>
              </a:lnSpc>
              <a:spcBef>
                <a:spcPts val="0"/>
              </a:spcBef>
              <a:spcAft>
                <a:spcPts val="0"/>
              </a:spcAft>
              <a:buClr>
                <a:srgbClr val="5E5E5E"/>
              </a:buClr>
              <a:buSzPts val="2400"/>
              <a:buFont typeface="Helvetica Neue"/>
              <a:buNone/>
            </a:pPr>
            <a:r>
              <a:rPr lang="en" sz="2400" b="0" i="0" u="none" strike="noStrike" cap="none">
                <a:solidFill>
                  <a:srgbClr val="5E5E5E"/>
                </a:solidFill>
                <a:latin typeface="Helvetica Neue"/>
                <a:ea typeface="Helvetica Neue"/>
                <a:cs typeface="Helvetica Neue"/>
                <a:sym typeface="Helvetica Neue"/>
              </a:rPr>
              <a:t>6</a:t>
            </a:r>
            <a:endParaRPr sz="900"/>
          </a:p>
        </p:txBody>
      </p:sp>
      <p:sp>
        <p:nvSpPr>
          <p:cNvPr id="694" name="Google Shape;694;p93"/>
          <p:cNvSpPr txBox="1"/>
          <p:nvPr/>
        </p:nvSpPr>
        <p:spPr>
          <a:xfrm>
            <a:off x="2840409" y="345439"/>
            <a:ext cx="3463200" cy="1082100"/>
          </a:xfrm>
          <a:prstGeom prst="rect">
            <a:avLst/>
          </a:prstGeom>
          <a:noFill/>
          <a:ln>
            <a:noFill/>
          </a:ln>
        </p:spPr>
        <p:txBody>
          <a:bodyPr spcFirstLastPara="1" wrap="square" lIns="32750" tIns="32750" rIns="32750" bIns="32750" anchor="ctr" anchorCtr="0">
            <a:spAutoFit/>
          </a:bodyPr>
          <a:lstStyle/>
          <a:p>
            <a:pPr marL="0" marR="0" lvl="0" indent="0" algn="ctr" rtl="0">
              <a:lnSpc>
                <a:spcPct val="100000"/>
              </a:lnSpc>
              <a:spcBef>
                <a:spcPts val="0"/>
              </a:spcBef>
              <a:spcAft>
                <a:spcPts val="0"/>
              </a:spcAft>
              <a:buClr>
                <a:srgbClr val="5E5E5E"/>
              </a:buClr>
              <a:buSzPts val="3300"/>
              <a:buFont typeface="Helvetica Neue"/>
              <a:buNone/>
            </a:pPr>
            <a:r>
              <a:rPr lang="en" sz="3300" b="0" i="0" u="none" strike="noStrike" cap="none">
                <a:solidFill>
                  <a:srgbClr val="5E5E5E"/>
                </a:solidFill>
                <a:latin typeface="Helvetica Neue"/>
                <a:ea typeface="Helvetica Neue"/>
                <a:cs typeface="Helvetica Neue"/>
                <a:sym typeface="Helvetica Neue"/>
              </a:rPr>
              <a:t>Remove S and T</a:t>
            </a:r>
            <a:endParaRPr sz="900"/>
          </a:p>
          <a:p>
            <a:pPr marL="0" marR="0" lvl="0" indent="0" algn="ctr" rtl="0">
              <a:lnSpc>
                <a:spcPct val="100000"/>
              </a:lnSpc>
              <a:spcBef>
                <a:spcPts val="0"/>
              </a:spcBef>
              <a:spcAft>
                <a:spcPts val="0"/>
              </a:spcAft>
              <a:buClr>
                <a:srgbClr val="5E5E5E"/>
              </a:buClr>
              <a:buSzPts val="3300"/>
              <a:buFont typeface="Helvetica Neue"/>
              <a:buNone/>
            </a:pPr>
            <a:r>
              <a:rPr lang="en" sz="3300" b="0" i="0" u="none" strike="noStrike" cap="none">
                <a:solidFill>
                  <a:srgbClr val="5E5E5E"/>
                </a:solidFill>
                <a:latin typeface="Helvetica Neue"/>
                <a:ea typeface="Helvetica Neue"/>
                <a:cs typeface="Helvetica Neue"/>
                <a:sym typeface="Helvetica Neue"/>
              </a:rPr>
              <a:t>Get answer</a:t>
            </a:r>
            <a:endParaRPr sz="900"/>
          </a:p>
        </p:txBody>
      </p:sp>
      <p:sp>
        <p:nvSpPr>
          <p:cNvPr id="695" name="Google Shape;695;p93"/>
          <p:cNvSpPr txBox="1"/>
          <p:nvPr/>
        </p:nvSpPr>
        <p:spPr>
          <a:xfrm>
            <a:off x="3165044" y="2353526"/>
            <a:ext cx="269100" cy="435600"/>
          </a:xfrm>
          <a:prstGeom prst="rect">
            <a:avLst/>
          </a:prstGeom>
          <a:noFill/>
          <a:ln>
            <a:noFill/>
          </a:ln>
        </p:spPr>
        <p:txBody>
          <a:bodyPr spcFirstLastPara="1" wrap="square" lIns="32750" tIns="32750" rIns="32750" bIns="32750" anchor="ctr" anchorCtr="0">
            <a:spAutoFit/>
          </a:bodyPr>
          <a:lstStyle/>
          <a:p>
            <a:pPr marL="0" marR="0" lvl="0" indent="0" algn="ctr" rtl="0">
              <a:lnSpc>
                <a:spcPct val="100000"/>
              </a:lnSpc>
              <a:spcBef>
                <a:spcPts val="0"/>
              </a:spcBef>
              <a:spcAft>
                <a:spcPts val="0"/>
              </a:spcAft>
              <a:buClr>
                <a:srgbClr val="EB220C"/>
              </a:buClr>
              <a:buSzPts val="2400"/>
              <a:buFont typeface="Helvetica Neue"/>
              <a:buNone/>
            </a:pPr>
            <a:r>
              <a:rPr lang="en" sz="2400" b="0" i="0" u="none" strike="noStrike" cap="none">
                <a:solidFill>
                  <a:srgbClr val="EB220C"/>
                </a:solidFill>
                <a:latin typeface="Helvetica Neue"/>
                <a:ea typeface="Helvetica Neue"/>
                <a:cs typeface="Helvetica Neue"/>
                <a:sym typeface="Helvetica Neue"/>
              </a:rPr>
              <a:t>1</a:t>
            </a:r>
            <a:endParaRPr sz="900"/>
          </a:p>
        </p:txBody>
      </p:sp>
      <p:sp>
        <p:nvSpPr>
          <p:cNvPr id="696" name="Google Shape;696;p93"/>
          <p:cNvSpPr txBox="1"/>
          <p:nvPr/>
        </p:nvSpPr>
        <p:spPr>
          <a:xfrm>
            <a:off x="4240704" y="2555209"/>
            <a:ext cx="269100" cy="435600"/>
          </a:xfrm>
          <a:prstGeom prst="rect">
            <a:avLst/>
          </a:prstGeom>
          <a:noFill/>
          <a:ln>
            <a:noFill/>
          </a:ln>
        </p:spPr>
        <p:txBody>
          <a:bodyPr spcFirstLastPara="1" wrap="square" lIns="32750" tIns="32750" rIns="32750" bIns="32750" anchor="ctr" anchorCtr="0">
            <a:spAutoFit/>
          </a:bodyPr>
          <a:lstStyle/>
          <a:p>
            <a:pPr marL="0" marR="0" lvl="0" indent="0" algn="ctr" rtl="0">
              <a:lnSpc>
                <a:spcPct val="100000"/>
              </a:lnSpc>
              <a:spcBef>
                <a:spcPts val="0"/>
              </a:spcBef>
              <a:spcAft>
                <a:spcPts val="0"/>
              </a:spcAft>
              <a:buClr>
                <a:srgbClr val="EB220C"/>
              </a:buClr>
              <a:buSzPts val="2400"/>
              <a:buFont typeface="Helvetica Neue"/>
              <a:buNone/>
            </a:pPr>
            <a:r>
              <a:rPr lang="en" sz="2400" b="0" i="0" u="none" strike="noStrike" cap="none">
                <a:solidFill>
                  <a:srgbClr val="EB220C"/>
                </a:solidFill>
                <a:latin typeface="Helvetica Neue"/>
                <a:ea typeface="Helvetica Neue"/>
                <a:cs typeface="Helvetica Neue"/>
                <a:sym typeface="Helvetica Neue"/>
              </a:rPr>
              <a:t>1</a:t>
            </a:r>
            <a:endParaRPr sz="900"/>
          </a:p>
        </p:txBody>
      </p:sp>
      <p:sp>
        <p:nvSpPr>
          <p:cNvPr id="697" name="Google Shape;697;p93"/>
          <p:cNvSpPr txBox="1"/>
          <p:nvPr/>
        </p:nvSpPr>
        <p:spPr>
          <a:xfrm>
            <a:off x="4178017" y="3241009"/>
            <a:ext cx="269100" cy="435600"/>
          </a:xfrm>
          <a:prstGeom prst="rect">
            <a:avLst/>
          </a:prstGeom>
          <a:noFill/>
          <a:ln>
            <a:noFill/>
          </a:ln>
        </p:spPr>
        <p:txBody>
          <a:bodyPr spcFirstLastPara="1" wrap="square" lIns="32750" tIns="32750" rIns="32750" bIns="32750" anchor="ctr" anchorCtr="0">
            <a:spAutoFit/>
          </a:bodyPr>
          <a:lstStyle/>
          <a:p>
            <a:pPr marL="0" marR="0" lvl="0" indent="0" algn="ctr" rtl="0">
              <a:lnSpc>
                <a:spcPct val="100000"/>
              </a:lnSpc>
              <a:spcBef>
                <a:spcPts val="0"/>
              </a:spcBef>
              <a:spcAft>
                <a:spcPts val="0"/>
              </a:spcAft>
              <a:buClr>
                <a:srgbClr val="EB220C"/>
              </a:buClr>
              <a:buSzPts val="2400"/>
              <a:buFont typeface="Helvetica Neue"/>
              <a:buNone/>
            </a:pPr>
            <a:r>
              <a:rPr lang="en" sz="2400" b="0" i="0" u="none" strike="noStrike" cap="none">
                <a:solidFill>
                  <a:srgbClr val="EB220C"/>
                </a:solidFill>
                <a:latin typeface="Helvetica Neue"/>
                <a:ea typeface="Helvetica Neue"/>
                <a:cs typeface="Helvetica Neue"/>
                <a:sym typeface="Helvetica Neue"/>
              </a:rPr>
              <a:t>0</a:t>
            </a:r>
            <a:endParaRPr sz="900"/>
          </a:p>
        </p:txBody>
      </p:sp>
      <p:sp>
        <p:nvSpPr>
          <p:cNvPr id="698" name="Google Shape;698;p93"/>
          <p:cNvSpPr txBox="1"/>
          <p:nvPr/>
        </p:nvSpPr>
        <p:spPr>
          <a:xfrm>
            <a:off x="4176455" y="1503975"/>
            <a:ext cx="269100" cy="435600"/>
          </a:xfrm>
          <a:prstGeom prst="rect">
            <a:avLst/>
          </a:prstGeom>
          <a:noFill/>
          <a:ln>
            <a:noFill/>
          </a:ln>
        </p:spPr>
        <p:txBody>
          <a:bodyPr spcFirstLastPara="1" wrap="square" lIns="32750" tIns="32750" rIns="32750" bIns="32750" anchor="ctr" anchorCtr="0">
            <a:spAutoFit/>
          </a:bodyPr>
          <a:lstStyle/>
          <a:p>
            <a:pPr marL="0" marR="0" lvl="0" indent="0" algn="ctr" rtl="0">
              <a:lnSpc>
                <a:spcPct val="100000"/>
              </a:lnSpc>
              <a:spcBef>
                <a:spcPts val="0"/>
              </a:spcBef>
              <a:spcAft>
                <a:spcPts val="0"/>
              </a:spcAft>
              <a:buClr>
                <a:srgbClr val="EB220C"/>
              </a:buClr>
              <a:buSzPts val="2400"/>
              <a:buFont typeface="Helvetica Neue"/>
              <a:buNone/>
            </a:pPr>
            <a:r>
              <a:rPr lang="en" sz="2400" b="0" i="0" u="none" strike="noStrike" cap="none">
                <a:solidFill>
                  <a:srgbClr val="EB220C"/>
                </a:solidFill>
                <a:latin typeface="Helvetica Neue"/>
                <a:ea typeface="Helvetica Neue"/>
                <a:cs typeface="Helvetica Neue"/>
                <a:sym typeface="Helvetica Neue"/>
              </a:rPr>
              <a:t>4</a:t>
            </a:r>
            <a:endParaRPr sz="900"/>
          </a:p>
        </p:txBody>
      </p:sp>
      <p:sp>
        <p:nvSpPr>
          <p:cNvPr id="699" name="Google Shape;699;p93"/>
          <p:cNvSpPr txBox="1"/>
          <p:nvPr/>
        </p:nvSpPr>
        <p:spPr>
          <a:xfrm>
            <a:off x="5279625" y="2348327"/>
            <a:ext cx="269100" cy="435600"/>
          </a:xfrm>
          <a:prstGeom prst="rect">
            <a:avLst/>
          </a:prstGeom>
          <a:noFill/>
          <a:ln>
            <a:noFill/>
          </a:ln>
        </p:spPr>
        <p:txBody>
          <a:bodyPr spcFirstLastPara="1" wrap="square" lIns="32750" tIns="32750" rIns="32750" bIns="32750" anchor="ctr" anchorCtr="0">
            <a:spAutoFit/>
          </a:bodyPr>
          <a:lstStyle/>
          <a:p>
            <a:pPr marL="0" marR="0" lvl="0" indent="0" algn="ctr" rtl="0">
              <a:lnSpc>
                <a:spcPct val="100000"/>
              </a:lnSpc>
              <a:spcBef>
                <a:spcPts val="0"/>
              </a:spcBef>
              <a:spcAft>
                <a:spcPts val="0"/>
              </a:spcAft>
              <a:buClr>
                <a:srgbClr val="EB220C"/>
              </a:buClr>
              <a:buSzPts val="2400"/>
              <a:buFont typeface="Helvetica Neue"/>
              <a:buNone/>
            </a:pPr>
            <a:r>
              <a:rPr lang="en" sz="2400" b="0" i="0" u="none" strike="noStrike" cap="none">
                <a:solidFill>
                  <a:srgbClr val="EB220C"/>
                </a:solidFill>
                <a:latin typeface="Helvetica Neue"/>
                <a:ea typeface="Helvetica Neue"/>
                <a:cs typeface="Helvetica Neue"/>
                <a:sym typeface="Helvetica Neue"/>
              </a:rPr>
              <a:t>3</a:t>
            </a:r>
            <a:endParaRPr sz="90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703"/>
        <p:cNvGrpSpPr/>
        <p:nvPr/>
      </p:nvGrpSpPr>
      <p:grpSpPr>
        <a:xfrm>
          <a:off x="0" y="0"/>
          <a:ext cx="0" cy="0"/>
          <a:chOff x="0" y="0"/>
          <a:chExt cx="0" cy="0"/>
        </a:xfrm>
      </p:grpSpPr>
      <p:sp>
        <p:nvSpPr>
          <p:cNvPr id="704" name="Google Shape;704;p94"/>
          <p:cNvSpPr txBox="1"/>
          <p:nvPr/>
        </p:nvSpPr>
        <p:spPr>
          <a:xfrm>
            <a:off x="170116" y="123504"/>
            <a:ext cx="5739900" cy="423300"/>
          </a:xfrm>
          <a:prstGeom prst="rect">
            <a:avLst/>
          </a:prstGeom>
          <a:noFill/>
          <a:ln>
            <a:noFill/>
          </a:ln>
        </p:spPr>
        <p:txBody>
          <a:bodyPr spcFirstLastPara="1" wrap="square" lIns="32750" tIns="32750" rIns="32750" bIns="32750" anchor="ctr" anchorCtr="0">
            <a:spAutoFit/>
          </a:bodyPr>
          <a:lstStyle/>
          <a:p>
            <a:pPr marL="0" marR="0" lvl="0" indent="0" algn="l" rtl="0">
              <a:lnSpc>
                <a:spcPct val="80000"/>
              </a:lnSpc>
              <a:spcBef>
                <a:spcPts val="0"/>
              </a:spcBef>
              <a:spcAft>
                <a:spcPts val="0"/>
              </a:spcAft>
              <a:buClr>
                <a:srgbClr val="000000"/>
              </a:buClr>
              <a:buSzPts val="2900"/>
              <a:buFont typeface="Helvetica Neue"/>
              <a:buNone/>
            </a:pPr>
            <a:r>
              <a:rPr lang="en" sz="2900" b="1" i="0" u="none" strike="noStrike" cap="none">
                <a:solidFill>
                  <a:srgbClr val="000000"/>
                </a:solidFill>
                <a:latin typeface="Helvetica Neue"/>
                <a:ea typeface="Helvetica Neue"/>
                <a:cs typeface="Helvetica Neue"/>
                <a:sym typeface="Helvetica Neue"/>
              </a:rPr>
              <a:t>Circulation with Lower Bounds</a:t>
            </a:r>
            <a:endParaRPr sz="900"/>
          </a:p>
        </p:txBody>
      </p:sp>
      <p:sp>
        <p:nvSpPr>
          <p:cNvPr id="705" name="Google Shape;705;p94"/>
          <p:cNvSpPr/>
          <p:nvPr/>
        </p:nvSpPr>
        <p:spPr>
          <a:xfrm>
            <a:off x="2742920" y="1314960"/>
            <a:ext cx="682200" cy="511800"/>
          </a:xfrm>
          <a:prstGeom prst="ellipse">
            <a:avLst/>
          </a:prstGeom>
          <a:noFill/>
          <a:ln w="25400" cap="flat" cmpd="sng">
            <a:solidFill>
              <a:srgbClr val="000000"/>
            </a:solidFill>
            <a:prstDash val="solid"/>
            <a:miter lim="400000"/>
            <a:headEnd type="none" w="sm" len="sm"/>
            <a:tailEnd type="none" w="sm" len="sm"/>
          </a:ln>
        </p:spPr>
        <p:txBody>
          <a:bodyPr spcFirstLastPara="1" wrap="square" lIns="32750" tIns="32750" rIns="32750" bIns="32750" anchor="ctr" anchorCtr="0">
            <a:noAutofit/>
          </a:bodyPr>
          <a:lstStyle/>
          <a:p>
            <a:pPr marL="0" marR="0" lvl="0" indent="0" algn="ctr" rtl="0">
              <a:lnSpc>
                <a:spcPct val="100000"/>
              </a:lnSpc>
              <a:spcBef>
                <a:spcPts val="0"/>
              </a:spcBef>
              <a:spcAft>
                <a:spcPts val="0"/>
              </a:spcAft>
              <a:buClr>
                <a:srgbClr val="FFFFFF"/>
              </a:buClr>
              <a:buSzPts val="1400"/>
              <a:buFont typeface="Helvetica Neue"/>
              <a:buNone/>
            </a:pPr>
            <a:endParaRPr sz="1400" b="0" i="0" u="none" strike="noStrike" cap="none">
              <a:solidFill>
                <a:srgbClr val="FFFFFF"/>
              </a:solidFill>
              <a:latin typeface="Helvetica Neue"/>
              <a:ea typeface="Helvetica Neue"/>
              <a:cs typeface="Helvetica Neue"/>
              <a:sym typeface="Helvetica Neue"/>
            </a:endParaRPr>
          </a:p>
        </p:txBody>
      </p:sp>
      <p:sp>
        <p:nvSpPr>
          <p:cNvPr id="706" name="Google Shape;706;p94"/>
          <p:cNvSpPr txBox="1"/>
          <p:nvPr/>
        </p:nvSpPr>
        <p:spPr>
          <a:xfrm>
            <a:off x="2883518" y="1396881"/>
            <a:ext cx="401100" cy="435600"/>
          </a:xfrm>
          <a:prstGeom prst="rect">
            <a:avLst/>
          </a:prstGeom>
          <a:noFill/>
          <a:ln>
            <a:noFill/>
          </a:ln>
        </p:spPr>
        <p:txBody>
          <a:bodyPr spcFirstLastPara="1" wrap="square" lIns="32750" tIns="32750" rIns="32750" bIns="32750" anchor="ctr" anchorCtr="0">
            <a:spAutoFit/>
          </a:bodyPr>
          <a:lstStyle/>
          <a:p>
            <a:pPr marL="0" marR="0" lvl="0" indent="0" algn="ctr" rtl="0">
              <a:lnSpc>
                <a:spcPct val="100000"/>
              </a:lnSpc>
              <a:spcBef>
                <a:spcPts val="0"/>
              </a:spcBef>
              <a:spcAft>
                <a:spcPts val="0"/>
              </a:spcAft>
              <a:buClr>
                <a:srgbClr val="5E5E5E"/>
              </a:buClr>
              <a:buSzPts val="2400"/>
              <a:buFont typeface="Helvetica Neue"/>
              <a:buNone/>
            </a:pPr>
            <a:r>
              <a:rPr lang="en" sz="2400" b="0" i="0" u="none" strike="noStrike" cap="none">
                <a:solidFill>
                  <a:srgbClr val="5E5E5E"/>
                </a:solidFill>
                <a:latin typeface="Helvetica Neue"/>
                <a:ea typeface="Helvetica Neue"/>
                <a:cs typeface="Helvetica Neue"/>
                <a:sym typeface="Helvetica Neue"/>
              </a:rPr>
              <a:t>-3</a:t>
            </a:r>
            <a:endParaRPr sz="900"/>
          </a:p>
        </p:txBody>
      </p:sp>
      <p:sp>
        <p:nvSpPr>
          <p:cNvPr id="707" name="Google Shape;707;p94"/>
          <p:cNvSpPr/>
          <p:nvPr/>
        </p:nvSpPr>
        <p:spPr>
          <a:xfrm>
            <a:off x="2742920" y="3316869"/>
            <a:ext cx="682200" cy="511800"/>
          </a:xfrm>
          <a:prstGeom prst="ellipse">
            <a:avLst/>
          </a:prstGeom>
          <a:noFill/>
          <a:ln w="25400" cap="flat" cmpd="sng">
            <a:solidFill>
              <a:srgbClr val="000000"/>
            </a:solidFill>
            <a:prstDash val="solid"/>
            <a:miter lim="400000"/>
            <a:headEnd type="none" w="sm" len="sm"/>
            <a:tailEnd type="none" w="sm" len="sm"/>
          </a:ln>
        </p:spPr>
        <p:txBody>
          <a:bodyPr spcFirstLastPara="1" wrap="square" lIns="32750" tIns="32750" rIns="32750" bIns="32750" anchor="ctr" anchorCtr="0">
            <a:noAutofit/>
          </a:bodyPr>
          <a:lstStyle/>
          <a:p>
            <a:pPr marL="0" marR="0" lvl="0" indent="0" algn="ctr" rtl="0">
              <a:lnSpc>
                <a:spcPct val="100000"/>
              </a:lnSpc>
              <a:spcBef>
                <a:spcPts val="0"/>
              </a:spcBef>
              <a:spcAft>
                <a:spcPts val="0"/>
              </a:spcAft>
              <a:buClr>
                <a:srgbClr val="FFFFFF"/>
              </a:buClr>
              <a:buSzPts val="1400"/>
              <a:buFont typeface="Helvetica Neue"/>
              <a:buNone/>
            </a:pPr>
            <a:endParaRPr sz="1400" b="0" i="0" u="none" strike="noStrike" cap="none">
              <a:solidFill>
                <a:srgbClr val="FFFFFF"/>
              </a:solidFill>
              <a:latin typeface="Helvetica Neue"/>
              <a:ea typeface="Helvetica Neue"/>
              <a:cs typeface="Helvetica Neue"/>
              <a:sym typeface="Helvetica Neue"/>
            </a:endParaRPr>
          </a:p>
        </p:txBody>
      </p:sp>
      <p:sp>
        <p:nvSpPr>
          <p:cNvPr id="708" name="Google Shape;708;p94"/>
          <p:cNvSpPr txBox="1"/>
          <p:nvPr/>
        </p:nvSpPr>
        <p:spPr>
          <a:xfrm>
            <a:off x="2883518" y="3398790"/>
            <a:ext cx="401100" cy="435600"/>
          </a:xfrm>
          <a:prstGeom prst="rect">
            <a:avLst/>
          </a:prstGeom>
          <a:noFill/>
          <a:ln>
            <a:noFill/>
          </a:ln>
        </p:spPr>
        <p:txBody>
          <a:bodyPr spcFirstLastPara="1" wrap="square" lIns="32750" tIns="32750" rIns="32750" bIns="32750" anchor="ctr" anchorCtr="0">
            <a:spAutoFit/>
          </a:bodyPr>
          <a:lstStyle/>
          <a:p>
            <a:pPr marL="0" marR="0" lvl="0" indent="0" algn="ctr" rtl="0">
              <a:lnSpc>
                <a:spcPct val="100000"/>
              </a:lnSpc>
              <a:spcBef>
                <a:spcPts val="0"/>
              </a:spcBef>
              <a:spcAft>
                <a:spcPts val="0"/>
              </a:spcAft>
              <a:buClr>
                <a:srgbClr val="5E5E5E"/>
              </a:buClr>
              <a:buSzPts val="2400"/>
              <a:buFont typeface="Helvetica Neue"/>
              <a:buNone/>
            </a:pPr>
            <a:r>
              <a:rPr lang="en" sz="2400" b="0" i="0" u="none" strike="noStrike" cap="none">
                <a:solidFill>
                  <a:srgbClr val="5E5E5E"/>
                </a:solidFill>
                <a:latin typeface="Helvetica Neue"/>
                <a:ea typeface="Helvetica Neue"/>
                <a:cs typeface="Helvetica Neue"/>
                <a:sym typeface="Helvetica Neue"/>
              </a:rPr>
              <a:t>-2</a:t>
            </a:r>
            <a:endParaRPr sz="900"/>
          </a:p>
        </p:txBody>
      </p:sp>
      <p:sp>
        <p:nvSpPr>
          <p:cNvPr id="709" name="Google Shape;709;p94"/>
          <p:cNvSpPr/>
          <p:nvPr/>
        </p:nvSpPr>
        <p:spPr>
          <a:xfrm>
            <a:off x="5199860" y="1314960"/>
            <a:ext cx="682200" cy="511800"/>
          </a:xfrm>
          <a:prstGeom prst="ellipse">
            <a:avLst/>
          </a:prstGeom>
          <a:noFill/>
          <a:ln w="25400" cap="flat" cmpd="sng">
            <a:solidFill>
              <a:srgbClr val="000000"/>
            </a:solidFill>
            <a:prstDash val="solid"/>
            <a:miter lim="400000"/>
            <a:headEnd type="none" w="sm" len="sm"/>
            <a:tailEnd type="none" w="sm" len="sm"/>
          </a:ln>
        </p:spPr>
        <p:txBody>
          <a:bodyPr spcFirstLastPara="1" wrap="square" lIns="32750" tIns="32750" rIns="32750" bIns="32750" anchor="ctr" anchorCtr="0">
            <a:noAutofit/>
          </a:bodyPr>
          <a:lstStyle/>
          <a:p>
            <a:pPr marL="0" marR="0" lvl="0" indent="0" algn="ctr" rtl="0">
              <a:lnSpc>
                <a:spcPct val="100000"/>
              </a:lnSpc>
              <a:spcBef>
                <a:spcPts val="0"/>
              </a:spcBef>
              <a:spcAft>
                <a:spcPts val="0"/>
              </a:spcAft>
              <a:buClr>
                <a:srgbClr val="FFFFFF"/>
              </a:buClr>
              <a:buSzPts val="1400"/>
              <a:buFont typeface="Helvetica Neue"/>
              <a:buNone/>
            </a:pPr>
            <a:endParaRPr sz="1400" b="0" i="0" u="none" strike="noStrike" cap="none">
              <a:solidFill>
                <a:srgbClr val="FFFFFF"/>
              </a:solidFill>
              <a:latin typeface="Helvetica Neue"/>
              <a:ea typeface="Helvetica Neue"/>
              <a:cs typeface="Helvetica Neue"/>
              <a:sym typeface="Helvetica Neue"/>
            </a:endParaRPr>
          </a:p>
        </p:txBody>
      </p:sp>
      <p:sp>
        <p:nvSpPr>
          <p:cNvPr id="710" name="Google Shape;710;p94"/>
          <p:cNvSpPr txBox="1"/>
          <p:nvPr/>
        </p:nvSpPr>
        <p:spPr>
          <a:xfrm>
            <a:off x="5406456" y="1396881"/>
            <a:ext cx="269100" cy="435600"/>
          </a:xfrm>
          <a:prstGeom prst="rect">
            <a:avLst/>
          </a:prstGeom>
          <a:noFill/>
          <a:ln>
            <a:noFill/>
          </a:ln>
        </p:spPr>
        <p:txBody>
          <a:bodyPr spcFirstLastPara="1" wrap="square" lIns="32750" tIns="32750" rIns="32750" bIns="32750" anchor="ctr" anchorCtr="0">
            <a:spAutoFit/>
          </a:bodyPr>
          <a:lstStyle/>
          <a:p>
            <a:pPr marL="0" marR="0" lvl="0" indent="0" algn="ctr" rtl="0">
              <a:lnSpc>
                <a:spcPct val="100000"/>
              </a:lnSpc>
              <a:spcBef>
                <a:spcPts val="0"/>
              </a:spcBef>
              <a:spcAft>
                <a:spcPts val="0"/>
              </a:spcAft>
              <a:buClr>
                <a:srgbClr val="5E5E5E"/>
              </a:buClr>
              <a:buSzPts val="2400"/>
              <a:buFont typeface="Helvetica Neue"/>
              <a:buNone/>
            </a:pPr>
            <a:r>
              <a:rPr lang="en" sz="2400" b="0" i="0" u="none" strike="noStrike" cap="none">
                <a:solidFill>
                  <a:srgbClr val="5E5E5E"/>
                </a:solidFill>
                <a:latin typeface="Helvetica Neue"/>
                <a:ea typeface="Helvetica Neue"/>
                <a:cs typeface="Helvetica Neue"/>
                <a:sym typeface="Helvetica Neue"/>
              </a:rPr>
              <a:t>2</a:t>
            </a:r>
            <a:endParaRPr sz="900"/>
          </a:p>
        </p:txBody>
      </p:sp>
      <p:sp>
        <p:nvSpPr>
          <p:cNvPr id="711" name="Google Shape;711;p94"/>
          <p:cNvSpPr/>
          <p:nvPr/>
        </p:nvSpPr>
        <p:spPr>
          <a:xfrm>
            <a:off x="5199860" y="3316869"/>
            <a:ext cx="682200" cy="511800"/>
          </a:xfrm>
          <a:prstGeom prst="ellipse">
            <a:avLst/>
          </a:prstGeom>
          <a:noFill/>
          <a:ln w="25400" cap="flat" cmpd="sng">
            <a:solidFill>
              <a:srgbClr val="000000"/>
            </a:solidFill>
            <a:prstDash val="solid"/>
            <a:miter lim="400000"/>
            <a:headEnd type="none" w="sm" len="sm"/>
            <a:tailEnd type="none" w="sm" len="sm"/>
          </a:ln>
        </p:spPr>
        <p:txBody>
          <a:bodyPr spcFirstLastPara="1" wrap="square" lIns="32750" tIns="32750" rIns="32750" bIns="32750" anchor="ctr" anchorCtr="0">
            <a:noAutofit/>
          </a:bodyPr>
          <a:lstStyle/>
          <a:p>
            <a:pPr marL="0" marR="0" lvl="0" indent="0" algn="ctr" rtl="0">
              <a:lnSpc>
                <a:spcPct val="100000"/>
              </a:lnSpc>
              <a:spcBef>
                <a:spcPts val="0"/>
              </a:spcBef>
              <a:spcAft>
                <a:spcPts val="0"/>
              </a:spcAft>
              <a:buClr>
                <a:srgbClr val="FFFFFF"/>
              </a:buClr>
              <a:buSzPts val="1400"/>
              <a:buFont typeface="Helvetica Neue"/>
              <a:buNone/>
            </a:pPr>
            <a:endParaRPr sz="1400" b="0" i="0" u="none" strike="noStrike" cap="none">
              <a:solidFill>
                <a:srgbClr val="FFFFFF"/>
              </a:solidFill>
              <a:latin typeface="Helvetica Neue"/>
              <a:ea typeface="Helvetica Neue"/>
              <a:cs typeface="Helvetica Neue"/>
              <a:sym typeface="Helvetica Neue"/>
            </a:endParaRPr>
          </a:p>
        </p:txBody>
      </p:sp>
      <p:sp>
        <p:nvSpPr>
          <p:cNvPr id="712" name="Google Shape;712;p94"/>
          <p:cNvSpPr txBox="1"/>
          <p:nvPr/>
        </p:nvSpPr>
        <p:spPr>
          <a:xfrm>
            <a:off x="5406457" y="3398790"/>
            <a:ext cx="269100" cy="435600"/>
          </a:xfrm>
          <a:prstGeom prst="rect">
            <a:avLst/>
          </a:prstGeom>
          <a:noFill/>
          <a:ln>
            <a:noFill/>
          </a:ln>
        </p:spPr>
        <p:txBody>
          <a:bodyPr spcFirstLastPara="1" wrap="square" lIns="32750" tIns="32750" rIns="32750" bIns="32750" anchor="ctr" anchorCtr="0">
            <a:spAutoFit/>
          </a:bodyPr>
          <a:lstStyle/>
          <a:p>
            <a:pPr marL="0" marR="0" lvl="0" indent="0" algn="ctr" rtl="0">
              <a:lnSpc>
                <a:spcPct val="100000"/>
              </a:lnSpc>
              <a:spcBef>
                <a:spcPts val="0"/>
              </a:spcBef>
              <a:spcAft>
                <a:spcPts val="0"/>
              </a:spcAft>
              <a:buClr>
                <a:srgbClr val="5E5E5E"/>
              </a:buClr>
              <a:buSzPts val="2400"/>
              <a:buFont typeface="Helvetica Neue"/>
              <a:buNone/>
            </a:pPr>
            <a:r>
              <a:rPr lang="en" sz="2400" b="0" i="0" u="none" strike="noStrike" cap="none">
                <a:solidFill>
                  <a:srgbClr val="5E5E5E"/>
                </a:solidFill>
                <a:latin typeface="Helvetica Neue"/>
                <a:ea typeface="Helvetica Neue"/>
                <a:cs typeface="Helvetica Neue"/>
                <a:sym typeface="Helvetica Neue"/>
              </a:rPr>
              <a:t>3</a:t>
            </a:r>
            <a:endParaRPr sz="900"/>
          </a:p>
        </p:txBody>
      </p:sp>
      <p:cxnSp>
        <p:nvCxnSpPr>
          <p:cNvPr id="713" name="Google Shape;713;p94"/>
          <p:cNvCxnSpPr/>
          <p:nvPr/>
        </p:nvCxnSpPr>
        <p:spPr>
          <a:xfrm>
            <a:off x="3459805" y="1570796"/>
            <a:ext cx="1705200" cy="0"/>
          </a:xfrm>
          <a:prstGeom prst="straightConnector1">
            <a:avLst/>
          </a:prstGeom>
          <a:noFill/>
          <a:ln w="25400" cap="flat" cmpd="sng">
            <a:solidFill>
              <a:srgbClr val="000000"/>
            </a:solidFill>
            <a:prstDash val="solid"/>
            <a:miter lim="400000"/>
            <a:headEnd type="none" w="sm" len="sm"/>
            <a:tailEnd type="triangle" w="med" len="med"/>
          </a:ln>
        </p:spPr>
      </p:cxnSp>
      <p:cxnSp>
        <p:nvCxnSpPr>
          <p:cNvPr id="714" name="Google Shape;714;p94"/>
          <p:cNvCxnSpPr/>
          <p:nvPr/>
        </p:nvCxnSpPr>
        <p:spPr>
          <a:xfrm rot="10800000" flipH="1">
            <a:off x="3321747" y="1735819"/>
            <a:ext cx="1988100" cy="1667400"/>
          </a:xfrm>
          <a:prstGeom prst="straightConnector1">
            <a:avLst/>
          </a:prstGeom>
          <a:noFill/>
          <a:ln w="25400" cap="flat" cmpd="sng">
            <a:solidFill>
              <a:srgbClr val="000000"/>
            </a:solidFill>
            <a:prstDash val="solid"/>
            <a:miter lim="400000"/>
            <a:headEnd type="none" w="sm" len="sm"/>
            <a:tailEnd type="triangle" w="med" len="med"/>
          </a:ln>
        </p:spPr>
      </p:cxnSp>
      <p:cxnSp>
        <p:nvCxnSpPr>
          <p:cNvPr id="715" name="Google Shape;715;p94"/>
          <p:cNvCxnSpPr/>
          <p:nvPr/>
        </p:nvCxnSpPr>
        <p:spPr>
          <a:xfrm rot="10800000">
            <a:off x="3084033" y="1808613"/>
            <a:ext cx="0" cy="1526400"/>
          </a:xfrm>
          <a:prstGeom prst="straightConnector1">
            <a:avLst/>
          </a:prstGeom>
          <a:noFill/>
          <a:ln w="25400" cap="flat" cmpd="sng">
            <a:solidFill>
              <a:srgbClr val="000000"/>
            </a:solidFill>
            <a:prstDash val="solid"/>
            <a:miter lim="400000"/>
            <a:headEnd type="none" w="sm" len="sm"/>
            <a:tailEnd type="triangle" w="med" len="med"/>
          </a:ln>
        </p:spPr>
      </p:cxnSp>
      <p:cxnSp>
        <p:nvCxnSpPr>
          <p:cNvPr id="716" name="Google Shape;716;p94"/>
          <p:cNvCxnSpPr/>
          <p:nvPr/>
        </p:nvCxnSpPr>
        <p:spPr>
          <a:xfrm>
            <a:off x="5540974" y="1816681"/>
            <a:ext cx="0" cy="1510200"/>
          </a:xfrm>
          <a:prstGeom prst="straightConnector1">
            <a:avLst/>
          </a:prstGeom>
          <a:noFill/>
          <a:ln w="25400" cap="flat" cmpd="sng">
            <a:solidFill>
              <a:srgbClr val="000000"/>
            </a:solidFill>
            <a:prstDash val="solid"/>
            <a:miter lim="400000"/>
            <a:headEnd type="none" w="sm" len="sm"/>
            <a:tailEnd type="triangle" w="med" len="med"/>
          </a:ln>
        </p:spPr>
      </p:cxnSp>
      <p:cxnSp>
        <p:nvCxnSpPr>
          <p:cNvPr id="717" name="Google Shape;717;p94"/>
          <p:cNvCxnSpPr/>
          <p:nvPr/>
        </p:nvCxnSpPr>
        <p:spPr>
          <a:xfrm rot="10800000">
            <a:off x="3459943" y="3572654"/>
            <a:ext cx="1705200" cy="0"/>
          </a:xfrm>
          <a:prstGeom prst="straightConnector1">
            <a:avLst/>
          </a:prstGeom>
          <a:noFill/>
          <a:ln w="25400" cap="flat" cmpd="sng">
            <a:solidFill>
              <a:srgbClr val="000000"/>
            </a:solidFill>
            <a:prstDash val="solid"/>
            <a:miter lim="400000"/>
            <a:headEnd type="none" w="sm" len="sm"/>
            <a:tailEnd type="triangle" w="med" len="med"/>
          </a:ln>
        </p:spPr>
      </p:cxnSp>
      <p:sp>
        <p:nvSpPr>
          <p:cNvPr id="718" name="Google Shape;718;p94"/>
          <p:cNvSpPr txBox="1"/>
          <p:nvPr/>
        </p:nvSpPr>
        <p:spPr>
          <a:xfrm>
            <a:off x="4027125" y="1255113"/>
            <a:ext cx="570600" cy="435600"/>
          </a:xfrm>
          <a:prstGeom prst="rect">
            <a:avLst/>
          </a:prstGeom>
          <a:noFill/>
          <a:ln>
            <a:noFill/>
          </a:ln>
        </p:spPr>
        <p:txBody>
          <a:bodyPr spcFirstLastPara="1" wrap="square" lIns="32750" tIns="32750" rIns="32750" bIns="32750" anchor="ctr" anchorCtr="0">
            <a:spAutoFit/>
          </a:bodyPr>
          <a:lstStyle/>
          <a:p>
            <a:pPr marL="0" marR="0" lvl="0" indent="0" algn="ctr" rtl="0">
              <a:lnSpc>
                <a:spcPct val="100000"/>
              </a:lnSpc>
              <a:spcBef>
                <a:spcPts val="0"/>
              </a:spcBef>
              <a:spcAft>
                <a:spcPts val="0"/>
              </a:spcAft>
              <a:buClr>
                <a:srgbClr val="5E5E5E"/>
              </a:buClr>
              <a:buSzPts val="2400"/>
              <a:buFont typeface="Helvetica Neue"/>
              <a:buNone/>
            </a:pPr>
            <a:r>
              <a:rPr lang="en" sz="2400" b="0" i="0" u="none" strike="noStrike" cap="none">
                <a:solidFill>
                  <a:srgbClr val="5E5E5E"/>
                </a:solidFill>
                <a:latin typeface="Helvetica Neue"/>
                <a:ea typeface="Helvetica Neue"/>
                <a:cs typeface="Helvetica Neue"/>
                <a:sym typeface="Helvetica Neue"/>
              </a:rPr>
              <a:t>4/2</a:t>
            </a:r>
            <a:endParaRPr sz="900"/>
          </a:p>
        </p:txBody>
      </p:sp>
      <p:sp>
        <p:nvSpPr>
          <p:cNvPr id="719" name="Google Shape;719;p94"/>
          <p:cNvSpPr txBox="1"/>
          <p:nvPr/>
        </p:nvSpPr>
        <p:spPr>
          <a:xfrm>
            <a:off x="2556200" y="2353526"/>
            <a:ext cx="570600" cy="435600"/>
          </a:xfrm>
          <a:prstGeom prst="rect">
            <a:avLst/>
          </a:prstGeom>
          <a:noFill/>
          <a:ln>
            <a:noFill/>
          </a:ln>
        </p:spPr>
        <p:txBody>
          <a:bodyPr spcFirstLastPara="1" wrap="square" lIns="32750" tIns="32750" rIns="32750" bIns="32750" anchor="ctr" anchorCtr="0">
            <a:spAutoFit/>
          </a:bodyPr>
          <a:lstStyle/>
          <a:p>
            <a:pPr marL="0" marR="0" lvl="0" indent="0" algn="ctr" rtl="0">
              <a:lnSpc>
                <a:spcPct val="100000"/>
              </a:lnSpc>
              <a:spcBef>
                <a:spcPts val="0"/>
              </a:spcBef>
              <a:spcAft>
                <a:spcPts val="0"/>
              </a:spcAft>
              <a:buClr>
                <a:srgbClr val="5E5E5E"/>
              </a:buClr>
              <a:buSzPts val="2400"/>
              <a:buFont typeface="Helvetica Neue"/>
              <a:buNone/>
            </a:pPr>
            <a:r>
              <a:rPr lang="en" sz="2400" b="0" i="0" u="none" strike="noStrike" cap="none">
                <a:solidFill>
                  <a:srgbClr val="5E5E5E"/>
                </a:solidFill>
                <a:latin typeface="Helvetica Neue"/>
                <a:ea typeface="Helvetica Neue"/>
                <a:cs typeface="Helvetica Neue"/>
                <a:sym typeface="Helvetica Neue"/>
              </a:rPr>
              <a:t>2/1</a:t>
            </a:r>
            <a:endParaRPr sz="900"/>
          </a:p>
        </p:txBody>
      </p:sp>
      <p:sp>
        <p:nvSpPr>
          <p:cNvPr id="720" name="Google Shape;720;p94"/>
          <p:cNvSpPr txBox="1"/>
          <p:nvPr/>
        </p:nvSpPr>
        <p:spPr>
          <a:xfrm>
            <a:off x="3757193" y="2321366"/>
            <a:ext cx="570600" cy="435600"/>
          </a:xfrm>
          <a:prstGeom prst="rect">
            <a:avLst/>
          </a:prstGeom>
          <a:noFill/>
          <a:ln>
            <a:noFill/>
          </a:ln>
        </p:spPr>
        <p:txBody>
          <a:bodyPr spcFirstLastPara="1" wrap="square" lIns="32750" tIns="32750" rIns="32750" bIns="32750" anchor="ctr" anchorCtr="0">
            <a:spAutoFit/>
          </a:bodyPr>
          <a:lstStyle/>
          <a:p>
            <a:pPr marL="0" marR="0" lvl="0" indent="0" algn="ctr" rtl="0">
              <a:lnSpc>
                <a:spcPct val="100000"/>
              </a:lnSpc>
              <a:spcBef>
                <a:spcPts val="0"/>
              </a:spcBef>
              <a:spcAft>
                <a:spcPts val="0"/>
              </a:spcAft>
              <a:buClr>
                <a:srgbClr val="5E5E5E"/>
              </a:buClr>
              <a:buSzPts val="2400"/>
              <a:buFont typeface="Helvetica Neue"/>
              <a:buNone/>
            </a:pPr>
            <a:r>
              <a:rPr lang="en" sz="2400" b="0" i="0" u="none" strike="noStrike" cap="none">
                <a:solidFill>
                  <a:srgbClr val="5E5E5E"/>
                </a:solidFill>
                <a:latin typeface="Helvetica Neue"/>
                <a:ea typeface="Helvetica Neue"/>
                <a:cs typeface="Helvetica Neue"/>
                <a:sym typeface="Helvetica Neue"/>
              </a:rPr>
              <a:t>1/0</a:t>
            </a:r>
            <a:endParaRPr sz="900"/>
          </a:p>
        </p:txBody>
      </p:sp>
      <p:sp>
        <p:nvSpPr>
          <p:cNvPr id="721" name="Google Shape;721;p94"/>
          <p:cNvSpPr txBox="1"/>
          <p:nvPr/>
        </p:nvSpPr>
        <p:spPr>
          <a:xfrm>
            <a:off x="5498051" y="2353526"/>
            <a:ext cx="570600" cy="435600"/>
          </a:xfrm>
          <a:prstGeom prst="rect">
            <a:avLst/>
          </a:prstGeom>
          <a:noFill/>
          <a:ln>
            <a:noFill/>
          </a:ln>
        </p:spPr>
        <p:txBody>
          <a:bodyPr spcFirstLastPara="1" wrap="square" lIns="32750" tIns="32750" rIns="32750" bIns="32750" anchor="ctr" anchorCtr="0">
            <a:spAutoFit/>
          </a:bodyPr>
          <a:lstStyle/>
          <a:p>
            <a:pPr marL="0" marR="0" lvl="0" indent="0" algn="ctr" rtl="0">
              <a:lnSpc>
                <a:spcPct val="100000"/>
              </a:lnSpc>
              <a:spcBef>
                <a:spcPts val="0"/>
              </a:spcBef>
              <a:spcAft>
                <a:spcPts val="0"/>
              </a:spcAft>
              <a:buClr>
                <a:srgbClr val="5E5E5E"/>
              </a:buClr>
              <a:buSzPts val="2400"/>
              <a:buFont typeface="Helvetica Neue"/>
              <a:buNone/>
            </a:pPr>
            <a:r>
              <a:rPr lang="en" sz="2400" b="0" i="0" u="none" strike="noStrike" cap="none">
                <a:solidFill>
                  <a:srgbClr val="5E5E5E"/>
                </a:solidFill>
                <a:latin typeface="Helvetica Neue"/>
                <a:ea typeface="Helvetica Neue"/>
                <a:cs typeface="Helvetica Neue"/>
                <a:sym typeface="Helvetica Neue"/>
              </a:rPr>
              <a:t>8/2</a:t>
            </a:r>
            <a:endParaRPr sz="900"/>
          </a:p>
        </p:txBody>
      </p:sp>
      <p:sp>
        <p:nvSpPr>
          <p:cNvPr id="722" name="Google Shape;722;p94"/>
          <p:cNvSpPr txBox="1"/>
          <p:nvPr/>
        </p:nvSpPr>
        <p:spPr>
          <a:xfrm>
            <a:off x="4027125" y="3540507"/>
            <a:ext cx="570600" cy="435600"/>
          </a:xfrm>
          <a:prstGeom prst="rect">
            <a:avLst/>
          </a:prstGeom>
          <a:noFill/>
          <a:ln>
            <a:noFill/>
          </a:ln>
        </p:spPr>
        <p:txBody>
          <a:bodyPr spcFirstLastPara="1" wrap="square" lIns="32750" tIns="32750" rIns="32750" bIns="32750" anchor="ctr" anchorCtr="0">
            <a:spAutoFit/>
          </a:bodyPr>
          <a:lstStyle/>
          <a:p>
            <a:pPr marL="0" marR="0" lvl="0" indent="0" algn="ctr" rtl="0">
              <a:lnSpc>
                <a:spcPct val="100000"/>
              </a:lnSpc>
              <a:spcBef>
                <a:spcPts val="0"/>
              </a:spcBef>
              <a:spcAft>
                <a:spcPts val="0"/>
              </a:spcAft>
              <a:buClr>
                <a:srgbClr val="5E5E5E"/>
              </a:buClr>
              <a:buSzPts val="2400"/>
              <a:buFont typeface="Helvetica Neue"/>
              <a:buNone/>
            </a:pPr>
            <a:r>
              <a:rPr lang="en" sz="2400" b="0" i="0" u="none" strike="noStrike" cap="none">
                <a:solidFill>
                  <a:srgbClr val="5E5E5E"/>
                </a:solidFill>
                <a:latin typeface="Helvetica Neue"/>
                <a:ea typeface="Helvetica Neue"/>
                <a:cs typeface="Helvetica Neue"/>
                <a:sym typeface="Helvetica Neue"/>
              </a:rPr>
              <a:t>6/0</a:t>
            </a:r>
            <a:endParaRPr sz="900"/>
          </a:p>
        </p:txBody>
      </p:sp>
      <p:sp>
        <p:nvSpPr>
          <p:cNvPr id="723" name="Google Shape;723;p94"/>
          <p:cNvSpPr txBox="1"/>
          <p:nvPr/>
        </p:nvSpPr>
        <p:spPr>
          <a:xfrm>
            <a:off x="565211" y="4404806"/>
            <a:ext cx="371700" cy="497100"/>
          </a:xfrm>
          <a:prstGeom prst="rect">
            <a:avLst/>
          </a:prstGeom>
          <a:noFill/>
          <a:ln>
            <a:noFill/>
          </a:ln>
        </p:spPr>
        <p:txBody>
          <a:bodyPr spcFirstLastPara="1" wrap="square" lIns="32750" tIns="32750" rIns="32750" bIns="32750" anchor="ctr" anchorCtr="0">
            <a:spAutoFit/>
          </a:bodyPr>
          <a:lstStyle/>
          <a:p>
            <a:pPr marL="0" marR="0" lvl="0" indent="0" algn="ctr" rtl="0">
              <a:lnSpc>
                <a:spcPct val="100000"/>
              </a:lnSpc>
              <a:spcBef>
                <a:spcPts val="0"/>
              </a:spcBef>
              <a:spcAft>
                <a:spcPts val="0"/>
              </a:spcAft>
              <a:buClr>
                <a:srgbClr val="EB220C"/>
              </a:buClr>
              <a:buSzPts val="2800"/>
              <a:buFont typeface="Helvetica Neue"/>
              <a:buNone/>
            </a:pPr>
            <a:r>
              <a:rPr lang="en" sz="2800" b="0" i="0" u="none" strike="noStrike" cap="none">
                <a:solidFill>
                  <a:srgbClr val="EB220C"/>
                </a:solidFill>
                <a:latin typeface="Helvetica Neue"/>
                <a:ea typeface="Helvetica Neue"/>
                <a:cs typeface="Helvetica Neue"/>
                <a:sym typeface="Helvetica Neue"/>
              </a:rPr>
              <a:t>G</a:t>
            </a:r>
            <a:endParaRPr sz="900"/>
          </a:p>
        </p:txBody>
      </p:sp>
      <p:sp>
        <p:nvSpPr>
          <p:cNvPr id="724" name="Google Shape;724;p94"/>
          <p:cNvSpPr txBox="1"/>
          <p:nvPr/>
        </p:nvSpPr>
        <p:spPr>
          <a:xfrm>
            <a:off x="5813603" y="4444052"/>
            <a:ext cx="3087300" cy="389400"/>
          </a:xfrm>
          <a:prstGeom prst="rect">
            <a:avLst/>
          </a:prstGeom>
          <a:noFill/>
          <a:ln>
            <a:noFill/>
          </a:ln>
        </p:spPr>
        <p:txBody>
          <a:bodyPr spcFirstLastPara="1" wrap="square" lIns="32750" tIns="32750" rIns="32750" bIns="32750" anchor="ctr" anchorCtr="0">
            <a:spAutoFit/>
          </a:bodyPr>
          <a:lstStyle/>
          <a:p>
            <a:pPr marL="0" marR="0" lvl="0" indent="0" algn="ctr" rtl="0">
              <a:lnSpc>
                <a:spcPct val="100000"/>
              </a:lnSpc>
              <a:spcBef>
                <a:spcPts val="0"/>
              </a:spcBef>
              <a:spcAft>
                <a:spcPts val="0"/>
              </a:spcAft>
              <a:buClr>
                <a:srgbClr val="5E5E5E"/>
              </a:buClr>
              <a:buSzPts val="2100"/>
              <a:buFont typeface="Helvetica Neue"/>
              <a:buNone/>
            </a:pPr>
            <a:r>
              <a:rPr lang="en" sz="2100" b="0" i="0" u="none" strike="noStrike" cap="none">
                <a:solidFill>
                  <a:srgbClr val="5E5E5E"/>
                </a:solidFill>
                <a:latin typeface="Helvetica Neue"/>
                <a:ea typeface="Helvetica Neue"/>
                <a:cs typeface="Helvetica Neue"/>
                <a:sym typeface="Helvetica Neue"/>
              </a:rPr>
              <a:t>Capacity/Lower bound</a:t>
            </a:r>
            <a:endParaRPr sz="90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728"/>
        <p:cNvGrpSpPr/>
        <p:nvPr/>
      </p:nvGrpSpPr>
      <p:grpSpPr>
        <a:xfrm>
          <a:off x="0" y="0"/>
          <a:ext cx="0" cy="0"/>
          <a:chOff x="0" y="0"/>
          <a:chExt cx="0" cy="0"/>
        </a:xfrm>
      </p:grpSpPr>
      <p:sp>
        <p:nvSpPr>
          <p:cNvPr id="729" name="Google Shape;729;p95"/>
          <p:cNvSpPr txBox="1"/>
          <p:nvPr/>
        </p:nvSpPr>
        <p:spPr>
          <a:xfrm>
            <a:off x="170116" y="123504"/>
            <a:ext cx="5739900" cy="423300"/>
          </a:xfrm>
          <a:prstGeom prst="rect">
            <a:avLst/>
          </a:prstGeom>
          <a:noFill/>
          <a:ln>
            <a:noFill/>
          </a:ln>
        </p:spPr>
        <p:txBody>
          <a:bodyPr spcFirstLastPara="1" wrap="square" lIns="32750" tIns="32750" rIns="32750" bIns="32750" anchor="ctr" anchorCtr="0">
            <a:spAutoFit/>
          </a:bodyPr>
          <a:lstStyle/>
          <a:p>
            <a:pPr marL="0" marR="0" lvl="0" indent="0" algn="l" rtl="0">
              <a:lnSpc>
                <a:spcPct val="80000"/>
              </a:lnSpc>
              <a:spcBef>
                <a:spcPts val="0"/>
              </a:spcBef>
              <a:spcAft>
                <a:spcPts val="0"/>
              </a:spcAft>
              <a:buClr>
                <a:srgbClr val="000000"/>
              </a:buClr>
              <a:buSzPts val="2900"/>
              <a:buFont typeface="Helvetica Neue"/>
              <a:buNone/>
            </a:pPr>
            <a:r>
              <a:rPr lang="en" sz="2900" b="1" i="0" u="none" strike="noStrike" cap="none">
                <a:solidFill>
                  <a:srgbClr val="000000"/>
                </a:solidFill>
                <a:latin typeface="Helvetica Neue"/>
                <a:ea typeface="Helvetica Neue"/>
                <a:cs typeface="Helvetica Neue"/>
                <a:sym typeface="Helvetica Neue"/>
              </a:rPr>
              <a:t>Circulation with Lower Bounds</a:t>
            </a:r>
            <a:endParaRPr sz="900"/>
          </a:p>
        </p:txBody>
      </p:sp>
      <p:sp>
        <p:nvSpPr>
          <p:cNvPr id="730" name="Google Shape;730;p95"/>
          <p:cNvSpPr/>
          <p:nvPr/>
        </p:nvSpPr>
        <p:spPr>
          <a:xfrm>
            <a:off x="2742920" y="1314960"/>
            <a:ext cx="682200" cy="511800"/>
          </a:xfrm>
          <a:prstGeom prst="ellipse">
            <a:avLst/>
          </a:prstGeom>
          <a:noFill/>
          <a:ln w="25400" cap="flat" cmpd="sng">
            <a:solidFill>
              <a:srgbClr val="000000"/>
            </a:solidFill>
            <a:prstDash val="solid"/>
            <a:miter lim="400000"/>
            <a:headEnd type="none" w="sm" len="sm"/>
            <a:tailEnd type="none" w="sm" len="sm"/>
          </a:ln>
        </p:spPr>
        <p:txBody>
          <a:bodyPr spcFirstLastPara="1" wrap="square" lIns="32750" tIns="32750" rIns="32750" bIns="32750" anchor="ctr" anchorCtr="0">
            <a:noAutofit/>
          </a:bodyPr>
          <a:lstStyle/>
          <a:p>
            <a:pPr marL="0" marR="0" lvl="0" indent="0" algn="ctr" rtl="0">
              <a:lnSpc>
                <a:spcPct val="100000"/>
              </a:lnSpc>
              <a:spcBef>
                <a:spcPts val="0"/>
              </a:spcBef>
              <a:spcAft>
                <a:spcPts val="0"/>
              </a:spcAft>
              <a:buClr>
                <a:srgbClr val="FFFFFF"/>
              </a:buClr>
              <a:buSzPts val="1400"/>
              <a:buFont typeface="Helvetica Neue"/>
              <a:buNone/>
            </a:pPr>
            <a:endParaRPr sz="1400" b="0" i="0" u="none" strike="noStrike" cap="none">
              <a:solidFill>
                <a:srgbClr val="FFFFFF"/>
              </a:solidFill>
              <a:latin typeface="Helvetica Neue"/>
              <a:ea typeface="Helvetica Neue"/>
              <a:cs typeface="Helvetica Neue"/>
              <a:sym typeface="Helvetica Neue"/>
            </a:endParaRPr>
          </a:p>
        </p:txBody>
      </p:sp>
      <p:sp>
        <p:nvSpPr>
          <p:cNvPr id="731" name="Google Shape;731;p95"/>
          <p:cNvSpPr txBox="1"/>
          <p:nvPr/>
        </p:nvSpPr>
        <p:spPr>
          <a:xfrm>
            <a:off x="2883518" y="1396881"/>
            <a:ext cx="401100" cy="435600"/>
          </a:xfrm>
          <a:prstGeom prst="rect">
            <a:avLst/>
          </a:prstGeom>
          <a:noFill/>
          <a:ln>
            <a:noFill/>
          </a:ln>
        </p:spPr>
        <p:txBody>
          <a:bodyPr spcFirstLastPara="1" wrap="square" lIns="32750" tIns="32750" rIns="32750" bIns="32750" anchor="ctr" anchorCtr="0">
            <a:spAutoFit/>
          </a:bodyPr>
          <a:lstStyle/>
          <a:p>
            <a:pPr marL="0" marR="0" lvl="0" indent="0" algn="ctr" rtl="0">
              <a:lnSpc>
                <a:spcPct val="100000"/>
              </a:lnSpc>
              <a:spcBef>
                <a:spcPts val="0"/>
              </a:spcBef>
              <a:spcAft>
                <a:spcPts val="0"/>
              </a:spcAft>
              <a:buClr>
                <a:srgbClr val="5E5E5E"/>
              </a:buClr>
              <a:buSzPts val="2400"/>
              <a:buFont typeface="Helvetica Neue"/>
              <a:buNone/>
            </a:pPr>
            <a:r>
              <a:rPr lang="en" sz="2400" b="0" i="0" u="none" strike="noStrike" cap="none">
                <a:solidFill>
                  <a:srgbClr val="5E5E5E"/>
                </a:solidFill>
                <a:latin typeface="Helvetica Neue"/>
                <a:ea typeface="Helvetica Neue"/>
                <a:cs typeface="Helvetica Neue"/>
                <a:sym typeface="Helvetica Neue"/>
              </a:rPr>
              <a:t>-1</a:t>
            </a:r>
            <a:endParaRPr sz="900"/>
          </a:p>
        </p:txBody>
      </p:sp>
      <p:sp>
        <p:nvSpPr>
          <p:cNvPr id="732" name="Google Shape;732;p95"/>
          <p:cNvSpPr/>
          <p:nvPr/>
        </p:nvSpPr>
        <p:spPr>
          <a:xfrm>
            <a:off x="2742920" y="3316869"/>
            <a:ext cx="682200" cy="511800"/>
          </a:xfrm>
          <a:prstGeom prst="ellipse">
            <a:avLst/>
          </a:prstGeom>
          <a:noFill/>
          <a:ln w="25400" cap="flat" cmpd="sng">
            <a:solidFill>
              <a:srgbClr val="000000"/>
            </a:solidFill>
            <a:prstDash val="solid"/>
            <a:miter lim="400000"/>
            <a:headEnd type="none" w="sm" len="sm"/>
            <a:tailEnd type="none" w="sm" len="sm"/>
          </a:ln>
        </p:spPr>
        <p:txBody>
          <a:bodyPr spcFirstLastPara="1" wrap="square" lIns="32750" tIns="32750" rIns="32750" bIns="32750" anchor="ctr" anchorCtr="0">
            <a:noAutofit/>
          </a:bodyPr>
          <a:lstStyle/>
          <a:p>
            <a:pPr marL="0" marR="0" lvl="0" indent="0" algn="ctr" rtl="0">
              <a:lnSpc>
                <a:spcPct val="100000"/>
              </a:lnSpc>
              <a:spcBef>
                <a:spcPts val="0"/>
              </a:spcBef>
              <a:spcAft>
                <a:spcPts val="0"/>
              </a:spcAft>
              <a:buClr>
                <a:srgbClr val="FFFFFF"/>
              </a:buClr>
              <a:buSzPts val="1400"/>
              <a:buFont typeface="Helvetica Neue"/>
              <a:buNone/>
            </a:pPr>
            <a:endParaRPr sz="1400" b="0" i="0" u="none" strike="noStrike" cap="none">
              <a:solidFill>
                <a:srgbClr val="FFFFFF"/>
              </a:solidFill>
              <a:latin typeface="Helvetica Neue"/>
              <a:ea typeface="Helvetica Neue"/>
              <a:cs typeface="Helvetica Neue"/>
              <a:sym typeface="Helvetica Neue"/>
            </a:endParaRPr>
          </a:p>
        </p:txBody>
      </p:sp>
      <p:sp>
        <p:nvSpPr>
          <p:cNvPr id="733" name="Google Shape;733;p95"/>
          <p:cNvSpPr txBox="1"/>
          <p:nvPr/>
        </p:nvSpPr>
        <p:spPr>
          <a:xfrm>
            <a:off x="2883518" y="3398790"/>
            <a:ext cx="401100" cy="435600"/>
          </a:xfrm>
          <a:prstGeom prst="rect">
            <a:avLst/>
          </a:prstGeom>
          <a:noFill/>
          <a:ln>
            <a:noFill/>
          </a:ln>
        </p:spPr>
        <p:txBody>
          <a:bodyPr spcFirstLastPara="1" wrap="square" lIns="32750" tIns="32750" rIns="32750" bIns="32750" anchor="ctr" anchorCtr="0">
            <a:spAutoFit/>
          </a:bodyPr>
          <a:lstStyle/>
          <a:p>
            <a:pPr marL="0" marR="0" lvl="0" indent="0" algn="ctr" rtl="0">
              <a:lnSpc>
                <a:spcPct val="100000"/>
              </a:lnSpc>
              <a:spcBef>
                <a:spcPts val="0"/>
              </a:spcBef>
              <a:spcAft>
                <a:spcPts val="0"/>
              </a:spcAft>
              <a:buClr>
                <a:srgbClr val="5E5E5E"/>
              </a:buClr>
              <a:buSzPts val="2400"/>
              <a:buFont typeface="Helvetica Neue"/>
              <a:buNone/>
            </a:pPr>
            <a:r>
              <a:rPr lang="en" sz="2400" b="0" i="0" u="none" strike="noStrike" cap="none">
                <a:solidFill>
                  <a:srgbClr val="5E5E5E"/>
                </a:solidFill>
                <a:latin typeface="Helvetica Neue"/>
                <a:ea typeface="Helvetica Neue"/>
                <a:cs typeface="Helvetica Neue"/>
                <a:sym typeface="Helvetica Neue"/>
              </a:rPr>
              <a:t>-1</a:t>
            </a:r>
            <a:endParaRPr sz="900"/>
          </a:p>
        </p:txBody>
      </p:sp>
      <p:sp>
        <p:nvSpPr>
          <p:cNvPr id="734" name="Google Shape;734;p95"/>
          <p:cNvSpPr/>
          <p:nvPr/>
        </p:nvSpPr>
        <p:spPr>
          <a:xfrm>
            <a:off x="5199860" y="1314960"/>
            <a:ext cx="682200" cy="511800"/>
          </a:xfrm>
          <a:prstGeom prst="ellipse">
            <a:avLst/>
          </a:prstGeom>
          <a:noFill/>
          <a:ln w="25400" cap="flat" cmpd="sng">
            <a:solidFill>
              <a:srgbClr val="000000"/>
            </a:solidFill>
            <a:prstDash val="solid"/>
            <a:miter lim="400000"/>
            <a:headEnd type="none" w="sm" len="sm"/>
            <a:tailEnd type="none" w="sm" len="sm"/>
          </a:ln>
        </p:spPr>
        <p:txBody>
          <a:bodyPr spcFirstLastPara="1" wrap="square" lIns="32750" tIns="32750" rIns="32750" bIns="32750" anchor="ctr" anchorCtr="0">
            <a:noAutofit/>
          </a:bodyPr>
          <a:lstStyle/>
          <a:p>
            <a:pPr marL="0" marR="0" lvl="0" indent="0" algn="ctr" rtl="0">
              <a:lnSpc>
                <a:spcPct val="100000"/>
              </a:lnSpc>
              <a:spcBef>
                <a:spcPts val="0"/>
              </a:spcBef>
              <a:spcAft>
                <a:spcPts val="0"/>
              </a:spcAft>
              <a:buClr>
                <a:srgbClr val="FFFFFF"/>
              </a:buClr>
              <a:buSzPts val="1400"/>
              <a:buFont typeface="Helvetica Neue"/>
              <a:buNone/>
            </a:pPr>
            <a:endParaRPr sz="1400" b="0" i="0" u="none" strike="noStrike" cap="none">
              <a:solidFill>
                <a:srgbClr val="FFFFFF"/>
              </a:solidFill>
              <a:latin typeface="Helvetica Neue"/>
              <a:ea typeface="Helvetica Neue"/>
              <a:cs typeface="Helvetica Neue"/>
              <a:sym typeface="Helvetica Neue"/>
            </a:endParaRPr>
          </a:p>
        </p:txBody>
      </p:sp>
      <p:sp>
        <p:nvSpPr>
          <p:cNvPr id="735" name="Google Shape;735;p95"/>
          <p:cNvSpPr txBox="1"/>
          <p:nvPr/>
        </p:nvSpPr>
        <p:spPr>
          <a:xfrm>
            <a:off x="5406456" y="1396881"/>
            <a:ext cx="269100" cy="804900"/>
          </a:xfrm>
          <a:prstGeom prst="rect">
            <a:avLst/>
          </a:prstGeom>
          <a:noFill/>
          <a:ln>
            <a:noFill/>
          </a:ln>
        </p:spPr>
        <p:txBody>
          <a:bodyPr spcFirstLastPara="1" wrap="square" lIns="32750" tIns="32750" rIns="32750" bIns="32750" anchor="ctr" anchorCtr="0">
            <a:spAutoFit/>
          </a:bodyPr>
          <a:lstStyle/>
          <a:p>
            <a:pPr marL="0" marR="0" lvl="0" indent="0" algn="ctr" rtl="0">
              <a:lnSpc>
                <a:spcPct val="100000"/>
              </a:lnSpc>
              <a:spcBef>
                <a:spcPts val="0"/>
              </a:spcBef>
              <a:spcAft>
                <a:spcPts val="0"/>
              </a:spcAft>
              <a:buClr>
                <a:srgbClr val="5E5E5E"/>
              </a:buClr>
              <a:buSzPts val="2400"/>
              <a:buFont typeface="Helvetica Neue"/>
              <a:buNone/>
            </a:pPr>
            <a:r>
              <a:rPr lang="en" sz="2400">
                <a:solidFill>
                  <a:srgbClr val="5E5E5E"/>
                </a:solidFill>
                <a:latin typeface="Helvetica Neue"/>
                <a:ea typeface="Helvetica Neue"/>
                <a:cs typeface="Helvetica Neue"/>
                <a:sym typeface="Helvetica Neue"/>
              </a:rPr>
              <a:t>0</a:t>
            </a:r>
            <a:endParaRPr sz="2400">
              <a:solidFill>
                <a:srgbClr val="5E5E5E"/>
              </a:solidFill>
              <a:latin typeface="Helvetica Neue"/>
              <a:ea typeface="Helvetica Neue"/>
              <a:cs typeface="Helvetica Neue"/>
              <a:sym typeface="Helvetica Neue"/>
            </a:endParaRPr>
          </a:p>
          <a:p>
            <a:pPr marL="0" marR="0" lvl="0" indent="0" algn="ctr" rtl="0">
              <a:lnSpc>
                <a:spcPct val="100000"/>
              </a:lnSpc>
              <a:spcBef>
                <a:spcPts val="0"/>
              </a:spcBef>
              <a:spcAft>
                <a:spcPts val="0"/>
              </a:spcAft>
              <a:buClr>
                <a:srgbClr val="5E5E5E"/>
              </a:buClr>
              <a:buSzPts val="2400"/>
              <a:buFont typeface="Helvetica Neue"/>
              <a:buNone/>
            </a:pPr>
            <a:endParaRPr sz="2400">
              <a:solidFill>
                <a:srgbClr val="5E5E5E"/>
              </a:solidFill>
              <a:latin typeface="Helvetica Neue"/>
              <a:ea typeface="Helvetica Neue"/>
              <a:cs typeface="Helvetica Neue"/>
              <a:sym typeface="Helvetica Neue"/>
            </a:endParaRPr>
          </a:p>
        </p:txBody>
      </p:sp>
      <p:sp>
        <p:nvSpPr>
          <p:cNvPr id="736" name="Google Shape;736;p95"/>
          <p:cNvSpPr/>
          <p:nvPr/>
        </p:nvSpPr>
        <p:spPr>
          <a:xfrm>
            <a:off x="5199860" y="3316869"/>
            <a:ext cx="682200" cy="511800"/>
          </a:xfrm>
          <a:prstGeom prst="ellipse">
            <a:avLst/>
          </a:prstGeom>
          <a:noFill/>
          <a:ln w="25400" cap="flat" cmpd="sng">
            <a:solidFill>
              <a:srgbClr val="000000"/>
            </a:solidFill>
            <a:prstDash val="solid"/>
            <a:miter lim="400000"/>
            <a:headEnd type="none" w="sm" len="sm"/>
            <a:tailEnd type="none" w="sm" len="sm"/>
          </a:ln>
        </p:spPr>
        <p:txBody>
          <a:bodyPr spcFirstLastPara="1" wrap="square" lIns="32750" tIns="32750" rIns="32750" bIns="32750" anchor="ctr" anchorCtr="0">
            <a:noAutofit/>
          </a:bodyPr>
          <a:lstStyle/>
          <a:p>
            <a:pPr marL="0" marR="0" lvl="0" indent="0" algn="ctr" rtl="0">
              <a:lnSpc>
                <a:spcPct val="100000"/>
              </a:lnSpc>
              <a:spcBef>
                <a:spcPts val="0"/>
              </a:spcBef>
              <a:spcAft>
                <a:spcPts val="0"/>
              </a:spcAft>
              <a:buClr>
                <a:srgbClr val="FFFFFF"/>
              </a:buClr>
              <a:buSzPts val="1400"/>
              <a:buFont typeface="Helvetica Neue"/>
              <a:buNone/>
            </a:pPr>
            <a:endParaRPr sz="1400" b="0" i="0" u="none" strike="noStrike" cap="none">
              <a:solidFill>
                <a:srgbClr val="FFFFFF"/>
              </a:solidFill>
              <a:latin typeface="Helvetica Neue"/>
              <a:ea typeface="Helvetica Neue"/>
              <a:cs typeface="Helvetica Neue"/>
              <a:sym typeface="Helvetica Neue"/>
            </a:endParaRPr>
          </a:p>
        </p:txBody>
      </p:sp>
      <p:sp>
        <p:nvSpPr>
          <p:cNvPr id="737" name="Google Shape;737;p95"/>
          <p:cNvSpPr txBox="1"/>
          <p:nvPr/>
        </p:nvSpPr>
        <p:spPr>
          <a:xfrm>
            <a:off x="5406457" y="3398790"/>
            <a:ext cx="269100" cy="435600"/>
          </a:xfrm>
          <a:prstGeom prst="rect">
            <a:avLst/>
          </a:prstGeom>
          <a:noFill/>
          <a:ln>
            <a:noFill/>
          </a:ln>
        </p:spPr>
        <p:txBody>
          <a:bodyPr spcFirstLastPara="1" wrap="square" lIns="32750" tIns="32750" rIns="32750" bIns="32750" anchor="ctr" anchorCtr="0">
            <a:spAutoFit/>
          </a:bodyPr>
          <a:lstStyle/>
          <a:p>
            <a:pPr marL="0" marR="0" lvl="0" indent="0" algn="ctr" rtl="0">
              <a:lnSpc>
                <a:spcPct val="100000"/>
              </a:lnSpc>
              <a:spcBef>
                <a:spcPts val="0"/>
              </a:spcBef>
              <a:spcAft>
                <a:spcPts val="0"/>
              </a:spcAft>
              <a:buClr>
                <a:srgbClr val="5E5E5E"/>
              </a:buClr>
              <a:buSzPts val="2400"/>
              <a:buFont typeface="Helvetica Neue"/>
              <a:buNone/>
            </a:pPr>
            <a:r>
              <a:rPr lang="en" sz="2400" b="0" i="0" u="none" strike="noStrike" cap="none">
                <a:solidFill>
                  <a:srgbClr val="5E5E5E"/>
                </a:solidFill>
                <a:latin typeface="Helvetica Neue"/>
                <a:ea typeface="Helvetica Neue"/>
                <a:cs typeface="Helvetica Neue"/>
                <a:sym typeface="Helvetica Neue"/>
              </a:rPr>
              <a:t>2</a:t>
            </a:r>
            <a:endParaRPr sz="900"/>
          </a:p>
        </p:txBody>
      </p:sp>
      <p:cxnSp>
        <p:nvCxnSpPr>
          <p:cNvPr id="738" name="Google Shape;738;p95"/>
          <p:cNvCxnSpPr/>
          <p:nvPr/>
        </p:nvCxnSpPr>
        <p:spPr>
          <a:xfrm>
            <a:off x="3459805" y="1570796"/>
            <a:ext cx="1705200" cy="0"/>
          </a:xfrm>
          <a:prstGeom prst="straightConnector1">
            <a:avLst/>
          </a:prstGeom>
          <a:noFill/>
          <a:ln w="25400" cap="flat" cmpd="sng">
            <a:solidFill>
              <a:srgbClr val="000000"/>
            </a:solidFill>
            <a:prstDash val="solid"/>
            <a:miter lim="400000"/>
            <a:headEnd type="none" w="sm" len="sm"/>
            <a:tailEnd type="triangle" w="med" len="med"/>
          </a:ln>
        </p:spPr>
      </p:cxnSp>
      <p:cxnSp>
        <p:nvCxnSpPr>
          <p:cNvPr id="739" name="Google Shape;739;p95"/>
          <p:cNvCxnSpPr/>
          <p:nvPr/>
        </p:nvCxnSpPr>
        <p:spPr>
          <a:xfrm rot="10800000" flipH="1">
            <a:off x="3321747" y="1735819"/>
            <a:ext cx="1988100" cy="1667400"/>
          </a:xfrm>
          <a:prstGeom prst="straightConnector1">
            <a:avLst/>
          </a:prstGeom>
          <a:noFill/>
          <a:ln w="25400" cap="flat" cmpd="sng">
            <a:solidFill>
              <a:srgbClr val="000000"/>
            </a:solidFill>
            <a:prstDash val="solid"/>
            <a:miter lim="400000"/>
            <a:headEnd type="none" w="sm" len="sm"/>
            <a:tailEnd type="triangle" w="med" len="med"/>
          </a:ln>
        </p:spPr>
      </p:cxnSp>
      <p:cxnSp>
        <p:nvCxnSpPr>
          <p:cNvPr id="740" name="Google Shape;740;p95"/>
          <p:cNvCxnSpPr/>
          <p:nvPr/>
        </p:nvCxnSpPr>
        <p:spPr>
          <a:xfrm rot="10800000">
            <a:off x="3084033" y="1808613"/>
            <a:ext cx="0" cy="1526400"/>
          </a:xfrm>
          <a:prstGeom prst="straightConnector1">
            <a:avLst/>
          </a:prstGeom>
          <a:noFill/>
          <a:ln w="25400" cap="flat" cmpd="sng">
            <a:solidFill>
              <a:srgbClr val="000000"/>
            </a:solidFill>
            <a:prstDash val="solid"/>
            <a:miter lim="400000"/>
            <a:headEnd type="none" w="sm" len="sm"/>
            <a:tailEnd type="triangle" w="med" len="med"/>
          </a:ln>
        </p:spPr>
      </p:cxnSp>
      <p:cxnSp>
        <p:nvCxnSpPr>
          <p:cNvPr id="741" name="Google Shape;741;p95"/>
          <p:cNvCxnSpPr/>
          <p:nvPr/>
        </p:nvCxnSpPr>
        <p:spPr>
          <a:xfrm>
            <a:off x="5540974" y="1816681"/>
            <a:ext cx="0" cy="1510200"/>
          </a:xfrm>
          <a:prstGeom prst="straightConnector1">
            <a:avLst/>
          </a:prstGeom>
          <a:noFill/>
          <a:ln w="25400" cap="flat" cmpd="sng">
            <a:solidFill>
              <a:srgbClr val="000000"/>
            </a:solidFill>
            <a:prstDash val="solid"/>
            <a:miter lim="400000"/>
            <a:headEnd type="none" w="sm" len="sm"/>
            <a:tailEnd type="triangle" w="med" len="med"/>
          </a:ln>
        </p:spPr>
      </p:cxnSp>
      <p:cxnSp>
        <p:nvCxnSpPr>
          <p:cNvPr id="742" name="Google Shape;742;p95"/>
          <p:cNvCxnSpPr/>
          <p:nvPr/>
        </p:nvCxnSpPr>
        <p:spPr>
          <a:xfrm rot="10800000">
            <a:off x="3459943" y="3572654"/>
            <a:ext cx="1705200" cy="0"/>
          </a:xfrm>
          <a:prstGeom prst="straightConnector1">
            <a:avLst/>
          </a:prstGeom>
          <a:noFill/>
          <a:ln w="25400" cap="flat" cmpd="sng">
            <a:solidFill>
              <a:srgbClr val="000000"/>
            </a:solidFill>
            <a:prstDash val="solid"/>
            <a:miter lim="400000"/>
            <a:headEnd type="none" w="sm" len="sm"/>
            <a:tailEnd type="triangle" w="med" len="med"/>
          </a:ln>
        </p:spPr>
      </p:cxnSp>
      <p:sp>
        <p:nvSpPr>
          <p:cNvPr id="743" name="Google Shape;743;p95"/>
          <p:cNvSpPr txBox="1"/>
          <p:nvPr/>
        </p:nvSpPr>
        <p:spPr>
          <a:xfrm>
            <a:off x="4177957" y="1255113"/>
            <a:ext cx="269100" cy="435600"/>
          </a:xfrm>
          <a:prstGeom prst="rect">
            <a:avLst/>
          </a:prstGeom>
          <a:noFill/>
          <a:ln>
            <a:noFill/>
          </a:ln>
        </p:spPr>
        <p:txBody>
          <a:bodyPr spcFirstLastPara="1" wrap="square" lIns="32750" tIns="32750" rIns="32750" bIns="32750" anchor="ctr" anchorCtr="0">
            <a:spAutoFit/>
          </a:bodyPr>
          <a:lstStyle/>
          <a:p>
            <a:pPr marL="0" marR="0" lvl="0" indent="0" algn="ctr" rtl="0">
              <a:lnSpc>
                <a:spcPct val="100000"/>
              </a:lnSpc>
              <a:spcBef>
                <a:spcPts val="0"/>
              </a:spcBef>
              <a:spcAft>
                <a:spcPts val="0"/>
              </a:spcAft>
              <a:buClr>
                <a:srgbClr val="5E5E5E"/>
              </a:buClr>
              <a:buSzPts val="2400"/>
              <a:buFont typeface="Helvetica Neue"/>
              <a:buNone/>
            </a:pPr>
            <a:r>
              <a:rPr lang="en" sz="2400" b="0" i="0" u="none" strike="noStrike" cap="none">
                <a:solidFill>
                  <a:srgbClr val="5E5E5E"/>
                </a:solidFill>
                <a:latin typeface="Helvetica Neue"/>
                <a:ea typeface="Helvetica Neue"/>
                <a:cs typeface="Helvetica Neue"/>
                <a:sym typeface="Helvetica Neue"/>
              </a:rPr>
              <a:t>2</a:t>
            </a:r>
            <a:endParaRPr sz="900"/>
          </a:p>
        </p:txBody>
      </p:sp>
      <p:sp>
        <p:nvSpPr>
          <p:cNvPr id="744" name="Google Shape;744;p95"/>
          <p:cNvSpPr txBox="1"/>
          <p:nvPr/>
        </p:nvSpPr>
        <p:spPr>
          <a:xfrm>
            <a:off x="2707031" y="2353526"/>
            <a:ext cx="269100" cy="435600"/>
          </a:xfrm>
          <a:prstGeom prst="rect">
            <a:avLst/>
          </a:prstGeom>
          <a:noFill/>
          <a:ln>
            <a:noFill/>
          </a:ln>
        </p:spPr>
        <p:txBody>
          <a:bodyPr spcFirstLastPara="1" wrap="square" lIns="32750" tIns="32750" rIns="32750" bIns="32750" anchor="ctr" anchorCtr="0">
            <a:spAutoFit/>
          </a:bodyPr>
          <a:lstStyle/>
          <a:p>
            <a:pPr marL="0" marR="0" lvl="0" indent="0" algn="ctr" rtl="0">
              <a:lnSpc>
                <a:spcPct val="100000"/>
              </a:lnSpc>
              <a:spcBef>
                <a:spcPts val="0"/>
              </a:spcBef>
              <a:spcAft>
                <a:spcPts val="0"/>
              </a:spcAft>
              <a:buClr>
                <a:srgbClr val="5E5E5E"/>
              </a:buClr>
              <a:buSzPts val="2400"/>
              <a:buFont typeface="Helvetica Neue"/>
              <a:buNone/>
            </a:pPr>
            <a:r>
              <a:rPr lang="en" sz="2400" b="0" i="0" u="none" strike="noStrike" cap="none">
                <a:solidFill>
                  <a:srgbClr val="5E5E5E"/>
                </a:solidFill>
                <a:latin typeface="Helvetica Neue"/>
                <a:ea typeface="Helvetica Neue"/>
                <a:cs typeface="Helvetica Neue"/>
                <a:sym typeface="Helvetica Neue"/>
              </a:rPr>
              <a:t>1</a:t>
            </a:r>
            <a:endParaRPr sz="900"/>
          </a:p>
        </p:txBody>
      </p:sp>
      <p:sp>
        <p:nvSpPr>
          <p:cNvPr id="745" name="Google Shape;745;p95"/>
          <p:cNvSpPr txBox="1"/>
          <p:nvPr/>
        </p:nvSpPr>
        <p:spPr>
          <a:xfrm>
            <a:off x="3908025" y="2321366"/>
            <a:ext cx="269100" cy="435600"/>
          </a:xfrm>
          <a:prstGeom prst="rect">
            <a:avLst/>
          </a:prstGeom>
          <a:noFill/>
          <a:ln>
            <a:noFill/>
          </a:ln>
        </p:spPr>
        <p:txBody>
          <a:bodyPr spcFirstLastPara="1" wrap="square" lIns="32750" tIns="32750" rIns="32750" bIns="32750" anchor="ctr" anchorCtr="0">
            <a:spAutoFit/>
          </a:bodyPr>
          <a:lstStyle/>
          <a:p>
            <a:pPr marL="0" marR="0" lvl="0" indent="0" algn="ctr" rtl="0">
              <a:lnSpc>
                <a:spcPct val="100000"/>
              </a:lnSpc>
              <a:spcBef>
                <a:spcPts val="0"/>
              </a:spcBef>
              <a:spcAft>
                <a:spcPts val="0"/>
              </a:spcAft>
              <a:buClr>
                <a:srgbClr val="5E5E5E"/>
              </a:buClr>
              <a:buSzPts val="2400"/>
              <a:buFont typeface="Helvetica Neue"/>
              <a:buNone/>
            </a:pPr>
            <a:r>
              <a:rPr lang="en" sz="2400" b="0" i="0" u="none" strike="noStrike" cap="none">
                <a:solidFill>
                  <a:srgbClr val="5E5E5E"/>
                </a:solidFill>
                <a:latin typeface="Helvetica Neue"/>
                <a:ea typeface="Helvetica Neue"/>
                <a:cs typeface="Helvetica Neue"/>
                <a:sym typeface="Helvetica Neue"/>
              </a:rPr>
              <a:t>0</a:t>
            </a:r>
            <a:endParaRPr sz="900"/>
          </a:p>
        </p:txBody>
      </p:sp>
      <p:sp>
        <p:nvSpPr>
          <p:cNvPr id="746" name="Google Shape;746;p95"/>
          <p:cNvSpPr txBox="1"/>
          <p:nvPr/>
        </p:nvSpPr>
        <p:spPr>
          <a:xfrm>
            <a:off x="5648882" y="2353526"/>
            <a:ext cx="269100" cy="435600"/>
          </a:xfrm>
          <a:prstGeom prst="rect">
            <a:avLst/>
          </a:prstGeom>
          <a:noFill/>
          <a:ln>
            <a:noFill/>
          </a:ln>
        </p:spPr>
        <p:txBody>
          <a:bodyPr spcFirstLastPara="1" wrap="square" lIns="32750" tIns="32750" rIns="32750" bIns="32750" anchor="ctr" anchorCtr="0">
            <a:spAutoFit/>
          </a:bodyPr>
          <a:lstStyle/>
          <a:p>
            <a:pPr marL="0" marR="0" lvl="0" indent="0" algn="ctr" rtl="0">
              <a:lnSpc>
                <a:spcPct val="100000"/>
              </a:lnSpc>
              <a:spcBef>
                <a:spcPts val="0"/>
              </a:spcBef>
              <a:spcAft>
                <a:spcPts val="0"/>
              </a:spcAft>
              <a:buClr>
                <a:srgbClr val="5E5E5E"/>
              </a:buClr>
              <a:buSzPts val="2400"/>
              <a:buFont typeface="Helvetica Neue"/>
              <a:buNone/>
            </a:pPr>
            <a:r>
              <a:rPr lang="en" sz="2400" b="0" i="0" u="none" strike="noStrike" cap="none">
                <a:solidFill>
                  <a:srgbClr val="5E5E5E"/>
                </a:solidFill>
                <a:latin typeface="Helvetica Neue"/>
                <a:ea typeface="Helvetica Neue"/>
                <a:cs typeface="Helvetica Neue"/>
                <a:sym typeface="Helvetica Neue"/>
              </a:rPr>
              <a:t>2</a:t>
            </a:r>
            <a:endParaRPr sz="900"/>
          </a:p>
        </p:txBody>
      </p:sp>
      <p:sp>
        <p:nvSpPr>
          <p:cNvPr id="747" name="Google Shape;747;p95"/>
          <p:cNvSpPr txBox="1"/>
          <p:nvPr/>
        </p:nvSpPr>
        <p:spPr>
          <a:xfrm>
            <a:off x="4177957" y="3540507"/>
            <a:ext cx="269100" cy="435600"/>
          </a:xfrm>
          <a:prstGeom prst="rect">
            <a:avLst/>
          </a:prstGeom>
          <a:noFill/>
          <a:ln>
            <a:noFill/>
          </a:ln>
        </p:spPr>
        <p:txBody>
          <a:bodyPr spcFirstLastPara="1" wrap="square" lIns="32750" tIns="32750" rIns="32750" bIns="32750" anchor="ctr" anchorCtr="0">
            <a:spAutoFit/>
          </a:bodyPr>
          <a:lstStyle/>
          <a:p>
            <a:pPr marL="0" marR="0" lvl="0" indent="0" algn="ctr" rtl="0">
              <a:lnSpc>
                <a:spcPct val="100000"/>
              </a:lnSpc>
              <a:spcBef>
                <a:spcPts val="0"/>
              </a:spcBef>
              <a:spcAft>
                <a:spcPts val="0"/>
              </a:spcAft>
              <a:buClr>
                <a:srgbClr val="5E5E5E"/>
              </a:buClr>
              <a:buSzPts val="2400"/>
              <a:buFont typeface="Helvetica Neue"/>
              <a:buNone/>
            </a:pPr>
            <a:r>
              <a:rPr lang="en" sz="2400" b="0" i="0" u="none" strike="noStrike" cap="none">
                <a:solidFill>
                  <a:srgbClr val="5E5E5E"/>
                </a:solidFill>
                <a:latin typeface="Helvetica Neue"/>
                <a:ea typeface="Helvetica Neue"/>
                <a:cs typeface="Helvetica Neue"/>
                <a:sym typeface="Helvetica Neue"/>
              </a:rPr>
              <a:t>0</a:t>
            </a:r>
            <a:endParaRPr sz="900"/>
          </a:p>
        </p:txBody>
      </p:sp>
      <p:sp>
        <p:nvSpPr>
          <p:cNvPr id="748" name="Google Shape;748;p95"/>
          <p:cNvSpPr txBox="1"/>
          <p:nvPr/>
        </p:nvSpPr>
        <p:spPr>
          <a:xfrm>
            <a:off x="353045" y="4185041"/>
            <a:ext cx="7379100" cy="928200"/>
          </a:xfrm>
          <a:prstGeom prst="rect">
            <a:avLst/>
          </a:prstGeom>
          <a:noFill/>
          <a:ln>
            <a:noFill/>
          </a:ln>
        </p:spPr>
        <p:txBody>
          <a:bodyPr spcFirstLastPara="1" wrap="square" lIns="32750" tIns="32750" rIns="32750" bIns="32750" anchor="ctr" anchorCtr="0">
            <a:spAutoFit/>
          </a:bodyPr>
          <a:lstStyle/>
          <a:p>
            <a:pPr marL="0" marR="0" lvl="0" indent="0" algn="l" rtl="0">
              <a:lnSpc>
                <a:spcPct val="100000"/>
              </a:lnSpc>
              <a:spcBef>
                <a:spcPts val="0"/>
              </a:spcBef>
              <a:spcAft>
                <a:spcPts val="0"/>
              </a:spcAft>
              <a:buClr>
                <a:srgbClr val="EB220C"/>
              </a:buClr>
              <a:buSzPts val="2800"/>
              <a:buFont typeface="Helvetica Neue"/>
              <a:buNone/>
            </a:pPr>
            <a:r>
              <a:rPr lang="en" sz="2800" b="0" i="0" u="none" strike="noStrike" cap="none">
                <a:solidFill>
                  <a:srgbClr val="EB220C"/>
                </a:solidFill>
                <a:latin typeface="Helvetica Neue"/>
                <a:ea typeface="Helvetica Neue"/>
                <a:cs typeface="Helvetica Neue"/>
                <a:sym typeface="Helvetica Neue"/>
              </a:rPr>
              <a:t>f0 = smallest flows satisfy the lower bounds</a:t>
            </a:r>
            <a:endParaRPr sz="900"/>
          </a:p>
          <a:p>
            <a:pPr marL="0" marR="0" lvl="0" indent="0" algn="l" rtl="0">
              <a:lnSpc>
                <a:spcPct val="100000"/>
              </a:lnSpc>
              <a:spcBef>
                <a:spcPts val="0"/>
              </a:spcBef>
              <a:spcAft>
                <a:spcPts val="0"/>
              </a:spcAft>
              <a:buClr>
                <a:srgbClr val="EB220C"/>
              </a:buClr>
              <a:buSzPts val="2800"/>
              <a:buFont typeface="Helvetica Neue"/>
              <a:buNone/>
            </a:pPr>
            <a:r>
              <a:rPr lang="en" sz="2800" b="0" i="0" u="none" strike="noStrike" cap="none">
                <a:solidFill>
                  <a:srgbClr val="EB220C"/>
                </a:solidFill>
                <a:latin typeface="Helvetica Neue"/>
                <a:ea typeface="Helvetica Neue"/>
                <a:cs typeface="Helvetica Neue"/>
                <a:sym typeface="Helvetica Neue"/>
              </a:rPr>
              <a:t>Don’t forget change demand in node</a:t>
            </a:r>
            <a:endParaRPr sz="90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752"/>
        <p:cNvGrpSpPr/>
        <p:nvPr/>
      </p:nvGrpSpPr>
      <p:grpSpPr>
        <a:xfrm>
          <a:off x="0" y="0"/>
          <a:ext cx="0" cy="0"/>
          <a:chOff x="0" y="0"/>
          <a:chExt cx="0" cy="0"/>
        </a:xfrm>
      </p:grpSpPr>
      <p:sp>
        <p:nvSpPr>
          <p:cNvPr id="753" name="Google Shape;753;p96"/>
          <p:cNvSpPr txBox="1"/>
          <p:nvPr/>
        </p:nvSpPr>
        <p:spPr>
          <a:xfrm>
            <a:off x="170116" y="123504"/>
            <a:ext cx="5739900" cy="423300"/>
          </a:xfrm>
          <a:prstGeom prst="rect">
            <a:avLst/>
          </a:prstGeom>
          <a:noFill/>
          <a:ln>
            <a:noFill/>
          </a:ln>
        </p:spPr>
        <p:txBody>
          <a:bodyPr spcFirstLastPara="1" wrap="square" lIns="32750" tIns="32750" rIns="32750" bIns="32750" anchor="ctr" anchorCtr="0">
            <a:spAutoFit/>
          </a:bodyPr>
          <a:lstStyle/>
          <a:p>
            <a:pPr marL="0" marR="0" lvl="0" indent="0" algn="l" rtl="0">
              <a:lnSpc>
                <a:spcPct val="80000"/>
              </a:lnSpc>
              <a:spcBef>
                <a:spcPts val="0"/>
              </a:spcBef>
              <a:spcAft>
                <a:spcPts val="0"/>
              </a:spcAft>
              <a:buClr>
                <a:srgbClr val="000000"/>
              </a:buClr>
              <a:buSzPts val="2900"/>
              <a:buFont typeface="Helvetica Neue"/>
              <a:buNone/>
            </a:pPr>
            <a:r>
              <a:rPr lang="en" sz="2900" b="1" i="0" u="none" strike="noStrike" cap="none">
                <a:solidFill>
                  <a:srgbClr val="000000"/>
                </a:solidFill>
                <a:latin typeface="Helvetica Neue"/>
                <a:ea typeface="Helvetica Neue"/>
                <a:cs typeface="Helvetica Neue"/>
                <a:sym typeface="Helvetica Neue"/>
              </a:rPr>
              <a:t>Circulation with Lower Bounds</a:t>
            </a:r>
            <a:endParaRPr sz="900"/>
          </a:p>
        </p:txBody>
      </p:sp>
      <p:sp>
        <p:nvSpPr>
          <p:cNvPr id="754" name="Google Shape;754;p96"/>
          <p:cNvSpPr/>
          <p:nvPr/>
        </p:nvSpPr>
        <p:spPr>
          <a:xfrm>
            <a:off x="2742920" y="1314960"/>
            <a:ext cx="682200" cy="511800"/>
          </a:xfrm>
          <a:prstGeom prst="ellipse">
            <a:avLst/>
          </a:prstGeom>
          <a:noFill/>
          <a:ln w="25400" cap="flat" cmpd="sng">
            <a:solidFill>
              <a:srgbClr val="000000"/>
            </a:solidFill>
            <a:prstDash val="solid"/>
            <a:miter lim="400000"/>
            <a:headEnd type="none" w="sm" len="sm"/>
            <a:tailEnd type="none" w="sm" len="sm"/>
          </a:ln>
        </p:spPr>
        <p:txBody>
          <a:bodyPr spcFirstLastPara="1" wrap="square" lIns="32750" tIns="32750" rIns="32750" bIns="32750" anchor="ctr" anchorCtr="0">
            <a:noAutofit/>
          </a:bodyPr>
          <a:lstStyle/>
          <a:p>
            <a:pPr marL="0" marR="0" lvl="0" indent="0" algn="ctr" rtl="0">
              <a:lnSpc>
                <a:spcPct val="100000"/>
              </a:lnSpc>
              <a:spcBef>
                <a:spcPts val="0"/>
              </a:spcBef>
              <a:spcAft>
                <a:spcPts val="0"/>
              </a:spcAft>
              <a:buClr>
                <a:srgbClr val="FFFFFF"/>
              </a:buClr>
              <a:buSzPts val="1400"/>
              <a:buFont typeface="Helvetica Neue"/>
              <a:buNone/>
            </a:pPr>
            <a:endParaRPr sz="1400" b="0" i="0" u="none" strike="noStrike" cap="none">
              <a:solidFill>
                <a:srgbClr val="FFFFFF"/>
              </a:solidFill>
              <a:latin typeface="Helvetica Neue"/>
              <a:ea typeface="Helvetica Neue"/>
              <a:cs typeface="Helvetica Neue"/>
              <a:sym typeface="Helvetica Neue"/>
            </a:endParaRPr>
          </a:p>
        </p:txBody>
      </p:sp>
      <p:sp>
        <p:nvSpPr>
          <p:cNvPr id="755" name="Google Shape;755;p96"/>
          <p:cNvSpPr txBox="1"/>
          <p:nvPr/>
        </p:nvSpPr>
        <p:spPr>
          <a:xfrm>
            <a:off x="2883518" y="1396881"/>
            <a:ext cx="401100" cy="435600"/>
          </a:xfrm>
          <a:prstGeom prst="rect">
            <a:avLst/>
          </a:prstGeom>
          <a:noFill/>
          <a:ln>
            <a:noFill/>
          </a:ln>
        </p:spPr>
        <p:txBody>
          <a:bodyPr spcFirstLastPara="1" wrap="square" lIns="32750" tIns="32750" rIns="32750" bIns="32750" anchor="ctr" anchorCtr="0">
            <a:spAutoFit/>
          </a:bodyPr>
          <a:lstStyle/>
          <a:p>
            <a:pPr marL="0" marR="0" lvl="0" indent="0" algn="ctr" rtl="0">
              <a:lnSpc>
                <a:spcPct val="100000"/>
              </a:lnSpc>
              <a:spcBef>
                <a:spcPts val="0"/>
              </a:spcBef>
              <a:spcAft>
                <a:spcPts val="0"/>
              </a:spcAft>
              <a:buClr>
                <a:srgbClr val="5E5E5E"/>
              </a:buClr>
              <a:buSzPts val="2400"/>
              <a:buFont typeface="Helvetica Neue"/>
              <a:buNone/>
            </a:pPr>
            <a:r>
              <a:rPr lang="en" sz="2400" b="0" i="0" u="none" strike="noStrike" cap="none">
                <a:solidFill>
                  <a:srgbClr val="5E5E5E"/>
                </a:solidFill>
                <a:latin typeface="Helvetica Neue"/>
                <a:ea typeface="Helvetica Neue"/>
                <a:cs typeface="Helvetica Neue"/>
                <a:sym typeface="Helvetica Neue"/>
              </a:rPr>
              <a:t>-2</a:t>
            </a:r>
            <a:endParaRPr sz="900"/>
          </a:p>
        </p:txBody>
      </p:sp>
      <p:sp>
        <p:nvSpPr>
          <p:cNvPr id="756" name="Google Shape;756;p96"/>
          <p:cNvSpPr/>
          <p:nvPr/>
        </p:nvSpPr>
        <p:spPr>
          <a:xfrm>
            <a:off x="2742920" y="3316869"/>
            <a:ext cx="682200" cy="511800"/>
          </a:xfrm>
          <a:prstGeom prst="ellipse">
            <a:avLst/>
          </a:prstGeom>
          <a:noFill/>
          <a:ln w="25400" cap="flat" cmpd="sng">
            <a:solidFill>
              <a:srgbClr val="000000"/>
            </a:solidFill>
            <a:prstDash val="solid"/>
            <a:miter lim="400000"/>
            <a:headEnd type="none" w="sm" len="sm"/>
            <a:tailEnd type="none" w="sm" len="sm"/>
          </a:ln>
        </p:spPr>
        <p:txBody>
          <a:bodyPr spcFirstLastPara="1" wrap="square" lIns="32750" tIns="32750" rIns="32750" bIns="32750" anchor="ctr" anchorCtr="0">
            <a:noAutofit/>
          </a:bodyPr>
          <a:lstStyle/>
          <a:p>
            <a:pPr marL="0" marR="0" lvl="0" indent="0" algn="ctr" rtl="0">
              <a:lnSpc>
                <a:spcPct val="100000"/>
              </a:lnSpc>
              <a:spcBef>
                <a:spcPts val="0"/>
              </a:spcBef>
              <a:spcAft>
                <a:spcPts val="0"/>
              </a:spcAft>
              <a:buClr>
                <a:srgbClr val="FFFFFF"/>
              </a:buClr>
              <a:buSzPts val="1400"/>
              <a:buFont typeface="Helvetica Neue"/>
              <a:buNone/>
            </a:pPr>
            <a:endParaRPr sz="1400" b="0" i="0" u="none" strike="noStrike" cap="none">
              <a:solidFill>
                <a:srgbClr val="FFFFFF"/>
              </a:solidFill>
              <a:latin typeface="Helvetica Neue"/>
              <a:ea typeface="Helvetica Neue"/>
              <a:cs typeface="Helvetica Neue"/>
              <a:sym typeface="Helvetica Neue"/>
            </a:endParaRPr>
          </a:p>
        </p:txBody>
      </p:sp>
      <p:sp>
        <p:nvSpPr>
          <p:cNvPr id="757" name="Google Shape;757;p96"/>
          <p:cNvSpPr txBox="1"/>
          <p:nvPr/>
        </p:nvSpPr>
        <p:spPr>
          <a:xfrm>
            <a:off x="2824053" y="3398800"/>
            <a:ext cx="401100" cy="435600"/>
          </a:xfrm>
          <a:prstGeom prst="rect">
            <a:avLst/>
          </a:prstGeom>
          <a:noFill/>
          <a:ln>
            <a:noFill/>
          </a:ln>
        </p:spPr>
        <p:txBody>
          <a:bodyPr spcFirstLastPara="1" wrap="square" lIns="32750" tIns="32750" rIns="32750" bIns="32750" anchor="ctr" anchorCtr="0">
            <a:spAutoFit/>
          </a:bodyPr>
          <a:lstStyle/>
          <a:p>
            <a:pPr marL="0" marR="0" lvl="0" indent="0" algn="ctr" rtl="0">
              <a:lnSpc>
                <a:spcPct val="100000"/>
              </a:lnSpc>
              <a:spcBef>
                <a:spcPts val="0"/>
              </a:spcBef>
              <a:spcAft>
                <a:spcPts val="0"/>
              </a:spcAft>
              <a:buClr>
                <a:srgbClr val="5E5E5E"/>
              </a:buClr>
              <a:buSzPts val="2400"/>
              <a:buFont typeface="Helvetica Neue"/>
              <a:buNone/>
            </a:pPr>
            <a:r>
              <a:rPr lang="en" sz="2400">
                <a:solidFill>
                  <a:srgbClr val="5E5E5E"/>
                </a:solidFill>
                <a:latin typeface="Helvetica Neue"/>
                <a:ea typeface="Helvetica Neue"/>
                <a:cs typeface="Helvetica Neue"/>
                <a:sym typeface="Helvetica Neue"/>
              </a:rPr>
              <a:t>-1</a:t>
            </a:r>
            <a:endParaRPr sz="900"/>
          </a:p>
        </p:txBody>
      </p:sp>
      <p:sp>
        <p:nvSpPr>
          <p:cNvPr id="758" name="Google Shape;758;p96"/>
          <p:cNvSpPr/>
          <p:nvPr/>
        </p:nvSpPr>
        <p:spPr>
          <a:xfrm>
            <a:off x="5199860" y="1314960"/>
            <a:ext cx="682200" cy="511800"/>
          </a:xfrm>
          <a:prstGeom prst="ellipse">
            <a:avLst/>
          </a:prstGeom>
          <a:noFill/>
          <a:ln w="25400" cap="flat" cmpd="sng">
            <a:solidFill>
              <a:srgbClr val="000000"/>
            </a:solidFill>
            <a:prstDash val="solid"/>
            <a:miter lim="400000"/>
            <a:headEnd type="none" w="sm" len="sm"/>
            <a:tailEnd type="none" w="sm" len="sm"/>
          </a:ln>
        </p:spPr>
        <p:txBody>
          <a:bodyPr spcFirstLastPara="1" wrap="square" lIns="32750" tIns="32750" rIns="32750" bIns="32750" anchor="ctr" anchorCtr="0">
            <a:noAutofit/>
          </a:bodyPr>
          <a:lstStyle/>
          <a:p>
            <a:pPr marL="0" marR="0" lvl="0" indent="0" algn="ctr" rtl="0">
              <a:lnSpc>
                <a:spcPct val="100000"/>
              </a:lnSpc>
              <a:spcBef>
                <a:spcPts val="0"/>
              </a:spcBef>
              <a:spcAft>
                <a:spcPts val="0"/>
              </a:spcAft>
              <a:buClr>
                <a:srgbClr val="FFFFFF"/>
              </a:buClr>
              <a:buSzPts val="1400"/>
              <a:buFont typeface="Helvetica Neue"/>
              <a:buNone/>
            </a:pPr>
            <a:endParaRPr sz="1400" b="0" i="0" u="none" strike="noStrike" cap="none">
              <a:solidFill>
                <a:srgbClr val="FFFFFF"/>
              </a:solidFill>
              <a:latin typeface="Helvetica Neue"/>
              <a:ea typeface="Helvetica Neue"/>
              <a:cs typeface="Helvetica Neue"/>
              <a:sym typeface="Helvetica Neue"/>
            </a:endParaRPr>
          </a:p>
        </p:txBody>
      </p:sp>
      <p:sp>
        <p:nvSpPr>
          <p:cNvPr id="759" name="Google Shape;759;p96"/>
          <p:cNvSpPr txBox="1"/>
          <p:nvPr/>
        </p:nvSpPr>
        <p:spPr>
          <a:xfrm>
            <a:off x="5406456" y="1396881"/>
            <a:ext cx="269100" cy="435600"/>
          </a:xfrm>
          <a:prstGeom prst="rect">
            <a:avLst/>
          </a:prstGeom>
          <a:noFill/>
          <a:ln>
            <a:noFill/>
          </a:ln>
        </p:spPr>
        <p:txBody>
          <a:bodyPr spcFirstLastPara="1" wrap="square" lIns="32750" tIns="32750" rIns="32750" bIns="32750" anchor="ctr" anchorCtr="0">
            <a:spAutoFit/>
          </a:bodyPr>
          <a:lstStyle/>
          <a:p>
            <a:pPr marL="0" marR="0" lvl="0" indent="0" algn="ctr" rtl="0">
              <a:lnSpc>
                <a:spcPct val="100000"/>
              </a:lnSpc>
              <a:spcBef>
                <a:spcPts val="0"/>
              </a:spcBef>
              <a:spcAft>
                <a:spcPts val="0"/>
              </a:spcAft>
              <a:buClr>
                <a:srgbClr val="5E5E5E"/>
              </a:buClr>
              <a:buSzPts val="2400"/>
              <a:buFont typeface="Helvetica Neue"/>
              <a:buNone/>
            </a:pPr>
            <a:r>
              <a:rPr lang="en" sz="2400"/>
              <a:t>2</a:t>
            </a:r>
            <a:endParaRPr sz="2400"/>
          </a:p>
        </p:txBody>
      </p:sp>
      <p:sp>
        <p:nvSpPr>
          <p:cNvPr id="760" name="Google Shape;760;p96"/>
          <p:cNvSpPr/>
          <p:nvPr/>
        </p:nvSpPr>
        <p:spPr>
          <a:xfrm>
            <a:off x="5199860" y="3316869"/>
            <a:ext cx="682200" cy="511800"/>
          </a:xfrm>
          <a:prstGeom prst="ellipse">
            <a:avLst/>
          </a:prstGeom>
          <a:noFill/>
          <a:ln w="25400" cap="flat" cmpd="sng">
            <a:solidFill>
              <a:srgbClr val="000000"/>
            </a:solidFill>
            <a:prstDash val="solid"/>
            <a:miter lim="400000"/>
            <a:headEnd type="none" w="sm" len="sm"/>
            <a:tailEnd type="none" w="sm" len="sm"/>
          </a:ln>
        </p:spPr>
        <p:txBody>
          <a:bodyPr spcFirstLastPara="1" wrap="square" lIns="32750" tIns="32750" rIns="32750" bIns="32750" anchor="ctr" anchorCtr="0">
            <a:noAutofit/>
          </a:bodyPr>
          <a:lstStyle/>
          <a:p>
            <a:pPr marL="0" marR="0" lvl="0" indent="0" algn="ctr" rtl="0">
              <a:lnSpc>
                <a:spcPct val="100000"/>
              </a:lnSpc>
              <a:spcBef>
                <a:spcPts val="0"/>
              </a:spcBef>
              <a:spcAft>
                <a:spcPts val="0"/>
              </a:spcAft>
              <a:buClr>
                <a:srgbClr val="FFFFFF"/>
              </a:buClr>
              <a:buSzPts val="1400"/>
              <a:buFont typeface="Helvetica Neue"/>
              <a:buNone/>
            </a:pPr>
            <a:endParaRPr sz="1400" b="0" i="0" u="none" strike="noStrike" cap="none">
              <a:solidFill>
                <a:srgbClr val="FFFFFF"/>
              </a:solidFill>
              <a:latin typeface="Helvetica Neue"/>
              <a:ea typeface="Helvetica Neue"/>
              <a:cs typeface="Helvetica Neue"/>
              <a:sym typeface="Helvetica Neue"/>
            </a:endParaRPr>
          </a:p>
        </p:txBody>
      </p:sp>
      <p:sp>
        <p:nvSpPr>
          <p:cNvPr id="761" name="Google Shape;761;p96"/>
          <p:cNvSpPr txBox="1"/>
          <p:nvPr/>
        </p:nvSpPr>
        <p:spPr>
          <a:xfrm>
            <a:off x="5406457" y="3398790"/>
            <a:ext cx="269100" cy="435600"/>
          </a:xfrm>
          <a:prstGeom prst="rect">
            <a:avLst/>
          </a:prstGeom>
          <a:noFill/>
          <a:ln>
            <a:noFill/>
          </a:ln>
        </p:spPr>
        <p:txBody>
          <a:bodyPr spcFirstLastPara="1" wrap="square" lIns="32750" tIns="32750" rIns="32750" bIns="32750" anchor="ctr" anchorCtr="0">
            <a:spAutoFit/>
          </a:bodyPr>
          <a:lstStyle/>
          <a:p>
            <a:pPr marL="0" marR="0" lvl="0" indent="0" algn="ctr" rtl="0">
              <a:lnSpc>
                <a:spcPct val="100000"/>
              </a:lnSpc>
              <a:spcBef>
                <a:spcPts val="0"/>
              </a:spcBef>
              <a:spcAft>
                <a:spcPts val="0"/>
              </a:spcAft>
              <a:buClr>
                <a:srgbClr val="5E5E5E"/>
              </a:buClr>
              <a:buSzPts val="2400"/>
              <a:buFont typeface="Helvetica Neue"/>
              <a:buNone/>
            </a:pPr>
            <a:r>
              <a:rPr lang="en" sz="2400" b="0" i="0" u="none" strike="noStrike" cap="none">
                <a:solidFill>
                  <a:srgbClr val="5E5E5E"/>
                </a:solidFill>
                <a:latin typeface="Helvetica Neue"/>
                <a:ea typeface="Helvetica Neue"/>
                <a:cs typeface="Helvetica Neue"/>
                <a:sym typeface="Helvetica Neue"/>
              </a:rPr>
              <a:t>1</a:t>
            </a:r>
            <a:endParaRPr sz="900"/>
          </a:p>
        </p:txBody>
      </p:sp>
      <p:cxnSp>
        <p:nvCxnSpPr>
          <p:cNvPr id="762" name="Google Shape;762;p96"/>
          <p:cNvCxnSpPr/>
          <p:nvPr/>
        </p:nvCxnSpPr>
        <p:spPr>
          <a:xfrm>
            <a:off x="3459805" y="1570796"/>
            <a:ext cx="1705200" cy="0"/>
          </a:xfrm>
          <a:prstGeom prst="straightConnector1">
            <a:avLst/>
          </a:prstGeom>
          <a:noFill/>
          <a:ln w="25400" cap="flat" cmpd="sng">
            <a:solidFill>
              <a:srgbClr val="000000"/>
            </a:solidFill>
            <a:prstDash val="solid"/>
            <a:miter lim="400000"/>
            <a:headEnd type="none" w="sm" len="sm"/>
            <a:tailEnd type="triangle" w="med" len="med"/>
          </a:ln>
        </p:spPr>
      </p:cxnSp>
      <p:cxnSp>
        <p:nvCxnSpPr>
          <p:cNvPr id="763" name="Google Shape;763;p96"/>
          <p:cNvCxnSpPr/>
          <p:nvPr/>
        </p:nvCxnSpPr>
        <p:spPr>
          <a:xfrm rot="10800000" flipH="1">
            <a:off x="3321747" y="1735819"/>
            <a:ext cx="1988100" cy="1667400"/>
          </a:xfrm>
          <a:prstGeom prst="straightConnector1">
            <a:avLst/>
          </a:prstGeom>
          <a:noFill/>
          <a:ln w="25400" cap="flat" cmpd="sng">
            <a:solidFill>
              <a:srgbClr val="000000"/>
            </a:solidFill>
            <a:prstDash val="solid"/>
            <a:miter lim="400000"/>
            <a:headEnd type="none" w="sm" len="sm"/>
            <a:tailEnd type="triangle" w="med" len="med"/>
          </a:ln>
        </p:spPr>
      </p:cxnSp>
      <p:cxnSp>
        <p:nvCxnSpPr>
          <p:cNvPr id="764" name="Google Shape;764;p96"/>
          <p:cNvCxnSpPr/>
          <p:nvPr/>
        </p:nvCxnSpPr>
        <p:spPr>
          <a:xfrm rot="10800000">
            <a:off x="3084033" y="1808613"/>
            <a:ext cx="0" cy="1526400"/>
          </a:xfrm>
          <a:prstGeom prst="straightConnector1">
            <a:avLst/>
          </a:prstGeom>
          <a:noFill/>
          <a:ln w="25400" cap="flat" cmpd="sng">
            <a:solidFill>
              <a:srgbClr val="000000"/>
            </a:solidFill>
            <a:prstDash val="solid"/>
            <a:miter lim="400000"/>
            <a:headEnd type="none" w="sm" len="sm"/>
            <a:tailEnd type="triangle" w="med" len="med"/>
          </a:ln>
        </p:spPr>
      </p:cxnSp>
      <p:cxnSp>
        <p:nvCxnSpPr>
          <p:cNvPr id="765" name="Google Shape;765;p96"/>
          <p:cNvCxnSpPr/>
          <p:nvPr/>
        </p:nvCxnSpPr>
        <p:spPr>
          <a:xfrm>
            <a:off x="5540974" y="1816681"/>
            <a:ext cx="0" cy="1510200"/>
          </a:xfrm>
          <a:prstGeom prst="straightConnector1">
            <a:avLst/>
          </a:prstGeom>
          <a:noFill/>
          <a:ln w="25400" cap="flat" cmpd="sng">
            <a:solidFill>
              <a:srgbClr val="000000"/>
            </a:solidFill>
            <a:prstDash val="solid"/>
            <a:miter lim="400000"/>
            <a:headEnd type="none" w="sm" len="sm"/>
            <a:tailEnd type="triangle" w="med" len="med"/>
          </a:ln>
        </p:spPr>
      </p:cxnSp>
      <p:cxnSp>
        <p:nvCxnSpPr>
          <p:cNvPr id="766" name="Google Shape;766;p96"/>
          <p:cNvCxnSpPr/>
          <p:nvPr/>
        </p:nvCxnSpPr>
        <p:spPr>
          <a:xfrm rot="10800000">
            <a:off x="3459943" y="3572654"/>
            <a:ext cx="1705200" cy="0"/>
          </a:xfrm>
          <a:prstGeom prst="straightConnector1">
            <a:avLst/>
          </a:prstGeom>
          <a:noFill/>
          <a:ln w="25400" cap="flat" cmpd="sng">
            <a:solidFill>
              <a:srgbClr val="000000"/>
            </a:solidFill>
            <a:prstDash val="solid"/>
            <a:miter lim="400000"/>
            <a:headEnd type="none" w="sm" len="sm"/>
            <a:tailEnd type="triangle" w="med" len="med"/>
          </a:ln>
        </p:spPr>
      </p:cxnSp>
      <p:sp>
        <p:nvSpPr>
          <p:cNvPr id="767" name="Google Shape;767;p96"/>
          <p:cNvSpPr txBox="1"/>
          <p:nvPr/>
        </p:nvSpPr>
        <p:spPr>
          <a:xfrm>
            <a:off x="4177957" y="1255113"/>
            <a:ext cx="269100" cy="435600"/>
          </a:xfrm>
          <a:prstGeom prst="rect">
            <a:avLst/>
          </a:prstGeom>
          <a:noFill/>
          <a:ln>
            <a:noFill/>
          </a:ln>
        </p:spPr>
        <p:txBody>
          <a:bodyPr spcFirstLastPara="1" wrap="square" lIns="32750" tIns="32750" rIns="32750" bIns="32750" anchor="ctr" anchorCtr="0">
            <a:spAutoFit/>
          </a:bodyPr>
          <a:lstStyle/>
          <a:p>
            <a:pPr marL="0" marR="0" lvl="0" indent="0" algn="ctr" rtl="0">
              <a:lnSpc>
                <a:spcPct val="100000"/>
              </a:lnSpc>
              <a:spcBef>
                <a:spcPts val="0"/>
              </a:spcBef>
              <a:spcAft>
                <a:spcPts val="0"/>
              </a:spcAft>
              <a:buClr>
                <a:srgbClr val="5E5E5E"/>
              </a:buClr>
              <a:buSzPts val="2400"/>
              <a:buFont typeface="Helvetica Neue"/>
              <a:buNone/>
            </a:pPr>
            <a:r>
              <a:rPr lang="en" sz="2400" b="0" i="0" u="none" strike="noStrike" cap="none">
                <a:solidFill>
                  <a:srgbClr val="5E5E5E"/>
                </a:solidFill>
                <a:latin typeface="Helvetica Neue"/>
                <a:ea typeface="Helvetica Neue"/>
                <a:cs typeface="Helvetica Neue"/>
                <a:sym typeface="Helvetica Neue"/>
              </a:rPr>
              <a:t>2</a:t>
            </a:r>
            <a:endParaRPr sz="900"/>
          </a:p>
        </p:txBody>
      </p:sp>
      <p:sp>
        <p:nvSpPr>
          <p:cNvPr id="768" name="Google Shape;768;p96"/>
          <p:cNvSpPr txBox="1"/>
          <p:nvPr/>
        </p:nvSpPr>
        <p:spPr>
          <a:xfrm>
            <a:off x="2707031" y="2353526"/>
            <a:ext cx="269100" cy="435600"/>
          </a:xfrm>
          <a:prstGeom prst="rect">
            <a:avLst/>
          </a:prstGeom>
          <a:noFill/>
          <a:ln>
            <a:noFill/>
          </a:ln>
        </p:spPr>
        <p:txBody>
          <a:bodyPr spcFirstLastPara="1" wrap="square" lIns="32750" tIns="32750" rIns="32750" bIns="32750" anchor="ctr" anchorCtr="0">
            <a:spAutoFit/>
          </a:bodyPr>
          <a:lstStyle/>
          <a:p>
            <a:pPr marL="0" marR="0" lvl="0" indent="0" algn="ctr" rtl="0">
              <a:lnSpc>
                <a:spcPct val="100000"/>
              </a:lnSpc>
              <a:spcBef>
                <a:spcPts val="0"/>
              </a:spcBef>
              <a:spcAft>
                <a:spcPts val="0"/>
              </a:spcAft>
              <a:buClr>
                <a:srgbClr val="5E5E5E"/>
              </a:buClr>
              <a:buSzPts val="2400"/>
              <a:buFont typeface="Helvetica Neue"/>
              <a:buNone/>
            </a:pPr>
            <a:r>
              <a:rPr lang="en" sz="2400" b="0" i="0" u="none" strike="noStrike" cap="none">
                <a:solidFill>
                  <a:srgbClr val="5E5E5E"/>
                </a:solidFill>
                <a:latin typeface="Helvetica Neue"/>
                <a:ea typeface="Helvetica Neue"/>
                <a:cs typeface="Helvetica Neue"/>
                <a:sym typeface="Helvetica Neue"/>
              </a:rPr>
              <a:t>1</a:t>
            </a:r>
            <a:endParaRPr sz="900"/>
          </a:p>
        </p:txBody>
      </p:sp>
      <p:sp>
        <p:nvSpPr>
          <p:cNvPr id="769" name="Google Shape;769;p96"/>
          <p:cNvSpPr txBox="1"/>
          <p:nvPr/>
        </p:nvSpPr>
        <p:spPr>
          <a:xfrm>
            <a:off x="3908025" y="2321366"/>
            <a:ext cx="269100" cy="435600"/>
          </a:xfrm>
          <a:prstGeom prst="rect">
            <a:avLst/>
          </a:prstGeom>
          <a:noFill/>
          <a:ln>
            <a:noFill/>
          </a:ln>
        </p:spPr>
        <p:txBody>
          <a:bodyPr spcFirstLastPara="1" wrap="square" lIns="32750" tIns="32750" rIns="32750" bIns="32750" anchor="ctr" anchorCtr="0">
            <a:spAutoFit/>
          </a:bodyPr>
          <a:lstStyle/>
          <a:p>
            <a:pPr marL="0" marR="0" lvl="0" indent="0" algn="ctr" rtl="0">
              <a:lnSpc>
                <a:spcPct val="100000"/>
              </a:lnSpc>
              <a:spcBef>
                <a:spcPts val="0"/>
              </a:spcBef>
              <a:spcAft>
                <a:spcPts val="0"/>
              </a:spcAft>
              <a:buClr>
                <a:srgbClr val="5E5E5E"/>
              </a:buClr>
              <a:buSzPts val="2400"/>
              <a:buFont typeface="Helvetica Neue"/>
              <a:buNone/>
            </a:pPr>
            <a:r>
              <a:rPr lang="en" sz="2400" b="0" i="0" u="none" strike="noStrike" cap="none">
                <a:solidFill>
                  <a:srgbClr val="5E5E5E"/>
                </a:solidFill>
                <a:latin typeface="Helvetica Neue"/>
                <a:ea typeface="Helvetica Neue"/>
                <a:cs typeface="Helvetica Neue"/>
                <a:sym typeface="Helvetica Neue"/>
              </a:rPr>
              <a:t>1</a:t>
            </a:r>
            <a:endParaRPr sz="900"/>
          </a:p>
        </p:txBody>
      </p:sp>
      <p:sp>
        <p:nvSpPr>
          <p:cNvPr id="770" name="Google Shape;770;p96"/>
          <p:cNvSpPr txBox="1"/>
          <p:nvPr/>
        </p:nvSpPr>
        <p:spPr>
          <a:xfrm>
            <a:off x="5648882" y="2353526"/>
            <a:ext cx="269100" cy="435600"/>
          </a:xfrm>
          <a:prstGeom prst="rect">
            <a:avLst/>
          </a:prstGeom>
          <a:noFill/>
          <a:ln>
            <a:noFill/>
          </a:ln>
        </p:spPr>
        <p:txBody>
          <a:bodyPr spcFirstLastPara="1" wrap="square" lIns="32750" tIns="32750" rIns="32750" bIns="32750" anchor="ctr" anchorCtr="0">
            <a:spAutoFit/>
          </a:bodyPr>
          <a:lstStyle/>
          <a:p>
            <a:pPr marL="0" marR="0" lvl="0" indent="0" algn="ctr" rtl="0">
              <a:lnSpc>
                <a:spcPct val="100000"/>
              </a:lnSpc>
              <a:spcBef>
                <a:spcPts val="0"/>
              </a:spcBef>
              <a:spcAft>
                <a:spcPts val="0"/>
              </a:spcAft>
              <a:buClr>
                <a:srgbClr val="5E5E5E"/>
              </a:buClr>
              <a:buSzPts val="2400"/>
              <a:buFont typeface="Helvetica Neue"/>
              <a:buNone/>
            </a:pPr>
            <a:r>
              <a:rPr lang="en" sz="2400" b="0" i="0" u="none" strike="noStrike" cap="none">
                <a:solidFill>
                  <a:srgbClr val="5E5E5E"/>
                </a:solidFill>
                <a:latin typeface="Helvetica Neue"/>
                <a:ea typeface="Helvetica Neue"/>
                <a:cs typeface="Helvetica Neue"/>
                <a:sym typeface="Helvetica Neue"/>
              </a:rPr>
              <a:t>6</a:t>
            </a:r>
            <a:endParaRPr sz="900"/>
          </a:p>
        </p:txBody>
      </p:sp>
      <p:sp>
        <p:nvSpPr>
          <p:cNvPr id="771" name="Google Shape;771;p96"/>
          <p:cNvSpPr txBox="1"/>
          <p:nvPr/>
        </p:nvSpPr>
        <p:spPr>
          <a:xfrm>
            <a:off x="4177957" y="3540507"/>
            <a:ext cx="269100" cy="435600"/>
          </a:xfrm>
          <a:prstGeom prst="rect">
            <a:avLst/>
          </a:prstGeom>
          <a:noFill/>
          <a:ln>
            <a:noFill/>
          </a:ln>
        </p:spPr>
        <p:txBody>
          <a:bodyPr spcFirstLastPara="1" wrap="square" lIns="32750" tIns="32750" rIns="32750" bIns="32750" anchor="ctr" anchorCtr="0">
            <a:spAutoFit/>
          </a:bodyPr>
          <a:lstStyle/>
          <a:p>
            <a:pPr marL="0" marR="0" lvl="0" indent="0" algn="ctr" rtl="0">
              <a:lnSpc>
                <a:spcPct val="100000"/>
              </a:lnSpc>
              <a:spcBef>
                <a:spcPts val="0"/>
              </a:spcBef>
              <a:spcAft>
                <a:spcPts val="0"/>
              </a:spcAft>
              <a:buClr>
                <a:srgbClr val="5E5E5E"/>
              </a:buClr>
              <a:buSzPts val="2400"/>
              <a:buFont typeface="Helvetica Neue"/>
              <a:buNone/>
            </a:pPr>
            <a:r>
              <a:rPr lang="en" sz="2400" b="0" i="0" u="none" strike="noStrike" cap="none">
                <a:solidFill>
                  <a:srgbClr val="5E5E5E"/>
                </a:solidFill>
                <a:latin typeface="Helvetica Neue"/>
                <a:ea typeface="Helvetica Neue"/>
                <a:cs typeface="Helvetica Neue"/>
                <a:sym typeface="Helvetica Neue"/>
              </a:rPr>
              <a:t>6</a:t>
            </a:r>
            <a:endParaRPr sz="900"/>
          </a:p>
        </p:txBody>
      </p:sp>
      <p:sp>
        <p:nvSpPr>
          <p:cNvPr id="772" name="Google Shape;772;p96"/>
          <p:cNvSpPr txBox="1"/>
          <p:nvPr/>
        </p:nvSpPr>
        <p:spPr>
          <a:xfrm>
            <a:off x="370900" y="4185041"/>
            <a:ext cx="3999600" cy="928200"/>
          </a:xfrm>
          <a:prstGeom prst="rect">
            <a:avLst/>
          </a:prstGeom>
          <a:noFill/>
          <a:ln>
            <a:noFill/>
          </a:ln>
        </p:spPr>
        <p:txBody>
          <a:bodyPr spcFirstLastPara="1" wrap="square" lIns="32750" tIns="32750" rIns="32750" bIns="32750" anchor="ctr" anchorCtr="0">
            <a:spAutoFit/>
          </a:bodyPr>
          <a:lstStyle/>
          <a:p>
            <a:pPr marL="0" marR="0" lvl="0" indent="0" algn="l" rtl="0">
              <a:lnSpc>
                <a:spcPct val="100000"/>
              </a:lnSpc>
              <a:spcBef>
                <a:spcPts val="0"/>
              </a:spcBef>
              <a:spcAft>
                <a:spcPts val="0"/>
              </a:spcAft>
              <a:buClr>
                <a:srgbClr val="EB220C"/>
              </a:buClr>
              <a:buSzPts val="2800"/>
              <a:buFont typeface="Helvetica Neue"/>
              <a:buNone/>
            </a:pPr>
            <a:r>
              <a:rPr lang="en" sz="2800" b="0" i="0" u="none" strike="noStrike" cap="none">
                <a:solidFill>
                  <a:srgbClr val="EB220C"/>
                </a:solidFill>
                <a:latin typeface="Helvetica Neue"/>
                <a:ea typeface="Helvetica Neue"/>
                <a:cs typeface="Helvetica Neue"/>
                <a:sym typeface="Helvetica Neue"/>
              </a:rPr>
              <a:t>G’ = G - f0</a:t>
            </a:r>
            <a:endParaRPr sz="900"/>
          </a:p>
          <a:p>
            <a:pPr marL="0" marR="0" lvl="0" indent="0" algn="l" rtl="0">
              <a:lnSpc>
                <a:spcPct val="100000"/>
              </a:lnSpc>
              <a:spcBef>
                <a:spcPts val="0"/>
              </a:spcBef>
              <a:spcAft>
                <a:spcPts val="0"/>
              </a:spcAft>
              <a:buClr>
                <a:srgbClr val="EB220C"/>
              </a:buClr>
              <a:buSzPts val="2800"/>
              <a:buFont typeface="Helvetica Neue"/>
              <a:buNone/>
            </a:pPr>
            <a:r>
              <a:rPr lang="en" sz="2800" b="0" i="0" u="none" strike="noStrike" cap="none">
                <a:solidFill>
                  <a:srgbClr val="EB220C"/>
                </a:solidFill>
                <a:latin typeface="Helvetica Neue"/>
                <a:ea typeface="Helvetica Neue"/>
                <a:cs typeface="Helvetica Neue"/>
                <a:sym typeface="Helvetica Neue"/>
              </a:rPr>
              <a:t>Both in edge and node</a:t>
            </a:r>
            <a:endParaRPr sz="90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776"/>
        <p:cNvGrpSpPr/>
        <p:nvPr/>
      </p:nvGrpSpPr>
      <p:grpSpPr>
        <a:xfrm>
          <a:off x="0" y="0"/>
          <a:ext cx="0" cy="0"/>
          <a:chOff x="0" y="0"/>
          <a:chExt cx="0" cy="0"/>
        </a:xfrm>
      </p:grpSpPr>
      <p:sp>
        <p:nvSpPr>
          <p:cNvPr id="777" name="Google Shape;777;p97"/>
          <p:cNvSpPr txBox="1"/>
          <p:nvPr/>
        </p:nvSpPr>
        <p:spPr>
          <a:xfrm>
            <a:off x="170116" y="123504"/>
            <a:ext cx="5739900" cy="423300"/>
          </a:xfrm>
          <a:prstGeom prst="rect">
            <a:avLst/>
          </a:prstGeom>
          <a:noFill/>
          <a:ln>
            <a:noFill/>
          </a:ln>
        </p:spPr>
        <p:txBody>
          <a:bodyPr spcFirstLastPara="1" wrap="square" lIns="32750" tIns="32750" rIns="32750" bIns="32750" anchor="ctr" anchorCtr="0">
            <a:spAutoFit/>
          </a:bodyPr>
          <a:lstStyle/>
          <a:p>
            <a:pPr marL="0" marR="0" lvl="0" indent="0" algn="l" rtl="0">
              <a:lnSpc>
                <a:spcPct val="80000"/>
              </a:lnSpc>
              <a:spcBef>
                <a:spcPts val="0"/>
              </a:spcBef>
              <a:spcAft>
                <a:spcPts val="0"/>
              </a:spcAft>
              <a:buClr>
                <a:srgbClr val="000000"/>
              </a:buClr>
              <a:buSzPts val="2900"/>
              <a:buFont typeface="Helvetica Neue"/>
              <a:buNone/>
            </a:pPr>
            <a:r>
              <a:rPr lang="en" sz="2900" b="1" i="0" u="none" strike="noStrike" cap="none">
                <a:solidFill>
                  <a:srgbClr val="000000"/>
                </a:solidFill>
                <a:latin typeface="Helvetica Neue"/>
                <a:ea typeface="Helvetica Neue"/>
                <a:cs typeface="Helvetica Neue"/>
                <a:sym typeface="Helvetica Neue"/>
              </a:rPr>
              <a:t>Circulation with Lower Bounds</a:t>
            </a:r>
            <a:endParaRPr sz="900"/>
          </a:p>
        </p:txBody>
      </p:sp>
      <p:sp>
        <p:nvSpPr>
          <p:cNvPr id="778" name="Google Shape;778;p97"/>
          <p:cNvSpPr/>
          <p:nvPr/>
        </p:nvSpPr>
        <p:spPr>
          <a:xfrm>
            <a:off x="2742920" y="1314960"/>
            <a:ext cx="682200" cy="511800"/>
          </a:xfrm>
          <a:prstGeom prst="ellipse">
            <a:avLst/>
          </a:prstGeom>
          <a:noFill/>
          <a:ln w="25400" cap="flat" cmpd="sng">
            <a:solidFill>
              <a:srgbClr val="000000"/>
            </a:solidFill>
            <a:prstDash val="solid"/>
            <a:miter lim="400000"/>
            <a:headEnd type="none" w="sm" len="sm"/>
            <a:tailEnd type="none" w="sm" len="sm"/>
          </a:ln>
        </p:spPr>
        <p:txBody>
          <a:bodyPr spcFirstLastPara="1" wrap="square" lIns="32750" tIns="32750" rIns="32750" bIns="32750" anchor="ctr" anchorCtr="0">
            <a:noAutofit/>
          </a:bodyPr>
          <a:lstStyle/>
          <a:p>
            <a:pPr marL="0" marR="0" lvl="0" indent="0" algn="ctr" rtl="0">
              <a:lnSpc>
                <a:spcPct val="100000"/>
              </a:lnSpc>
              <a:spcBef>
                <a:spcPts val="0"/>
              </a:spcBef>
              <a:spcAft>
                <a:spcPts val="0"/>
              </a:spcAft>
              <a:buClr>
                <a:srgbClr val="FFFFFF"/>
              </a:buClr>
              <a:buSzPts val="1400"/>
              <a:buFont typeface="Helvetica Neue"/>
              <a:buNone/>
            </a:pPr>
            <a:endParaRPr sz="1400" b="0" i="0" u="none" strike="noStrike" cap="none">
              <a:solidFill>
                <a:srgbClr val="FFFFFF"/>
              </a:solidFill>
              <a:latin typeface="Helvetica Neue"/>
              <a:ea typeface="Helvetica Neue"/>
              <a:cs typeface="Helvetica Neue"/>
              <a:sym typeface="Helvetica Neue"/>
            </a:endParaRPr>
          </a:p>
        </p:txBody>
      </p:sp>
      <p:sp>
        <p:nvSpPr>
          <p:cNvPr id="779" name="Google Shape;779;p97"/>
          <p:cNvSpPr txBox="1"/>
          <p:nvPr/>
        </p:nvSpPr>
        <p:spPr>
          <a:xfrm>
            <a:off x="2883518" y="1396881"/>
            <a:ext cx="401100" cy="435600"/>
          </a:xfrm>
          <a:prstGeom prst="rect">
            <a:avLst/>
          </a:prstGeom>
          <a:noFill/>
          <a:ln>
            <a:noFill/>
          </a:ln>
        </p:spPr>
        <p:txBody>
          <a:bodyPr spcFirstLastPara="1" wrap="square" lIns="32750" tIns="32750" rIns="32750" bIns="32750" anchor="ctr" anchorCtr="0">
            <a:spAutoFit/>
          </a:bodyPr>
          <a:lstStyle/>
          <a:p>
            <a:pPr marL="0" marR="0" lvl="0" indent="0" algn="ctr" rtl="0">
              <a:lnSpc>
                <a:spcPct val="100000"/>
              </a:lnSpc>
              <a:spcBef>
                <a:spcPts val="0"/>
              </a:spcBef>
              <a:spcAft>
                <a:spcPts val="0"/>
              </a:spcAft>
              <a:buClr>
                <a:srgbClr val="5E5E5E"/>
              </a:buClr>
              <a:buSzPts val="2400"/>
              <a:buFont typeface="Helvetica Neue"/>
              <a:buNone/>
            </a:pPr>
            <a:r>
              <a:rPr lang="en" sz="2400" b="0" i="0" u="none" strike="noStrike" cap="none">
                <a:solidFill>
                  <a:srgbClr val="5E5E5E"/>
                </a:solidFill>
                <a:latin typeface="Helvetica Neue"/>
                <a:ea typeface="Helvetica Neue"/>
                <a:cs typeface="Helvetica Neue"/>
                <a:sym typeface="Helvetica Neue"/>
              </a:rPr>
              <a:t>-2</a:t>
            </a:r>
            <a:endParaRPr sz="900"/>
          </a:p>
        </p:txBody>
      </p:sp>
      <p:sp>
        <p:nvSpPr>
          <p:cNvPr id="780" name="Google Shape;780;p97"/>
          <p:cNvSpPr/>
          <p:nvPr/>
        </p:nvSpPr>
        <p:spPr>
          <a:xfrm>
            <a:off x="2742920" y="3316869"/>
            <a:ext cx="682200" cy="511800"/>
          </a:xfrm>
          <a:prstGeom prst="ellipse">
            <a:avLst/>
          </a:prstGeom>
          <a:noFill/>
          <a:ln w="25400" cap="flat" cmpd="sng">
            <a:solidFill>
              <a:srgbClr val="000000"/>
            </a:solidFill>
            <a:prstDash val="solid"/>
            <a:miter lim="400000"/>
            <a:headEnd type="none" w="sm" len="sm"/>
            <a:tailEnd type="none" w="sm" len="sm"/>
          </a:ln>
        </p:spPr>
        <p:txBody>
          <a:bodyPr spcFirstLastPara="1" wrap="square" lIns="32750" tIns="32750" rIns="32750" bIns="32750" anchor="ctr" anchorCtr="0">
            <a:noAutofit/>
          </a:bodyPr>
          <a:lstStyle/>
          <a:p>
            <a:pPr marL="0" marR="0" lvl="0" indent="0" algn="ctr" rtl="0">
              <a:lnSpc>
                <a:spcPct val="100000"/>
              </a:lnSpc>
              <a:spcBef>
                <a:spcPts val="0"/>
              </a:spcBef>
              <a:spcAft>
                <a:spcPts val="0"/>
              </a:spcAft>
              <a:buClr>
                <a:srgbClr val="FFFFFF"/>
              </a:buClr>
              <a:buSzPts val="1400"/>
              <a:buFont typeface="Helvetica Neue"/>
              <a:buNone/>
            </a:pPr>
            <a:endParaRPr sz="1400" b="0" i="0" u="none" strike="noStrike" cap="none">
              <a:solidFill>
                <a:srgbClr val="FFFFFF"/>
              </a:solidFill>
              <a:latin typeface="Helvetica Neue"/>
              <a:ea typeface="Helvetica Neue"/>
              <a:cs typeface="Helvetica Neue"/>
              <a:sym typeface="Helvetica Neue"/>
            </a:endParaRPr>
          </a:p>
        </p:txBody>
      </p:sp>
      <p:sp>
        <p:nvSpPr>
          <p:cNvPr id="781" name="Google Shape;781;p97"/>
          <p:cNvSpPr txBox="1"/>
          <p:nvPr/>
        </p:nvSpPr>
        <p:spPr>
          <a:xfrm>
            <a:off x="2883518" y="3398790"/>
            <a:ext cx="401100" cy="435600"/>
          </a:xfrm>
          <a:prstGeom prst="rect">
            <a:avLst/>
          </a:prstGeom>
          <a:noFill/>
          <a:ln>
            <a:noFill/>
          </a:ln>
        </p:spPr>
        <p:txBody>
          <a:bodyPr spcFirstLastPara="1" wrap="square" lIns="32750" tIns="32750" rIns="32750" bIns="32750" anchor="ctr" anchorCtr="0">
            <a:spAutoFit/>
          </a:bodyPr>
          <a:lstStyle/>
          <a:p>
            <a:pPr marL="0" marR="0" lvl="0" indent="0" algn="ctr" rtl="0">
              <a:lnSpc>
                <a:spcPct val="100000"/>
              </a:lnSpc>
              <a:spcBef>
                <a:spcPts val="0"/>
              </a:spcBef>
              <a:spcAft>
                <a:spcPts val="0"/>
              </a:spcAft>
              <a:buClr>
                <a:srgbClr val="5E5E5E"/>
              </a:buClr>
              <a:buSzPts val="2400"/>
              <a:buFont typeface="Helvetica Neue"/>
              <a:buNone/>
            </a:pPr>
            <a:r>
              <a:rPr lang="en" sz="2400" b="0" i="0" u="none" strike="noStrike" cap="none">
                <a:solidFill>
                  <a:srgbClr val="5E5E5E"/>
                </a:solidFill>
                <a:latin typeface="Helvetica Neue"/>
                <a:ea typeface="Helvetica Neue"/>
                <a:cs typeface="Helvetica Neue"/>
                <a:sym typeface="Helvetica Neue"/>
              </a:rPr>
              <a:t>-1</a:t>
            </a:r>
            <a:endParaRPr sz="900"/>
          </a:p>
        </p:txBody>
      </p:sp>
      <p:sp>
        <p:nvSpPr>
          <p:cNvPr id="782" name="Google Shape;782;p97"/>
          <p:cNvSpPr/>
          <p:nvPr/>
        </p:nvSpPr>
        <p:spPr>
          <a:xfrm>
            <a:off x="5199860" y="1314960"/>
            <a:ext cx="682200" cy="511800"/>
          </a:xfrm>
          <a:prstGeom prst="ellipse">
            <a:avLst/>
          </a:prstGeom>
          <a:noFill/>
          <a:ln w="25400" cap="flat" cmpd="sng">
            <a:solidFill>
              <a:srgbClr val="000000"/>
            </a:solidFill>
            <a:prstDash val="solid"/>
            <a:miter lim="400000"/>
            <a:headEnd type="none" w="sm" len="sm"/>
            <a:tailEnd type="none" w="sm" len="sm"/>
          </a:ln>
        </p:spPr>
        <p:txBody>
          <a:bodyPr spcFirstLastPara="1" wrap="square" lIns="32750" tIns="32750" rIns="32750" bIns="32750" anchor="ctr" anchorCtr="0">
            <a:noAutofit/>
          </a:bodyPr>
          <a:lstStyle/>
          <a:p>
            <a:pPr marL="0" marR="0" lvl="0" indent="0" algn="ctr" rtl="0">
              <a:lnSpc>
                <a:spcPct val="100000"/>
              </a:lnSpc>
              <a:spcBef>
                <a:spcPts val="0"/>
              </a:spcBef>
              <a:spcAft>
                <a:spcPts val="0"/>
              </a:spcAft>
              <a:buClr>
                <a:srgbClr val="FFFFFF"/>
              </a:buClr>
              <a:buSzPts val="1400"/>
              <a:buFont typeface="Helvetica Neue"/>
              <a:buNone/>
            </a:pPr>
            <a:endParaRPr sz="1400" b="0" i="0" u="none" strike="noStrike" cap="none">
              <a:solidFill>
                <a:srgbClr val="FFFFFF"/>
              </a:solidFill>
              <a:latin typeface="Helvetica Neue"/>
              <a:ea typeface="Helvetica Neue"/>
              <a:cs typeface="Helvetica Neue"/>
              <a:sym typeface="Helvetica Neue"/>
            </a:endParaRPr>
          </a:p>
        </p:txBody>
      </p:sp>
      <p:sp>
        <p:nvSpPr>
          <p:cNvPr id="783" name="Google Shape;783;p97"/>
          <p:cNvSpPr txBox="1"/>
          <p:nvPr/>
        </p:nvSpPr>
        <p:spPr>
          <a:xfrm>
            <a:off x="5406456" y="1396881"/>
            <a:ext cx="269100" cy="435600"/>
          </a:xfrm>
          <a:prstGeom prst="rect">
            <a:avLst/>
          </a:prstGeom>
          <a:noFill/>
          <a:ln>
            <a:noFill/>
          </a:ln>
        </p:spPr>
        <p:txBody>
          <a:bodyPr spcFirstLastPara="1" wrap="square" lIns="32750" tIns="32750" rIns="32750" bIns="32750" anchor="ctr" anchorCtr="0">
            <a:spAutoFit/>
          </a:bodyPr>
          <a:lstStyle/>
          <a:p>
            <a:pPr marL="0" marR="0" lvl="0" indent="0" algn="ctr" rtl="0">
              <a:lnSpc>
                <a:spcPct val="100000"/>
              </a:lnSpc>
              <a:spcBef>
                <a:spcPts val="0"/>
              </a:spcBef>
              <a:spcAft>
                <a:spcPts val="0"/>
              </a:spcAft>
              <a:buClr>
                <a:srgbClr val="5E5E5E"/>
              </a:buClr>
              <a:buSzPts val="2400"/>
              <a:buFont typeface="Helvetica Neue"/>
              <a:buNone/>
            </a:pPr>
            <a:r>
              <a:rPr lang="en" sz="2400" b="0" i="0" u="none" strike="noStrike" cap="none">
                <a:solidFill>
                  <a:srgbClr val="5E5E5E"/>
                </a:solidFill>
                <a:latin typeface="Helvetica Neue"/>
                <a:ea typeface="Helvetica Neue"/>
                <a:cs typeface="Helvetica Neue"/>
                <a:sym typeface="Helvetica Neue"/>
              </a:rPr>
              <a:t>2</a:t>
            </a:r>
            <a:endParaRPr sz="900"/>
          </a:p>
        </p:txBody>
      </p:sp>
      <p:sp>
        <p:nvSpPr>
          <p:cNvPr id="784" name="Google Shape;784;p97"/>
          <p:cNvSpPr/>
          <p:nvPr/>
        </p:nvSpPr>
        <p:spPr>
          <a:xfrm>
            <a:off x="5199860" y="3316869"/>
            <a:ext cx="682200" cy="511800"/>
          </a:xfrm>
          <a:prstGeom prst="ellipse">
            <a:avLst/>
          </a:prstGeom>
          <a:noFill/>
          <a:ln w="25400" cap="flat" cmpd="sng">
            <a:solidFill>
              <a:srgbClr val="000000"/>
            </a:solidFill>
            <a:prstDash val="solid"/>
            <a:miter lim="400000"/>
            <a:headEnd type="none" w="sm" len="sm"/>
            <a:tailEnd type="none" w="sm" len="sm"/>
          </a:ln>
        </p:spPr>
        <p:txBody>
          <a:bodyPr spcFirstLastPara="1" wrap="square" lIns="32750" tIns="32750" rIns="32750" bIns="32750" anchor="ctr" anchorCtr="0">
            <a:noAutofit/>
          </a:bodyPr>
          <a:lstStyle/>
          <a:p>
            <a:pPr marL="0" marR="0" lvl="0" indent="0" algn="ctr" rtl="0">
              <a:lnSpc>
                <a:spcPct val="100000"/>
              </a:lnSpc>
              <a:spcBef>
                <a:spcPts val="0"/>
              </a:spcBef>
              <a:spcAft>
                <a:spcPts val="0"/>
              </a:spcAft>
              <a:buClr>
                <a:srgbClr val="FFFFFF"/>
              </a:buClr>
              <a:buSzPts val="1400"/>
              <a:buFont typeface="Helvetica Neue"/>
              <a:buNone/>
            </a:pPr>
            <a:endParaRPr sz="1400" b="0" i="0" u="none" strike="noStrike" cap="none">
              <a:solidFill>
                <a:srgbClr val="FFFFFF"/>
              </a:solidFill>
              <a:latin typeface="Helvetica Neue"/>
              <a:ea typeface="Helvetica Neue"/>
              <a:cs typeface="Helvetica Neue"/>
              <a:sym typeface="Helvetica Neue"/>
            </a:endParaRPr>
          </a:p>
        </p:txBody>
      </p:sp>
      <p:sp>
        <p:nvSpPr>
          <p:cNvPr id="785" name="Google Shape;785;p97"/>
          <p:cNvSpPr txBox="1"/>
          <p:nvPr/>
        </p:nvSpPr>
        <p:spPr>
          <a:xfrm>
            <a:off x="5406457" y="3398790"/>
            <a:ext cx="269100" cy="435600"/>
          </a:xfrm>
          <a:prstGeom prst="rect">
            <a:avLst/>
          </a:prstGeom>
          <a:noFill/>
          <a:ln>
            <a:noFill/>
          </a:ln>
        </p:spPr>
        <p:txBody>
          <a:bodyPr spcFirstLastPara="1" wrap="square" lIns="32750" tIns="32750" rIns="32750" bIns="32750" anchor="ctr" anchorCtr="0">
            <a:spAutoFit/>
          </a:bodyPr>
          <a:lstStyle/>
          <a:p>
            <a:pPr marL="0" marR="0" lvl="0" indent="0" algn="ctr" rtl="0">
              <a:lnSpc>
                <a:spcPct val="100000"/>
              </a:lnSpc>
              <a:spcBef>
                <a:spcPts val="0"/>
              </a:spcBef>
              <a:spcAft>
                <a:spcPts val="0"/>
              </a:spcAft>
              <a:buClr>
                <a:srgbClr val="5E5E5E"/>
              </a:buClr>
              <a:buSzPts val="2400"/>
              <a:buFont typeface="Helvetica Neue"/>
              <a:buNone/>
            </a:pPr>
            <a:r>
              <a:rPr lang="en" sz="2400" b="0" i="0" u="none" strike="noStrike" cap="none">
                <a:solidFill>
                  <a:srgbClr val="5E5E5E"/>
                </a:solidFill>
                <a:latin typeface="Helvetica Neue"/>
                <a:ea typeface="Helvetica Neue"/>
                <a:cs typeface="Helvetica Neue"/>
                <a:sym typeface="Helvetica Neue"/>
              </a:rPr>
              <a:t>1</a:t>
            </a:r>
            <a:endParaRPr sz="900"/>
          </a:p>
        </p:txBody>
      </p:sp>
      <p:cxnSp>
        <p:nvCxnSpPr>
          <p:cNvPr id="786" name="Google Shape;786;p97"/>
          <p:cNvCxnSpPr/>
          <p:nvPr/>
        </p:nvCxnSpPr>
        <p:spPr>
          <a:xfrm>
            <a:off x="3459805" y="1570796"/>
            <a:ext cx="1705200" cy="0"/>
          </a:xfrm>
          <a:prstGeom prst="straightConnector1">
            <a:avLst/>
          </a:prstGeom>
          <a:noFill/>
          <a:ln w="25400" cap="flat" cmpd="sng">
            <a:solidFill>
              <a:srgbClr val="000000"/>
            </a:solidFill>
            <a:prstDash val="solid"/>
            <a:miter lim="400000"/>
            <a:headEnd type="none" w="sm" len="sm"/>
            <a:tailEnd type="triangle" w="med" len="med"/>
          </a:ln>
        </p:spPr>
      </p:cxnSp>
      <p:cxnSp>
        <p:nvCxnSpPr>
          <p:cNvPr id="787" name="Google Shape;787;p97"/>
          <p:cNvCxnSpPr/>
          <p:nvPr/>
        </p:nvCxnSpPr>
        <p:spPr>
          <a:xfrm rot="10800000" flipH="1">
            <a:off x="3321747" y="1735819"/>
            <a:ext cx="1988100" cy="1667400"/>
          </a:xfrm>
          <a:prstGeom prst="straightConnector1">
            <a:avLst/>
          </a:prstGeom>
          <a:noFill/>
          <a:ln w="25400" cap="flat" cmpd="sng">
            <a:solidFill>
              <a:srgbClr val="000000"/>
            </a:solidFill>
            <a:prstDash val="solid"/>
            <a:miter lim="400000"/>
            <a:headEnd type="none" w="sm" len="sm"/>
            <a:tailEnd type="triangle" w="med" len="med"/>
          </a:ln>
        </p:spPr>
      </p:cxnSp>
      <p:cxnSp>
        <p:nvCxnSpPr>
          <p:cNvPr id="788" name="Google Shape;788;p97"/>
          <p:cNvCxnSpPr/>
          <p:nvPr/>
        </p:nvCxnSpPr>
        <p:spPr>
          <a:xfrm rot="10800000">
            <a:off x="3084033" y="1808613"/>
            <a:ext cx="0" cy="1526400"/>
          </a:xfrm>
          <a:prstGeom prst="straightConnector1">
            <a:avLst/>
          </a:prstGeom>
          <a:noFill/>
          <a:ln w="25400" cap="flat" cmpd="sng">
            <a:solidFill>
              <a:srgbClr val="000000"/>
            </a:solidFill>
            <a:prstDash val="solid"/>
            <a:miter lim="400000"/>
            <a:headEnd type="none" w="sm" len="sm"/>
            <a:tailEnd type="triangle" w="med" len="med"/>
          </a:ln>
        </p:spPr>
      </p:cxnSp>
      <p:cxnSp>
        <p:nvCxnSpPr>
          <p:cNvPr id="789" name="Google Shape;789;p97"/>
          <p:cNvCxnSpPr/>
          <p:nvPr/>
        </p:nvCxnSpPr>
        <p:spPr>
          <a:xfrm>
            <a:off x="5540974" y="1816681"/>
            <a:ext cx="0" cy="1510200"/>
          </a:xfrm>
          <a:prstGeom prst="straightConnector1">
            <a:avLst/>
          </a:prstGeom>
          <a:noFill/>
          <a:ln w="25400" cap="flat" cmpd="sng">
            <a:solidFill>
              <a:srgbClr val="000000"/>
            </a:solidFill>
            <a:prstDash val="solid"/>
            <a:miter lim="400000"/>
            <a:headEnd type="none" w="sm" len="sm"/>
            <a:tailEnd type="triangle" w="med" len="med"/>
          </a:ln>
        </p:spPr>
      </p:cxnSp>
      <p:cxnSp>
        <p:nvCxnSpPr>
          <p:cNvPr id="790" name="Google Shape;790;p97"/>
          <p:cNvCxnSpPr/>
          <p:nvPr/>
        </p:nvCxnSpPr>
        <p:spPr>
          <a:xfrm rot="10800000">
            <a:off x="3459943" y="3572654"/>
            <a:ext cx="1705200" cy="0"/>
          </a:xfrm>
          <a:prstGeom prst="straightConnector1">
            <a:avLst/>
          </a:prstGeom>
          <a:noFill/>
          <a:ln w="25400" cap="flat" cmpd="sng">
            <a:solidFill>
              <a:srgbClr val="000000"/>
            </a:solidFill>
            <a:prstDash val="solid"/>
            <a:miter lim="400000"/>
            <a:headEnd type="none" w="sm" len="sm"/>
            <a:tailEnd type="triangle" w="med" len="med"/>
          </a:ln>
        </p:spPr>
      </p:cxnSp>
      <p:sp>
        <p:nvSpPr>
          <p:cNvPr id="791" name="Google Shape;791;p97"/>
          <p:cNvSpPr txBox="1"/>
          <p:nvPr/>
        </p:nvSpPr>
        <p:spPr>
          <a:xfrm>
            <a:off x="4177957" y="1255113"/>
            <a:ext cx="269100" cy="435600"/>
          </a:xfrm>
          <a:prstGeom prst="rect">
            <a:avLst/>
          </a:prstGeom>
          <a:noFill/>
          <a:ln>
            <a:noFill/>
          </a:ln>
        </p:spPr>
        <p:txBody>
          <a:bodyPr spcFirstLastPara="1" wrap="square" lIns="32750" tIns="32750" rIns="32750" bIns="32750" anchor="ctr" anchorCtr="0">
            <a:spAutoFit/>
          </a:bodyPr>
          <a:lstStyle/>
          <a:p>
            <a:pPr marL="0" marR="0" lvl="0" indent="0" algn="ctr" rtl="0">
              <a:lnSpc>
                <a:spcPct val="100000"/>
              </a:lnSpc>
              <a:spcBef>
                <a:spcPts val="0"/>
              </a:spcBef>
              <a:spcAft>
                <a:spcPts val="0"/>
              </a:spcAft>
              <a:buClr>
                <a:srgbClr val="5E5E5E"/>
              </a:buClr>
              <a:buSzPts val="2400"/>
              <a:buFont typeface="Helvetica Neue"/>
              <a:buNone/>
            </a:pPr>
            <a:r>
              <a:rPr lang="en" sz="2400" b="0" i="0" u="none" strike="noStrike" cap="none">
                <a:solidFill>
                  <a:srgbClr val="5E5E5E"/>
                </a:solidFill>
                <a:latin typeface="Helvetica Neue"/>
                <a:ea typeface="Helvetica Neue"/>
                <a:cs typeface="Helvetica Neue"/>
                <a:sym typeface="Helvetica Neue"/>
              </a:rPr>
              <a:t>2</a:t>
            </a:r>
            <a:endParaRPr sz="900"/>
          </a:p>
        </p:txBody>
      </p:sp>
      <p:sp>
        <p:nvSpPr>
          <p:cNvPr id="792" name="Google Shape;792;p97"/>
          <p:cNvSpPr txBox="1"/>
          <p:nvPr/>
        </p:nvSpPr>
        <p:spPr>
          <a:xfrm>
            <a:off x="2707031" y="2353526"/>
            <a:ext cx="269100" cy="435600"/>
          </a:xfrm>
          <a:prstGeom prst="rect">
            <a:avLst/>
          </a:prstGeom>
          <a:noFill/>
          <a:ln>
            <a:noFill/>
          </a:ln>
        </p:spPr>
        <p:txBody>
          <a:bodyPr spcFirstLastPara="1" wrap="square" lIns="32750" tIns="32750" rIns="32750" bIns="32750" anchor="ctr" anchorCtr="0">
            <a:spAutoFit/>
          </a:bodyPr>
          <a:lstStyle/>
          <a:p>
            <a:pPr marL="0" marR="0" lvl="0" indent="0" algn="ctr" rtl="0">
              <a:lnSpc>
                <a:spcPct val="100000"/>
              </a:lnSpc>
              <a:spcBef>
                <a:spcPts val="0"/>
              </a:spcBef>
              <a:spcAft>
                <a:spcPts val="0"/>
              </a:spcAft>
              <a:buClr>
                <a:srgbClr val="5E5E5E"/>
              </a:buClr>
              <a:buSzPts val="2400"/>
              <a:buFont typeface="Helvetica Neue"/>
              <a:buNone/>
            </a:pPr>
            <a:r>
              <a:rPr lang="en" sz="2400" b="0" i="0" u="none" strike="noStrike" cap="none">
                <a:solidFill>
                  <a:srgbClr val="5E5E5E"/>
                </a:solidFill>
                <a:latin typeface="Helvetica Neue"/>
                <a:ea typeface="Helvetica Neue"/>
                <a:cs typeface="Helvetica Neue"/>
                <a:sym typeface="Helvetica Neue"/>
              </a:rPr>
              <a:t>0</a:t>
            </a:r>
            <a:endParaRPr sz="900"/>
          </a:p>
        </p:txBody>
      </p:sp>
      <p:sp>
        <p:nvSpPr>
          <p:cNvPr id="793" name="Google Shape;793;p97"/>
          <p:cNvSpPr txBox="1"/>
          <p:nvPr/>
        </p:nvSpPr>
        <p:spPr>
          <a:xfrm>
            <a:off x="3908025" y="2321366"/>
            <a:ext cx="269100" cy="435600"/>
          </a:xfrm>
          <a:prstGeom prst="rect">
            <a:avLst/>
          </a:prstGeom>
          <a:noFill/>
          <a:ln>
            <a:noFill/>
          </a:ln>
        </p:spPr>
        <p:txBody>
          <a:bodyPr spcFirstLastPara="1" wrap="square" lIns="32750" tIns="32750" rIns="32750" bIns="32750" anchor="ctr" anchorCtr="0">
            <a:spAutoFit/>
          </a:bodyPr>
          <a:lstStyle/>
          <a:p>
            <a:pPr marL="0" marR="0" lvl="0" indent="0" algn="ctr" rtl="0">
              <a:lnSpc>
                <a:spcPct val="100000"/>
              </a:lnSpc>
              <a:spcBef>
                <a:spcPts val="0"/>
              </a:spcBef>
              <a:spcAft>
                <a:spcPts val="0"/>
              </a:spcAft>
              <a:buClr>
                <a:srgbClr val="5E5E5E"/>
              </a:buClr>
              <a:buSzPts val="2400"/>
              <a:buFont typeface="Helvetica Neue"/>
              <a:buNone/>
            </a:pPr>
            <a:r>
              <a:rPr lang="en" sz="2400" b="0" i="0" u="none" strike="noStrike" cap="none">
                <a:solidFill>
                  <a:srgbClr val="5E5E5E"/>
                </a:solidFill>
                <a:latin typeface="Helvetica Neue"/>
                <a:ea typeface="Helvetica Neue"/>
                <a:cs typeface="Helvetica Neue"/>
                <a:sym typeface="Helvetica Neue"/>
              </a:rPr>
              <a:t>1</a:t>
            </a:r>
            <a:endParaRPr sz="900"/>
          </a:p>
        </p:txBody>
      </p:sp>
      <p:sp>
        <p:nvSpPr>
          <p:cNvPr id="794" name="Google Shape;794;p97"/>
          <p:cNvSpPr txBox="1"/>
          <p:nvPr/>
        </p:nvSpPr>
        <p:spPr>
          <a:xfrm>
            <a:off x="5648882" y="2353526"/>
            <a:ext cx="269100" cy="435600"/>
          </a:xfrm>
          <a:prstGeom prst="rect">
            <a:avLst/>
          </a:prstGeom>
          <a:noFill/>
          <a:ln>
            <a:noFill/>
          </a:ln>
        </p:spPr>
        <p:txBody>
          <a:bodyPr spcFirstLastPara="1" wrap="square" lIns="32750" tIns="32750" rIns="32750" bIns="32750" anchor="ctr" anchorCtr="0">
            <a:spAutoFit/>
          </a:bodyPr>
          <a:lstStyle/>
          <a:p>
            <a:pPr marL="0" marR="0" lvl="0" indent="0" algn="ctr" rtl="0">
              <a:lnSpc>
                <a:spcPct val="100000"/>
              </a:lnSpc>
              <a:spcBef>
                <a:spcPts val="0"/>
              </a:spcBef>
              <a:spcAft>
                <a:spcPts val="0"/>
              </a:spcAft>
              <a:buClr>
                <a:srgbClr val="5E5E5E"/>
              </a:buClr>
              <a:buSzPts val="2400"/>
              <a:buFont typeface="Helvetica Neue"/>
              <a:buNone/>
            </a:pPr>
            <a:r>
              <a:rPr lang="en" sz="2400" b="0" i="0" u="none" strike="noStrike" cap="none">
                <a:solidFill>
                  <a:srgbClr val="5E5E5E"/>
                </a:solidFill>
                <a:latin typeface="Helvetica Neue"/>
                <a:ea typeface="Helvetica Neue"/>
                <a:cs typeface="Helvetica Neue"/>
                <a:sym typeface="Helvetica Neue"/>
              </a:rPr>
              <a:t>1</a:t>
            </a:r>
            <a:endParaRPr sz="900"/>
          </a:p>
        </p:txBody>
      </p:sp>
      <p:sp>
        <p:nvSpPr>
          <p:cNvPr id="795" name="Google Shape;795;p97"/>
          <p:cNvSpPr txBox="1"/>
          <p:nvPr/>
        </p:nvSpPr>
        <p:spPr>
          <a:xfrm>
            <a:off x="4177957" y="3540507"/>
            <a:ext cx="269100" cy="435600"/>
          </a:xfrm>
          <a:prstGeom prst="rect">
            <a:avLst/>
          </a:prstGeom>
          <a:noFill/>
          <a:ln>
            <a:noFill/>
          </a:ln>
        </p:spPr>
        <p:txBody>
          <a:bodyPr spcFirstLastPara="1" wrap="square" lIns="32750" tIns="32750" rIns="32750" bIns="32750" anchor="ctr" anchorCtr="0">
            <a:spAutoFit/>
          </a:bodyPr>
          <a:lstStyle/>
          <a:p>
            <a:pPr marL="0" marR="0" lvl="0" indent="0" algn="ctr" rtl="0">
              <a:lnSpc>
                <a:spcPct val="100000"/>
              </a:lnSpc>
              <a:spcBef>
                <a:spcPts val="0"/>
              </a:spcBef>
              <a:spcAft>
                <a:spcPts val="0"/>
              </a:spcAft>
              <a:buClr>
                <a:srgbClr val="5E5E5E"/>
              </a:buClr>
              <a:buSzPts val="2400"/>
              <a:buFont typeface="Helvetica Neue"/>
              <a:buNone/>
            </a:pPr>
            <a:r>
              <a:rPr lang="en" sz="2400" b="0" i="0" u="none" strike="noStrike" cap="none">
                <a:solidFill>
                  <a:srgbClr val="5E5E5E"/>
                </a:solidFill>
                <a:latin typeface="Helvetica Neue"/>
                <a:ea typeface="Helvetica Neue"/>
                <a:cs typeface="Helvetica Neue"/>
                <a:sym typeface="Helvetica Neue"/>
              </a:rPr>
              <a:t>0</a:t>
            </a:r>
            <a:endParaRPr sz="900"/>
          </a:p>
        </p:txBody>
      </p:sp>
      <p:sp>
        <p:nvSpPr>
          <p:cNvPr id="796" name="Google Shape;796;p97"/>
          <p:cNvSpPr txBox="1"/>
          <p:nvPr/>
        </p:nvSpPr>
        <p:spPr>
          <a:xfrm>
            <a:off x="387229" y="4136055"/>
            <a:ext cx="6951900" cy="928200"/>
          </a:xfrm>
          <a:prstGeom prst="rect">
            <a:avLst/>
          </a:prstGeom>
          <a:noFill/>
          <a:ln>
            <a:noFill/>
          </a:ln>
        </p:spPr>
        <p:txBody>
          <a:bodyPr spcFirstLastPara="1" wrap="square" lIns="32750" tIns="32750" rIns="32750" bIns="32750" anchor="ctr" anchorCtr="0">
            <a:spAutoFit/>
          </a:bodyPr>
          <a:lstStyle/>
          <a:p>
            <a:pPr marL="0" marR="0" lvl="0" indent="0" algn="l" rtl="0">
              <a:lnSpc>
                <a:spcPct val="100000"/>
              </a:lnSpc>
              <a:spcBef>
                <a:spcPts val="0"/>
              </a:spcBef>
              <a:spcAft>
                <a:spcPts val="0"/>
              </a:spcAft>
              <a:buClr>
                <a:srgbClr val="EB220C"/>
              </a:buClr>
              <a:buSzPts val="2800"/>
              <a:buFont typeface="Helvetica Neue"/>
              <a:buNone/>
            </a:pPr>
            <a:r>
              <a:rPr lang="en" sz="2800" b="0" i="0" u="none" strike="noStrike" cap="none">
                <a:solidFill>
                  <a:srgbClr val="EB220C"/>
                </a:solidFill>
                <a:latin typeface="Helvetica Neue"/>
                <a:ea typeface="Helvetica Neue"/>
                <a:cs typeface="Helvetica Neue"/>
                <a:sym typeface="Helvetica Neue"/>
              </a:rPr>
              <a:t>f1 = find max flow in G’</a:t>
            </a:r>
            <a:endParaRPr sz="900"/>
          </a:p>
          <a:p>
            <a:pPr marL="0" marR="0" lvl="0" indent="0" algn="l" rtl="0">
              <a:lnSpc>
                <a:spcPct val="100000"/>
              </a:lnSpc>
              <a:spcBef>
                <a:spcPts val="0"/>
              </a:spcBef>
              <a:spcAft>
                <a:spcPts val="0"/>
              </a:spcAft>
              <a:buClr>
                <a:srgbClr val="EB220C"/>
              </a:buClr>
              <a:buSzPts val="2800"/>
              <a:buFont typeface="Helvetica Neue"/>
              <a:buNone/>
            </a:pPr>
            <a:r>
              <a:rPr lang="en" sz="2800" b="0" i="0" u="none" strike="noStrike" cap="none">
                <a:solidFill>
                  <a:srgbClr val="EB220C"/>
                </a:solidFill>
                <a:latin typeface="Helvetica Neue"/>
                <a:ea typeface="Helvetica Neue"/>
                <a:cs typeface="Helvetica Neue"/>
                <a:sym typeface="Helvetica Neue"/>
              </a:rPr>
              <a:t>Use the same method mentioned above</a:t>
            </a:r>
            <a:endParaRPr sz="90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800"/>
        <p:cNvGrpSpPr/>
        <p:nvPr/>
      </p:nvGrpSpPr>
      <p:grpSpPr>
        <a:xfrm>
          <a:off x="0" y="0"/>
          <a:ext cx="0" cy="0"/>
          <a:chOff x="0" y="0"/>
          <a:chExt cx="0" cy="0"/>
        </a:xfrm>
      </p:grpSpPr>
      <p:sp>
        <p:nvSpPr>
          <p:cNvPr id="801" name="Google Shape;801;p98"/>
          <p:cNvSpPr txBox="1"/>
          <p:nvPr/>
        </p:nvSpPr>
        <p:spPr>
          <a:xfrm>
            <a:off x="170116" y="123504"/>
            <a:ext cx="5739900" cy="423300"/>
          </a:xfrm>
          <a:prstGeom prst="rect">
            <a:avLst/>
          </a:prstGeom>
          <a:noFill/>
          <a:ln>
            <a:noFill/>
          </a:ln>
        </p:spPr>
        <p:txBody>
          <a:bodyPr spcFirstLastPara="1" wrap="square" lIns="32750" tIns="32750" rIns="32750" bIns="32750" anchor="ctr" anchorCtr="0">
            <a:spAutoFit/>
          </a:bodyPr>
          <a:lstStyle/>
          <a:p>
            <a:pPr marL="0" marR="0" lvl="0" indent="0" algn="l" rtl="0">
              <a:lnSpc>
                <a:spcPct val="80000"/>
              </a:lnSpc>
              <a:spcBef>
                <a:spcPts val="0"/>
              </a:spcBef>
              <a:spcAft>
                <a:spcPts val="0"/>
              </a:spcAft>
              <a:buClr>
                <a:srgbClr val="000000"/>
              </a:buClr>
              <a:buSzPts val="2900"/>
              <a:buFont typeface="Helvetica Neue"/>
              <a:buNone/>
            </a:pPr>
            <a:r>
              <a:rPr lang="en" sz="2900" b="1" i="0" u="none" strike="noStrike" cap="none">
                <a:solidFill>
                  <a:srgbClr val="000000"/>
                </a:solidFill>
                <a:latin typeface="Helvetica Neue"/>
                <a:ea typeface="Helvetica Neue"/>
                <a:cs typeface="Helvetica Neue"/>
                <a:sym typeface="Helvetica Neue"/>
              </a:rPr>
              <a:t>Circulation with Lower Bounds</a:t>
            </a:r>
            <a:endParaRPr sz="900"/>
          </a:p>
        </p:txBody>
      </p:sp>
      <p:sp>
        <p:nvSpPr>
          <p:cNvPr id="802" name="Google Shape;802;p98"/>
          <p:cNvSpPr/>
          <p:nvPr/>
        </p:nvSpPr>
        <p:spPr>
          <a:xfrm>
            <a:off x="5486120" y="1314960"/>
            <a:ext cx="682200" cy="511800"/>
          </a:xfrm>
          <a:prstGeom prst="ellipse">
            <a:avLst/>
          </a:prstGeom>
          <a:noFill/>
          <a:ln w="25400" cap="flat" cmpd="sng">
            <a:solidFill>
              <a:srgbClr val="000000"/>
            </a:solidFill>
            <a:prstDash val="solid"/>
            <a:miter lim="400000"/>
            <a:headEnd type="none" w="sm" len="sm"/>
            <a:tailEnd type="none" w="sm" len="sm"/>
          </a:ln>
        </p:spPr>
        <p:txBody>
          <a:bodyPr spcFirstLastPara="1" wrap="square" lIns="32750" tIns="32750" rIns="32750" bIns="32750" anchor="ctr" anchorCtr="0">
            <a:noAutofit/>
          </a:bodyPr>
          <a:lstStyle/>
          <a:p>
            <a:pPr marL="0" marR="0" lvl="0" indent="0" algn="ctr" rtl="0">
              <a:lnSpc>
                <a:spcPct val="100000"/>
              </a:lnSpc>
              <a:spcBef>
                <a:spcPts val="0"/>
              </a:spcBef>
              <a:spcAft>
                <a:spcPts val="0"/>
              </a:spcAft>
              <a:buClr>
                <a:srgbClr val="FFFFFF"/>
              </a:buClr>
              <a:buSzPts val="1400"/>
              <a:buFont typeface="Helvetica Neue"/>
              <a:buNone/>
            </a:pPr>
            <a:endParaRPr sz="1400" b="0" i="0" u="none" strike="noStrike" cap="none">
              <a:solidFill>
                <a:srgbClr val="FFFFFF"/>
              </a:solidFill>
              <a:latin typeface="Helvetica Neue"/>
              <a:ea typeface="Helvetica Neue"/>
              <a:cs typeface="Helvetica Neue"/>
              <a:sym typeface="Helvetica Neue"/>
            </a:endParaRPr>
          </a:p>
        </p:txBody>
      </p:sp>
      <p:sp>
        <p:nvSpPr>
          <p:cNvPr id="803" name="Google Shape;803;p98"/>
          <p:cNvSpPr txBox="1"/>
          <p:nvPr/>
        </p:nvSpPr>
        <p:spPr>
          <a:xfrm>
            <a:off x="5626718" y="1396881"/>
            <a:ext cx="401100" cy="435600"/>
          </a:xfrm>
          <a:prstGeom prst="rect">
            <a:avLst/>
          </a:prstGeom>
          <a:noFill/>
          <a:ln>
            <a:noFill/>
          </a:ln>
        </p:spPr>
        <p:txBody>
          <a:bodyPr spcFirstLastPara="1" wrap="square" lIns="32750" tIns="32750" rIns="32750" bIns="32750" anchor="ctr" anchorCtr="0">
            <a:spAutoFit/>
          </a:bodyPr>
          <a:lstStyle/>
          <a:p>
            <a:pPr marL="0" marR="0" lvl="0" indent="0" algn="ctr" rtl="0">
              <a:lnSpc>
                <a:spcPct val="100000"/>
              </a:lnSpc>
              <a:spcBef>
                <a:spcPts val="0"/>
              </a:spcBef>
              <a:spcAft>
                <a:spcPts val="0"/>
              </a:spcAft>
              <a:buClr>
                <a:srgbClr val="5E5E5E"/>
              </a:buClr>
              <a:buSzPts val="2400"/>
              <a:buFont typeface="Helvetica Neue"/>
              <a:buNone/>
            </a:pPr>
            <a:r>
              <a:rPr lang="en" sz="2400" b="0" i="0" u="none" strike="noStrike" cap="none">
                <a:solidFill>
                  <a:srgbClr val="5E5E5E"/>
                </a:solidFill>
                <a:latin typeface="Helvetica Neue"/>
                <a:ea typeface="Helvetica Neue"/>
                <a:cs typeface="Helvetica Neue"/>
                <a:sym typeface="Helvetica Neue"/>
              </a:rPr>
              <a:t>-3</a:t>
            </a:r>
            <a:endParaRPr sz="900"/>
          </a:p>
        </p:txBody>
      </p:sp>
      <p:sp>
        <p:nvSpPr>
          <p:cNvPr id="804" name="Google Shape;804;p98"/>
          <p:cNvSpPr/>
          <p:nvPr/>
        </p:nvSpPr>
        <p:spPr>
          <a:xfrm>
            <a:off x="5486120" y="3316869"/>
            <a:ext cx="682200" cy="511800"/>
          </a:xfrm>
          <a:prstGeom prst="ellipse">
            <a:avLst/>
          </a:prstGeom>
          <a:noFill/>
          <a:ln w="25400" cap="flat" cmpd="sng">
            <a:solidFill>
              <a:srgbClr val="000000"/>
            </a:solidFill>
            <a:prstDash val="solid"/>
            <a:miter lim="400000"/>
            <a:headEnd type="none" w="sm" len="sm"/>
            <a:tailEnd type="none" w="sm" len="sm"/>
          </a:ln>
        </p:spPr>
        <p:txBody>
          <a:bodyPr spcFirstLastPara="1" wrap="square" lIns="32750" tIns="32750" rIns="32750" bIns="32750" anchor="ctr" anchorCtr="0">
            <a:noAutofit/>
          </a:bodyPr>
          <a:lstStyle/>
          <a:p>
            <a:pPr marL="0" marR="0" lvl="0" indent="0" algn="ctr" rtl="0">
              <a:lnSpc>
                <a:spcPct val="100000"/>
              </a:lnSpc>
              <a:spcBef>
                <a:spcPts val="0"/>
              </a:spcBef>
              <a:spcAft>
                <a:spcPts val="0"/>
              </a:spcAft>
              <a:buClr>
                <a:srgbClr val="FFFFFF"/>
              </a:buClr>
              <a:buSzPts val="1400"/>
              <a:buFont typeface="Helvetica Neue"/>
              <a:buNone/>
            </a:pPr>
            <a:endParaRPr sz="1400" b="0" i="0" u="none" strike="noStrike" cap="none">
              <a:solidFill>
                <a:srgbClr val="FFFFFF"/>
              </a:solidFill>
              <a:latin typeface="Helvetica Neue"/>
              <a:ea typeface="Helvetica Neue"/>
              <a:cs typeface="Helvetica Neue"/>
              <a:sym typeface="Helvetica Neue"/>
            </a:endParaRPr>
          </a:p>
        </p:txBody>
      </p:sp>
      <p:sp>
        <p:nvSpPr>
          <p:cNvPr id="805" name="Google Shape;805;p98"/>
          <p:cNvSpPr txBox="1"/>
          <p:nvPr/>
        </p:nvSpPr>
        <p:spPr>
          <a:xfrm>
            <a:off x="5626718" y="3398790"/>
            <a:ext cx="401100" cy="435600"/>
          </a:xfrm>
          <a:prstGeom prst="rect">
            <a:avLst/>
          </a:prstGeom>
          <a:noFill/>
          <a:ln>
            <a:noFill/>
          </a:ln>
        </p:spPr>
        <p:txBody>
          <a:bodyPr spcFirstLastPara="1" wrap="square" lIns="32750" tIns="32750" rIns="32750" bIns="32750" anchor="ctr" anchorCtr="0">
            <a:spAutoFit/>
          </a:bodyPr>
          <a:lstStyle/>
          <a:p>
            <a:pPr marL="0" marR="0" lvl="0" indent="0" algn="ctr" rtl="0">
              <a:lnSpc>
                <a:spcPct val="100000"/>
              </a:lnSpc>
              <a:spcBef>
                <a:spcPts val="0"/>
              </a:spcBef>
              <a:spcAft>
                <a:spcPts val="0"/>
              </a:spcAft>
              <a:buClr>
                <a:srgbClr val="5E5E5E"/>
              </a:buClr>
              <a:buSzPts val="2400"/>
              <a:buFont typeface="Helvetica Neue"/>
              <a:buNone/>
            </a:pPr>
            <a:r>
              <a:rPr lang="en" sz="2400" b="0" i="0" u="none" strike="noStrike" cap="none">
                <a:solidFill>
                  <a:srgbClr val="5E5E5E"/>
                </a:solidFill>
                <a:latin typeface="Helvetica Neue"/>
                <a:ea typeface="Helvetica Neue"/>
                <a:cs typeface="Helvetica Neue"/>
                <a:sym typeface="Helvetica Neue"/>
              </a:rPr>
              <a:t>-2</a:t>
            </a:r>
            <a:endParaRPr sz="900"/>
          </a:p>
        </p:txBody>
      </p:sp>
      <p:sp>
        <p:nvSpPr>
          <p:cNvPr id="806" name="Google Shape;806;p98"/>
          <p:cNvSpPr/>
          <p:nvPr/>
        </p:nvSpPr>
        <p:spPr>
          <a:xfrm>
            <a:off x="7943060" y="1314960"/>
            <a:ext cx="682200" cy="511800"/>
          </a:xfrm>
          <a:prstGeom prst="ellipse">
            <a:avLst/>
          </a:prstGeom>
          <a:noFill/>
          <a:ln w="25400" cap="flat" cmpd="sng">
            <a:solidFill>
              <a:srgbClr val="000000"/>
            </a:solidFill>
            <a:prstDash val="solid"/>
            <a:miter lim="400000"/>
            <a:headEnd type="none" w="sm" len="sm"/>
            <a:tailEnd type="none" w="sm" len="sm"/>
          </a:ln>
        </p:spPr>
        <p:txBody>
          <a:bodyPr spcFirstLastPara="1" wrap="square" lIns="32750" tIns="32750" rIns="32750" bIns="32750" anchor="ctr" anchorCtr="0">
            <a:noAutofit/>
          </a:bodyPr>
          <a:lstStyle/>
          <a:p>
            <a:pPr marL="0" marR="0" lvl="0" indent="0" algn="ctr" rtl="0">
              <a:lnSpc>
                <a:spcPct val="100000"/>
              </a:lnSpc>
              <a:spcBef>
                <a:spcPts val="0"/>
              </a:spcBef>
              <a:spcAft>
                <a:spcPts val="0"/>
              </a:spcAft>
              <a:buClr>
                <a:srgbClr val="FFFFFF"/>
              </a:buClr>
              <a:buSzPts val="1400"/>
              <a:buFont typeface="Helvetica Neue"/>
              <a:buNone/>
            </a:pPr>
            <a:endParaRPr sz="1400" b="0" i="0" u="none" strike="noStrike" cap="none">
              <a:solidFill>
                <a:srgbClr val="FFFFFF"/>
              </a:solidFill>
              <a:latin typeface="Helvetica Neue"/>
              <a:ea typeface="Helvetica Neue"/>
              <a:cs typeface="Helvetica Neue"/>
              <a:sym typeface="Helvetica Neue"/>
            </a:endParaRPr>
          </a:p>
        </p:txBody>
      </p:sp>
      <p:sp>
        <p:nvSpPr>
          <p:cNvPr id="807" name="Google Shape;807;p98"/>
          <p:cNvSpPr txBox="1"/>
          <p:nvPr/>
        </p:nvSpPr>
        <p:spPr>
          <a:xfrm>
            <a:off x="8149656" y="1396881"/>
            <a:ext cx="269100" cy="435600"/>
          </a:xfrm>
          <a:prstGeom prst="rect">
            <a:avLst/>
          </a:prstGeom>
          <a:noFill/>
          <a:ln>
            <a:noFill/>
          </a:ln>
        </p:spPr>
        <p:txBody>
          <a:bodyPr spcFirstLastPara="1" wrap="square" lIns="32750" tIns="32750" rIns="32750" bIns="32750" anchor="ctr" anchorCtr="0">
            <a:spAutoFit/>
          </a:bodyPr>
          <a:lstStyle/>
          <a:p>
            <a:pPr marL="0" marR="0" lvl="0" indent="0" algn="ctr" rtl="0">
              <a:lnSpc>
                <a:spcPct val="100000"/>
              </a:lnSpc>
              <a:spcBef>
                <a:spcPts val="0"/>
              </a:spcBef>
              <a:spcAft>
                <a:spcPts val="0"/>
              </a:spcAft>
              <a:buClr>
                <a:srgbClr val="5E5E5E"/>
              </a:buClr>
              <a:buSzPts val="2400"/>
              <a:buFont typeface="Helvetica Neue"/>
              <a:buNone/>
            </a:pPr>
            <a:r>
              <a:rPr lang="en" sz="2400" b="0" i="0" u="none" strike="noStrike" cap="none">
                <a:solidFill>
                  <a:srgbClr val="5E5E5E"/>
                </a:solidFill>
                <a:latin typeface="Helvetica Neue"/>
                <a:ea typeface="Helvetica Neue"/>
                <a:cs typeface="Helvetica Neue"/>
                <a:sym typeface="Helvetica Neue"/>
              </a:rPr>
              <a:t>2</a:t>
            </a:r>
            <a:endParaRPr sz="900"/>
          </a:p>
        </p:txBody>
      </p:sp>
      <p:sp>
        <p:nvSpPr>
          <p:cNvPr id="808" name="Google Shape;808;p98"/>
          <p:cNvSpPr/>
          <p:nvPr/>
        </p:nvSpPr>
        <p:spPr>
          <a:xfrm>
            <a:off x="7943060" y="3316869"/>
            <a:ext cx="682200" cy="511800"/>
          </a:xfrm>
          <a:prstGeom prst="ellipse">
            <a:avLst/>
          </a:prstGeom>
          <a:noFill/>
          <a:ln w="25400" cap="flat" cmpd="sng">
            <a:solidFill>
              <a:srgbClr val="000000"/>
            </a:solidFill>
            <a:prstDash val="solid"/>
            <a:miter lim="400000"/>
            <a:headEnd type="none" w="sm" len="sm"/>
            <a:tailEnd type="none" w="sm" len="sm"/>
          </a:ln>
        </p:spPr>
        <p:txBody>
          <a:bodyPr spcFirstLastPara="1" wrap="square" lIns="32750" tIns="32750" rIns="32750" bIns="32750" anchor="ctr" anchorCtr="0">
            <a:noAutofit/>
          </a:bodyPr>
          <a:lstStyle/>
          <a:p>
            <a:pPr marL="0" marR="0" lvl="0" indent="0" algn="ctr" rtl="0">
              <a:lnSpc>
                <a:spcPct val="100000"/>
              </a:lnSpc>
              <a:spcBef>
                <a:spcPts val="0"/>
              </a:spcBef>
              <a:spcAft>
                <a:spcPts val="0"/>
              </a:spcAft>
              <a:buClr>
                <a:srgbClr val="FFFFFF"/>
              </a:buClr>
              <a:buSzPts val="1400"/>
              <a:buFont typeface="Helvetica Neue"/>
              <a:buNone/>
            </a:pPr>
            <a:endParaRPr sz="1400" b="0" i="0" u="none" strike="noStrike" cap="none">
              <a:solidFill>
                <a:srgbClr val="FFFFFF"/>
              </a:solidFill>
              <a:latin typeface="Helvetica Neue"/>
              <a:ea typeface="Helvetica Neue"/>
              <a:cs typeface="Helvetica Neue"/>
              <a:sym typeface="Helvetica Neue"/>
            </a:endParaRPr>
          </a:p>
        </p:txBody>
      </p:sp>
      <p:sp>
        <p:nvSpPr>
          <p:cNvPr id="809" name="Google Shape;809;p98"/>
          <p:cNvSpPr txBox="1"/>
          <p:nvPr/>
        </p:nvSpPr>
        <p:spPr>
          <a:xfrm>
            <a:off x="8149657" y="3398790"/>
            <a:ext cx="269100" cy="435600"/>
          </a:xfrm>
          <a:prstGeom prst="rect">
            <a:avLst/>
          </a:prstGeom>
          <a:noFill/>
          <a:ln>
            <a:noFill/>
          </a:ln>
        </p:spPr>
        <p:txBody>
          <a:bodyPr spcFirstLastPara="1" wrap="square" lIns="32750" tIns="32750" rIns="32750" bIns="32750" anchor="ctr" anchorCtr="0">
            <a:spAutoFit/>
          </a:bodyPr>
          <a:lstStyle/>
          <a:p>
            <a:pPr marL="0" marR="0" lvl="0" indent="0" algn="ctr" rtl="0">
              <a:lnSpc>
                <a:spcPct val="100000"/>
              </a:lnSpc>
              <a:spcBef>
                <a:spcPts val="0"/>
              </a:spcBef>
              <a:spcAft>
                <a:spcPts val="0"/>
              </a:spcAft>
              <a:buClr>
                <a:srgbClr val="5E5E5E"/>
              </a:buClr>
              <a:buSzPts val="2400"/>
              <a:buFont typeface="Helvetica Neue"/>
              <a:buNone/>
            </a:pPr>
            <a:r>
              <a:rPr lang="en" sz="2400" b="0" i="0" u="none" strike="noStrike" cap="none">
                <a:solidFill>
                  <a:srgbClr val="5E5E5E"/>
                </a:solidFill>
                <a:latin typeface="Helvetica Neue"/>
                <a:ea typeface="Helvetica Neue"/>
                <a:cs typeface="Helvetica Neue"/>
                <a:sym typeface="Helvetica Neue"/>
              </a:rPr>
              <a:t>3</a:t>
            </a:r>
            <a:endParaRPr sz="900"/>
          </a:p>
        </p:txBody>
      </p:sp>
      <p:cxnSp>
        <p:nvCxnSpPr>
          <p:cNvPr id="810" name="Google Shape;810;p98"/>
          <p:cNvCxnSpPr/>
          <p:nvPr/>
        </p:nvCxnSpPr>
        <p:spPr>
          <a:xfrm>
            <a:off x="6203005" y="1570796"/>
            <a:ext cx="1705200" cy="0"/>
          </a:xfrm>
          <a:prstGeom prst="straightConnector1">
            <a:avLst/>
          </a:prstGeom>
          <a:noFill/>
          <a:ln w="25400" cap="flat" cmpd="sng">
            <a:solidFill>
              <a:srgbClr val="000000"/>
            </a:solidFill>
            <a:prstDash val="solid"/>
            <a:miter lim="400000"/>
            <a:headEnd type="none" w="sm" len="sm"/>
            <a:tailEnd type="triangle" w="med" len="med"/>
          </a:ln>
        </p:spPr>
      </p:cxnSp>
      <p:cxnSp>
        <p:nvCxnSpPr>
          <p:cNvPr id="811" name="Google Shape;811;p98"/>
          <p:cNvCxnSpPr/>
          <p:nvPr/>
        </p:nvCxnSpPr>
        <p:spPr>
          <a:xfrm rot="10800000" flipH="1">
            <a:off x="6064947" y="1735819"/>
            <a:ext cx="1988100" cy="1667400"/>
          </a:xfrm>
          <a:prstGeom prst="straightConnector1">
            <a:avLst/>
          </a:prstGeom>
          <a:noFill/>
          <a:ln w="25400" cap="flat" cmpd="sng">
            <a:solidFill>
              <a:srgbClr val="000000"/>
            </a:solidFill>
            <a:prstDash val="solid"/>
            <a:miter lim="400000"/>
            <a:headEnd type="none" w="sm" len="sm"/>
            <a:tailEnd type="triangle" w="med" len="med"/>
          </a:ln>
        </p:spPr>
      </p:cxnSp>
      <p:cxnSp>
        <p:nvCxnSpPr>
          <p:cNvPr id="812" name="Google Shape;812;p98"/>
          <p:cNvCxnSpPr/>
          <p:nvPr/>
        </p:nvCxnSpPr>
        <p:spPr>
          <a:xfrm rot="10800000">
            <a:off x="5827233" y="1808613"/>
            <a:ext cx="0" cy="1526400"/>
          </a:xfrm>
          <a:prstGeom prst="straightConnector1">
            <a:avLst/>
          </a:prstGeom>
          <a:noFill/>
          <a:ln w="25400" cap="flat" cmpd="sng">
            <a:solidFill>
              <a:srgbClr val="000000"/>
            </a:solidFill>
            <a:prstDash val="solid"/>
            <a:miter lim="400000"/>
            <a:headEnd type="none" w="sm" len="sm"/>
            <a:tailEnd type="triangle" w="med" len="med"/>
          </a:ln>
        </p:spPr>
      </p:cxnSp>
      <p:cxnSp>
        <p:nvCxnSpPr>
          <p:cNvPr id="813" name="Google Shape;813;p98"/>
          <p:cNvCxnSpPr/>
          <p:nvPr/>
        </p:nvCxnSpPr>
        <p:spPr>
          <a:xfrm>
            <a:off x="8284174" y="1816681"/>
            <a:ext cx="0" cy="1510200"/>
          </a:xfrm>
          <a:prstGeom prst="straightConnector1">
            <a:avLst/>
          </a:prstGeom>
          <a:noFill/>
          <a:ln w="25400" cap="flat" cmpd="sng">
            <a:solidFill>
              <a:srgbClr val="000000"/>
            </a:solidFill>
            <a:prstDash val="solid"/>
            <a:miter lim="400000"/>
            <a:headEnd type="none" w="sm" len="sm"/>
            <a:tailEnd type="triangle" w="med" len="med"/>
          </a:ln>
        </p:spPr>
      </p:cxnSp>
      <p:cxnSp>
        <p:nvCxnSpPr>
          <p:cNvPr id="814" name="Google Shape;814;p98"/>
          <p:cNvCxnSpPr/>
          <p:nvPr/>
        </p:nvCxnSpPr>
        <p:spPr>
          <a:xfrm rot="10800000">
            <a:off x="6203143" y="3572654"/>
            <a:ext cx="1705200" cy="0"/>
          </a:xfrm>
          <a:prstGeom prst="straightConnector1">
            <a:avLst/>
          </a:prstGeom>
          <a:noFill/>
          <a:ln w="25400" cap="flat" cmpd="sng">
            <a:solidFill>
              <a:srgbClr val="000000"/>
            </a:solidFill>
            <a:prstDash val="solid"/>
            <a:miter lim="400000"/>
            <a:headEnd type="none" w="sm" len="sm"/>
            <a:tailEnd type="triangle" w="med" len="med"/>
          </a:ln>
        </p:spPr>
      </p:cxnSp>
      <p:sp>
        <p:nvSpPr>
          <p:cNvPr id="815" name="Google Shape;815;p98"/>
          <p:cNvSpPr txBox="1"/>
          <p:nvPr/>
        </p:nvSpPr>
        <p:spPr>
          <a:xfrm>
            <a:off x="6921157" y="1255113"/>
            <a:ext cx="269100" cy="435600"/>
          </a:xfrm>
          <a:prstGeom prst="rect">
            <a:avLst/>
          </a:prstGeom>
          <a:noFill/>
          <a:ln>
            <a:noFill/>
          </a:ln>
        </p:spPr>
        <p:txBody>
          <a:bodyPr spcFirstLastPara="1" wrap="square" lIns="32750" tIns="32750" rIns="32750" bIns="32750" anchor="ctr" anchorCtr="0">
            <a:spAutoFit/>
          </a:bodyPr>
          <a:lstStyle/>
          <a:p>
            <a:pPr marL="0" marR="0" lvl="0" indent="0" algn="ctr" rtl="0">
              <a:lnSpc>
                <a:spcPct val="100000"/>
              </a:lnSpc>
              <a:spcBef>
                <a:spcPts val="0"/>
              </a:spcBef>
              <a:spcAft>
                <a:spcPts val="0"/>
              </a:spcAft>
              <a:buClr>
                <a:srgbClr val="EB220C"/>
              </a:buClr>
              <a:buSzPts val="2400"/>
              <a:buFont typeface="Helvetica Neue"/>
              <a:buNone/>
            </a:pPr>
            <a:r>
              <a:rPr lang="en" sz="2400" b="0" i="0" u="none" strike="noStrike" cap="none">
                <a:solidFill>
                  <a:srgbClr val="EB220C"/>
                </a:solidFill>
                <a:latin typeface="Helvetica Neue"/>
                <a:ea typeface="Helvetica Neue"/>
                <a:cs typeface="Helvetica Neue"/>
                <a:sym typeface="Helvetica Neue"/>
              </a:rPr>
              <a:t>4</a:t>
            </a:r>
            <a:endParaRPr sz="900"/>
          </a:p>
        </p:txBody>
      </p:sp>
      <p:sp>
        <p:nvSpPr>
          <p:cNvPr id="816" name="Google Shape;816;p98"/>
          <p:cNvSpPr txBox="1"/>
          <p:nvPr/>
        </p:nvSpPr>
        <p:spPr>
          <a:xfrm>
            <a:off x="5450231" y="2353526"/>
            <a:ext cx="269100" cy="435600"/>
          </a:xfrm>
          <a:prstGeom prst="rect">
            <a:avLst/>
          </a:prstGeom>
          <a:noFill/>
          <a:ln>
            <a:noFill/>
          </a:ln>
        </p:spPr>
        <p:txBody>
          <a:bodyPr spcFirstLastPara="1" wrap="square" lIns="32750" tIns="32750" rIns="32750" bIns="32750" anchor="ctr" anchorCtr="0">
            <a:spAutoFit/>
          </a:bodyPr>
          <a:lstStyle/>
          <a:p>
            <a:pPr marL="0" marR="0" lvl="0" indent="0" algn="ctr" rtl="0">
              <a:lnSpc>
                <a:spcPct val="100000"/>
              </a:lnSpc>
              <a:spcBef>
                <a:spcPts val="0"/>
              </a:spcBef>
              <a:spcAft>
                <a:spcPts val="0"/>
              </a:spcAft>
              <a:buClr>
                <a:srgbClr val="EB220C"/>
              </a:buClr>
              <a:buSzPts val="2400"/>
              <a:buFont typeface="Helvetica Neue"/>
              <a:buNone/>
            </a:pPr>
            <a:r>
              <a:rPr lang="en" sz="2400" b="0" i="0" u="none" strike="noStrike" cap="none">
                <a:solidFill>
                  <a:srgbClr val="EB220C"/>
                </a:solidFill>
                <a:latin typeface="Helvetica Neue"/>
                <a:ea typeface="Helvetica Neue"/>
                <a:cs typeface="Helvetica Neue"/>
                <a:sym typeface="Helvetica Neue"/>
              </a:rPr>
              <a:t>1</a:t>
            </a:r>
            <a:endParaRPr sz="900"/>
          </a:p>
        </p:txBody>
      </p:sp>
      <p:sp>
        <p:nvSpPr>
          <p:cNvPr id="817" name="Google Shape;817;p98"/>
          <p:cNvSpPr txBox="1"/>
          <p:nvPr/>
        </p:nvSpPr>
        <p:spPr>
          <a:xfrm>
            <a:off x="6651225" y="2321366"/>
            <a:ext cx="269100" cy="435600"/>
          </a:xfrm>
          <a:prstGeom prst="rect">
            <a:avLst/>
          </a:prstGeom>
          <a:noFill/>
          <a:ln>
            <a:noFill/>
          </a:ln>
        </p:spPr>
        <p:txBody>
          <a:bodyPr spcFirstLastPara="1" wrap="square" lIns="32750" tIns="32750" rIns="32750" bIns="32750" anchor="ctr" anchorCtr="0">
            <a:spAutoFit/>
          </a:bodyPr>
          <a:lstStyle/>
          <a:p>
            <a:pPr marL="0" marR="0" lvl="0" indent="0" algn="ctr" rtl="0">
              <a:lnSpc>
                <a:spcPct val="100000"/>
              </a:lnSpc>
              <a:spcBef>
                <a:spcPts val="0"/>
              </a:spcBef>
              <a:spcAft>
                <a:spcPts val="0"/>
              </a:spcAft>
              <a:buClr>
                <a:srgbClr val="EB220C"/>
              </a:buClr>
              <a:buSzPts val="2400"/>
              <a:buFont typeface="Helvetica Neue"/>
              <a:buNone/>
            </a:pPr>
            <a:r>
              <a:rPr lang="en" sz="2400" b="0" i="0" u="none" strike="noStrike" cap="none">
                <a:solidFill>
                  <a:srgbClr val="EB220C"/>
                </a:solidFill>
                <a:latin typeface="Helvetica Neue"/>
                <a:ea typeface="Helvetica Neue"/>
                <a:cs typeface="Helvetica Neue"/>
                <a:sym typeface="Helvetica Neue"/>
              </a:rPr>
              <a:t>1</a:t>
            </a:r>
            <a:endParaRPr sz="900"/>
          </a:p>
        </p:txBody>
      </p:sp>
      <p:sp>
        <p:nvSpPr>
          <p:cNvPr id="818" name="Google Shape;818;p98"/>
          <p:cNvSpPr txBox="1"/>
          <p:nvPr/>
        </p:nvSpPr>
        <p:spPr>
          <a:xfrm>
            <a:off x="8392082" y="2353526"/>
            <a:ext cx="269100" cy="435600"/>
          </a:xfrm>
          <a:prstGeom prst="rect">
            <a:avLst/>
          </a:prstGeom>
          <a:noFill/>
          <a:ln>
            <a:noFill/>
          </a:ln>
        </p:spPr>
        <p:txBody>
          <a:bodyPr spcFirstLastPara="1" wrap="square" lIns="32750" tIns="32750" rIns="32750" bIns="32750" anchor="ctr" anchorCtr="0">
            <a:spAutoFit/>
          </a:bodyPr>
          <a:lstStyle/>
          <a:p>
            <a:pPr marL="0" marR="0" lvl="0" indent="0" algn="ctr" rtl="0">
              <a:lnSpc>
                <a:spcPct val="100000"/>
              </a:lnSpc>
              <a:spcBef>
                <a:spcPts val="0"/>
              </a:spcBef>
              <a:spcAft>
                <a:spcPts val="0"/>
              </a:spcAft>
              <a:buClr>
                <a:srgbClr val="EB220C"/>
              </a:buClr>
              <a:buSzPts val="2400"/>
              <a:buFont typeface="Helvetica Neue"/>
              <a:buNone/>
            </a:pPr>
            <a:r>
              <a:rPr lang="en" sz="2400" b="0" i="0" u="none" strike="noStrike" cap="none">
                <a:solidFill>
                  <a:srgbClr val="EB220C"/>
                </a:solidFill>
                <a:latin typeface="Helvetica Neue"/>
                <a:ea typeface="Helvetica Neue"/>
                <a:cs typeface="Helvetica Neue"/>
                <a:sym typeface="Helvetica Neue"/>
              </a:rPr>
              <a:t>3</a:t>
            </a:r>
            <a:endParaRPr sz="900"/>
          </a:p>
        </p:txBody>
      </p:sp>
      <p:sp>
        <p:nvSpPr>
          <p:cNvPr id="819" name="Google Shape;819;p98"/>
          <p:cNvSpPr txBox="1"/>
          <p:nvPr/>
        </p:nvSpPr>
        <p:spPr>
          <a:xfrm>
            <a:off x="6921157" y="3540507"/>
            <a:ext cx="269100" cy="435600"/>
          </a:xfrm>
          <a:prstGeom prst="rect">
            <a:avLst/>
          </a:prstGeom>
          <a:noFill/>
          <a:ln>
            <a:noFill/>
          </a:ln>
        </p:spPr>
        <p:txBody>
          <a:bodyPr spcFirstLastPara="1" wrap="square" lIns="32750" tIns="32750" rIns="32750" bIns="32750" anchor="ctr" anchorCtr="0">
            <a:spAutoFit/>
          </a:bodyPr>
          <a:lstStyle/>
          <a:p>
            <a:pPr marL="0" marR="0" lvl="0" indent="0" algn="ctr" rtl="0">
              <a:lnSpc>
                <a:spcPct val="100000"/>
              </a:lnSpc>
              <a:spcBef>
                <a:spcPts val="0"/>
              </a:spcBef>
              <a:spcAft>
                <a:spcPts val="0"/>
              </a:spcAft>
              <a:buClr>
                <a:srgbClr val="EB220C"/>
              </a:buClr>
              <a:buSzPts val="2400"/>
              <a:buFont typeface="Helvetica Neue"/>
              <a:buNone/>
            </a:pPr>
            <a:r>
              <a:rPr lang="en" sz="2400" b="0" i="0" u="none" strike="noStrike" cap="none">
                <a:solidFill>
                  <a:srgbClr val="EB220C"/>
                </a:solidFill>
                <a:latin typeface="Helvetica Neue"/>
                <a:ea typeface="Helvetica Neue"/>
                <a:cs typeface="Helvetica Neue"/>
                <a:sym typeface="Helvetica Neue"/>
              </a:rPr>
              <a:t>0</a:t>
            </a:r>
            <a:endParaRPr sz="900"/>
          </a:p>
        </p:txBody>
      </p:sp>
      <p:sp>
        <p:nvSpPr>
          <p:cNvPr id="820" name="Google Shape;820;p98"/>
          <p:cNvSpPr txBox="1"/>
          <p:nvPr/>
        </p:nvSpPr>
        <p:spPr>
          <a:xfrm>
            <a:off x="5189550" y="4388332"/>
            <a:ext cx="2901900" cy="497100"/>
          </a:xfrm>
          <a:prstGeom prst="rect">
            <a:avLst/>
          </a:prstGeom>
          <a:noFill/>
          <a:ln>
            <a:noFill/>
          </a:ln>
        </p:spPr>
        <p:txBody>
          <a:bodyPr spcFirstLastPara="1" wrap="square" lIns="32750" tIns="32750" rIns="32750" bIns="32750" anchor="ctr" anchorCtr="0">
            <a:spAutoFit/>
          </a:bodyPr>
          <a:lstStyle/>
          <a:p>
            <a:pPr marL="0" marR="0" lvl="0" indent="0" algn="l" rtl="0">
              <a:lnSpc>
                <a:spcPct val="100000"/>
              </a:lnSpc>
              <a:spcBef>
                <a:spcPts val="0"/>
              </a:spcBef>
              <a:spcAft>
                <a:spcPts val="0"/>
              </a:spcAft>
              <a:buClr>
                <a:srgbClr val="EB220C"/>
              </a:buClr>
              <a:buSzPts val="2800"/>
              <a:buFont typeface="Helvetica Neue"/>
              <a:buNone/>
            </a:pPr>
            <a:r>
              <a:rPr lang="en" sz="2800" b="0" i="0" u="none" strike="noStrike" cap="none">
                <a:solidFill>
                  <a:srgbClr val="EB220C"/>
                </a:solidFill>
                <a:latin typeface="Helvetica Neue"/>
                <a:ea typeface="Helvetica Neue"/>
                <a:cs typeface="Helvetica Neue"/>
                <a:sym typeface="Helvetica Neue"/>
              </a:rPr>
              <a:t>Answer = f0 + f1</a:t>
            </a:r>
            <a:endParaRPr sz="900"/>
          </a:p>
        </p:txBody>
      </p:sp>
      <p:sp>
        <p:nvSpPr>
          <p:cNvPr id="821" name="Google Shape;821;p98"/>
          <p:cNvSpPr/>
          <p:nvPr/>
        </p:nvSpPr>
        <p:spPr>
          <a:xfrm>
            <a:off x="1212970" y="464214"/>
            <a:ext cx="569100" cy="404400"/>
          </a:xfrm>
          <a:prstGeom prst="ellipse">
            <a:avLst/>
          </a:prstGeom>
          <a:noFill/>
          <a:ln w="25400" cap="flat" cmpd="sng">
            <a:solidFill>
              <a:srgbClr val="000000"/>
            </a:solidFill>
            <a:prstDash val="solid"/>
            <a:miter lim="400000"/>
            <a:headEnd type="none" w="sm" len="sm"/>
            <a:tailEnd type="none" w="sm" len="sm"/>
          </a:ln>
        </p:spPr>
        <p:txBody>
          <a:bodyPr spcFirstLastPara="1" wrap="square" lIns="32750" tIns="32750" rIns="32750" bIns="32750" anchor="ctr" anchorCtr="0">
            <a:noAutofit/>
          </a:bodyPr>
          <a:lstStyle/>
          <a:p>
            <a:pPr marL="0" marR="0" lvl="0" indent="0" algn="ctr" rtl="0">
              <a:lnSpc>
                <a:spcPct val="100000"/>
              </a:lnSpc>
              <a:spcBef>
                <a:spcPts val="0"/>
              </a:spcBef>
              <a:spcAft>
                <a:spcPts val="0"/>
              </a:spcAft>
              <a:buClr>
                <a:srgbClr val="FFFFFF"/>
              </a:buClr>
              <a:buSzPts val="1400"/>
              <a:buFont typeface="Helvetica Neue"/>
              <a:buNone/>
            </a:pPr>
            <a:endParaRPr sz="1400" b="0" i="0" u="none" strike="noStrike" cap="none">
              <a:solidFill>
                <a:srgbClr val="FFFFFF"/>
              </a:solidFill>
              <a:latin typeface="Helvetica Neue"/>
              <a:ea typeface="Helvetica Neue"/>
              <a:cs typeface="Helvetica Neue"/>
              <a:sym typeface="Helvetica Neue"/>
            </a:endParaRPr>
          </a:p>
        </p:txBody>
      </p:sp>
      <p:sp>
        <p:nvSpPr>
          <p:cNvPr id="822" name="Google Shape;822;p98"/>
          <p:cNvSpPr txBox="1"/>
          <p:nvPr/>
        </p:nvSpPr>
        <p:spPr>
          <a:xfrm>
            <a:off x="1330272" y="528950"/>
            <a:ext cx="480900" cy="374100"/>
          </a:xfrm>
          <a:prstGeom prst="rect">
            <a:avLst/>
          </a:prstGeom>
          <a:noFill/>
          <a:ln>
            <a:noFill/>
          </a:ln>
        </p:spPr>
        <p:txBody>
          <a:bodyPr spcFirstLastPara="1" wrap="square" lIns="32750" tIns="32750" rIns="32750" bIns="32750" anchor="ctr" anchorCtr="0">
            <a:spAutoFit/>
          </a:bodyPr>
          <a:lstStyle/>
          <a:p>
            <a:pPr marL="0" marR="0" lvl="0" indent="0" algn="ctr" rtl="0">
              <a:lnSpc>
                <a:spcPct val="100000"/>
              </a:lnSpc>
              <a:spcBef>
                <a:spcPts val="0"/>
              </a:spcBef>
              <a:spcAft>
                <a:spcPts val="0"/>
              </a:spcAft>
              <a:buClr>
                <a:srgbClr val="5E5E5E"/>
              </a:buClr>
              <a:buSzPts val="2400"/>
              <a:buFont typeface="Helvetica Neue"/>
              <a:buNone/>
            </a:pPr>
            <a:r>
              <a:rPr lang="en" sz="2000" b="0" i="0" u="none" strike="noStrike" cap="none">
                <a:solidFill>
                  <a:srgbClr val="5E5E5E"/>
                </a:solidFill>
                <a:latin typeface="Helvetica Neue"/>
                <a:ea typeface="Helvetica Neue"/>
                <a:cs typeface="Helvetica Neue"/>
                <a:sym typeface="Helvetica Neue"/>
              </a:rPr>
              <a:t>-1</a:t>
            </a:r>
            <a:endParaRPr sz="500"/>
          </a:p>
        </p:txBody>
      </p:sp>
      <p:sp>
        <p:nvSpPr>
          <p:cNvPr id="823" name="Google Shape;823;p98"/>
          <p:cNvSpPr/>
          <p:nvPr/>
        </p:nvSpPr>
        <p:spPr>
          <a:xfrm>
            <a:off x="1212970" y="2046045"/>
            <a:ext cx="569100" cy="404400"/>
          </a:xfrm>
          <a:prstGeom prst="ellipse">
            <a:avLst/>
          </a:prstGeom>
          <a:noFill/>
          <a:ln w="25400" cap="flat" cmpd="sng">
            <a:solidFill>
              <a:srgbClr val="000000"/>
            </a:solidFill>
            <a:prstDash val="solid"/>
            <a:miter lim="400000"/>
            <a:headEnd type="none" w="sm" len="sm"/>
            <a:tailEnd type="none" w="sm" len="sm"/>
          </a:ln>
        </p:spPr>
        <p:txBody>
          <a:bodyPr spcFirstLastPara="1" wrap="square" lIns="32750" tIns="32750" rIns="32750" bIns="32750" anchor="ctr" anchorCtr="0">
            <a:noAutofit/>
          </a:bodyPr>
          <a:lstStyle/>
          <a:p>
            <a:pPr marL="0" marR="0" lvl="0" indent="0" algn="ctr" rtl="0">
              <a:lnSpc>
                <a:spcPct val="100000"/>
              </a:lnSpc>
              <a:spcBef>
                <a:spcPts val="0"/>
              </a:spcBef>
              <a:spcAft>
                <a:spcPts val="0"/>
              </a:spcAft>
              <a:buClr>
                <a:srgbClr val="FFFFFF"/>
              </a:buClr>
              <a:buSzPts val="1400"/>
              <a:buFont typeface="Helvetica Neue"/>
              <a:buNone/>
            </a:pPr>
            <a:endParaRPr sz="1400" b="0" i="0" u="none" strike="noStrike" cap="none">
              <a:solidFill>
                <a:srgbClr val="FFFFFF"/>
              </a:solidFill>
              <a:latin typeface="Helvetica Neue"/>
              <a:ea typeface="Helvetica Neue"/>
              <a:cs typeface="Helvetica Neue"/>
              <a:sym typeface="Helvetica Neue"/>
            </a:endParaRPr>
          </a:p>
        </p:txBody>
      </p:sp>
      <p:sp>
        <p:nvSpPr>
          <p:cNvPr id="824" name="Google Shape;824;p98"/>
          <p:cNvSpPr txBox="1"/>
          <p:nvPr/>
        </p:nvSpPr>
        <p:spPr>
          <a:xfrm>
            <a:off x="1330271" y="2110775"/>
            <a:ext cx="569100" cy="374100"/>
          </a:xfrm>
          <a:prstGeom prst="rect">
            <a:avLst/>
          </a:prstGeom>
          <a:noFill/>
          <a:ln>
            <a:noFill/>
          </a:ln>
        </p:spPr>
        <p:txBody>
          <a:bodyPr spcFirstLastPara="1" wrap="square" lIns="32750" tIns="32750" rIns="32750" bIns="32750" anchor="ctr" anchorCtr="0">
            <a:spAutoFit/>
          </a:bodyPr>
          <a:lstStyle/>
          <a:p>
            <a:pPr marL="0" marR="0" lvl="0" indent="0" algn="ctr" rtl="0">
              <a:lnSpc>
                <a:spcPct val="100000"/>
              </a:lnSpc>
              <a:spcBef>
                <a:spcPts val="0"/>
              </a:spcBef>
              <a:spcAft>
                <a:spcPts val="0"/>
              </a:spcAft>
              <a:buClr>
                <a:srgbClr val="5E5E5E"/>
              </a:buClr>
              <a:buSzPts val="2400"/>
              <a:buFont typeface="Helvetica Neue"/>
              <a:buNone/>
            </a:pPr>
            <a:r>
              <a:rPr lang="en" sz="2000" b="0" i="0" u="none" strike="noStrike" cap="none">
                <a:solidFill>
                  <a:srgbClr val="5E5E5E"/>
                </a:solidFill>
                <a:latin typeface="Helvetica Neue"/>
                <a:ea typeface="Helvetica Neue"/>
                <a:cs typeface="Helvetica Neue"/>
                <a:sym typeface="Helvetica Neue"/>
              </a:rPr>
              <a:t>-1</a:t>
            </a:r>
            <a:endParaRPr sz="2000"/>
          </a:p>
        </p:txBody>
      </p:sp>
      <p:sp>
        <p:nvSpPr>
          <p:cNvPr id="825" name="Google Shape;825;p98"/>
          <p:cNvSpPr/>
          <p:nvPr/>
        </p:nvSpPr>
        <p:spPr>
          <a:xfrm>
            <a:off x="3262979" y="464214"/>
            <a:ext cx="569100" cy="404400"/>
          </a:xfrm>
          <a:prstGeom prst="ellipse">
            <a:avLst/>
          </a:prstGeom>
          <a:noFill/>
          <a:ln w="25400" cap="flat" cmpd="sng">
            <a:solidFill>
              <a:srgbClr val="000000"/>
            </a:solidFill>
            <a:prstDash val="solid"/>
            <a:miter lim="400000"/>
            <a:headEnd type="none" w="sm" len="sm"/>
            <a:tailEnd type="none" w="sm" len="sm"/>
          </a:ln>
        </p:spPr>
        <p:txBody>
          <a:bodyPr spcFirstLastPara="1" wrap="square" lIns="32750" tIns="32750" rIns="32750" bIns="32750" anchor="ctr" anchorCtr="0">
            <a:noAutofit/>
          </a:bodyPr>
          <a:lstStyle/>
          <a:p>
            <a:pPr marL="0" marR="0" lvl="0" indent="0" algn="ctr" rtl="0">
              <a:lnSpc>
                <a:spcPct val="100000"/>
              </a:lnSpc>
              <a:spcBef>
                <a:spcPts val="0"/>
              </a:spcBef>
              <a:spcAft>
                <a:spcPts val="0"/>
              </a:spcAft>
              <a:buClr>
                <a:srgbClr val="FFFFFF"/>
              </a:buClr>
              <a:buSzPts val="1400"/>
              <a:buFont typeface="Helvetica Neue"/>
              <a:buNone/>
            </a:pPr>
            <a:endParaRPr sz="1400" b="0" i="0" u="none" strike="noStrike" cap="none">
              <a:solidFill>
                <a:srgbClr val="FFFFFF"/>
              </a:solidFill>
              <a:latin typeface="Helvetica Neue"/>
              <a:ea typeface="Helvetica Neue"/>
              <a:cs typeface="Helvetica Neue"/>
              <a:sym typeface="Helvetica Neue"/>
            </a:endParaRPr>
          </a:p>
        </p:txBody>
      </p:sp>
      <p:sp>
        <p:nvSpPr>
          <p:cNvPr id="826" name="Google Shape;826;p98"/>
          <p:cNvSpPr txBox="1"/>
          <p:nvPr/>
        </p:nvSpPr>
        <p:spPr>
          <a:xfrm>
            <a:off x="3435358" y="528944"/>
            <a:ext cx="224400" cy="374100"/>
          </a:xfrm>
          <a:prstGeom prst="rect">
            <a:avLst/>
          </a:prstGeom>
          <a:noFill/>
          <a:ln>
            <a:noFill/>
          </a:ln>
        </p:spPr>
        <p:txBody>
          <a:bodyPr spcFirstLastPara="1" wrap="square" lIns="32750" tIns="32750" rIns="32750" bIns="32750" anchor="ctr" anchorCtr="0">
            <a:spAutoFit/>
          </a:bodyPr>
          <a:lstStyle/>
          <a:p>
            <a:pPr marL="0" marR="0" lvl="0" indent="0" algn="ctr" rtl="0">
              <a:lnSpc>
                <a:spcPct val="100000"/>
              </a:lnSpc>
              <a:spcBef>
                <a:spcPts val="0"/>
              </a:spcBef>
              <a:spcAft>
                <a:spcPts val="0"/>
              </a:spcAft>
              <a:buClr>
                <a:srgbClr val="5E5E5E"/>
              </a:buClr>
              <a:buSzPts val="2400"/>
              <a:buFont typeface="Helvetica Neue"/>
              <a:buNone/>
            </a:pPr>
            <a:r>
              <a:rPr lang="en" sz="2000" b="0" i="0" u="none" strike="noStrike" cap="none">
                <a:solidFill>
                  <a:srgbClr val="5E5E5E"/>
                </a:solidFill>
                <a:latin typeface="Helvetica Neue"/>
                <a:ea typeface="Helvetica Neue"/>
                <a:cs typeface="Helvetica Neue"/>
                <a:sym typeface="Helvetica Neue"/>
              </a:rPr>
              <a:t>0</a:t>
            </a:r>
            <a:endParaRPr sz="500"/>
          </a:p>
        </p:txBody>
      </p:sp>
      <p:sp>
        <p:nvSpPr>
          <p:cNvPr id="827" name="Google Shape;827;p98"/>
          <p:cNvSpPr/>
          <p:nvPr/>
        </p:nvSpPr>
        <p:spPr>
          <a:xfrm>
            <a:off x="3262979" y="2046045"/>
            <a:ext cx="569100" cy="404400"/>
          </a:xfrm>
          <a:prstGeom prst="ellipse">
            <a:avLst/>
          </a:prstGeom>
          <a:noFill/>
          <a:ln w="25400" cap="flat" cmpd="sng">
            <a:solidFill>
              <a:srgbClr val="000000"/>
            </a:solidFill>
            <a:prstDash val="solid"/>
            <a:miter lim="400000"/>
            <a:headEnd type="none" w="sm" len="sm"/>
            <a:tailEnd type="none" w="sm" len="sm"/>
          </a:ln>
        </p:spPr>
        <p:txBody>
          <a:bodyPr spcFirstLastPara="1" wrap="square" lIns="32750" tIns="32750" rIns="32750" bIns="32750" anchor="ctr" anchorCtr="0">
            <a:noAutofit/>
          </a:bodyPr>
          <a:lstStyle/>
          <a:p>
            <a:pPr marL="0" marR="0" lvl="0" indent="0" algn="ctr" rtl="0">
              <a:lnSpc>
                <a:spcPct val="100000"/>
              </a:lnSpc>
              <a:spcBef>
                <a:spcPts val="0"/>
              </a:spcBef>
              <a:spcAft>
                <a:spcPts val="0"/>
              </a:spcAft>
              <a:buClr>
                <a:srgbClr val="FFFFFF"/>
              </a:buClr>
              <a:buSzPts val="1400"/>
              <a:buFont typeface="Helvetica Neue"/>
              <a:buNone/>
            </a:pPr>
            <a:endParaRPr sz="1400" b="0" i="0" u="none" strike="noStrike" cap="none">
              <a:solidFill>
                <a:srgbClr val="FFFFFF"/>
              </a:solidFill>
              <a:latin typeface="Helvetica Neue"/>
              <a:ea typeface="Helvetica Neue"/>
              <a:cs typeface="Helvetica Neue"/>
              <a:sym typeface="Helvetica Neue"/>
            </a:endParaRPr>
          </a:p>
        </p:txBody>
      </p:sp>
      <p:sp>
        <p:nvSpPr>
          <p:cNvPr id="828" name="Google Shape;828;p98"/>
          <p:cNvSpPr txBox="1"/>
          <p:nvPr/>
        </p:nvSpPr>
        <p:spPr>
          <a:xfrm>
            <a:off x="3435359" y="2110776"/>
            <a:ext cx="224400" cy="374100"/>
          </a:xfrm>
          <a:prstGeom prst="rect">
            <a:avLst/>
          </a:prstGeom>
          <a:noFill/>
          <a:ln>
            <a:noFill/>
          </a:ln>
        </p:spPr>
        <p:txBody>
          <a:bodyPr spcFirstLastPara="1" wrap="square" lIns="32750" tIns="32750" rIns="32750" bIns="32750" anchor="ctr" anchorCtr="0">
            <a:spAutoFit/>
          </a:bodyPr>
          <a:lstStyle/>
          <a:p>
            <a:pPr marL="0" marR="0" lvl="0" indent="0" algn="ctr" rtl="0">
              <a:lnSpc>
                <a:spcPct val="100000"/>
              </a:lnSpc>
              <a:spcBef>
                <a:spcPts val="0"/>
              </a:spcBef>
              <a:spcAft>
                <a:spcPts val="0"/>
              </a:spcAft>
              <a:buClr>
                <a:srgbClr val="5E5E5E"/>
              </a:buClr>
              <a:buSzPts val="2400"/>
              <a:buFont typeface="Helvetica Neue"/>
              <a:buNone/>
            </a:pPr>
            <a:r>
              <a:rPr lang="en" sz="2000" b="0" i="0" u="none" strike="noStrike" cap="none">
                <a:solidFill>
                  <a:srgbClr val="5E5E5E"/>
                </a:solidFill>
                <a:latin typeface="Helvetica Neue"/>
                <a:ea typeface="Helvetica Neue"/>
                <a:cs typeface="Helvetica Neue"/>
                <a:sym typeface="Helvetica Neue"/>
              </a:rPr>
              <a:t>2</a:t>
            </a:r>
            <a:endParaRPr sz="2000"/>
          </a:p>
        </p:txBody>
      </p:sp>
      <p:cxnSp>
        <p:nvCxnSpPr>
          <p:cNvPr id="829" name="Google Shape;829;p98"/>
          <p:cNvCxnSpPr/>
          <p:nvPr/>
        </p:nvCxnSpPr>
        <p:spPr>
          <a:xfrm>
            <a:off x="1811120" y="666365"/>
            <a:ext cx="1422900" cy="0"/>
          </a:xfrm>
          <a:prstGeom prst="straightConnector1">
            <a:avLst/>
          </a:prstGeom>
          <a:noFill/>
          <a:ln w="25400" cap="flat" cmpd="sng">
            <a:solidFill>
              <a:srgbClr val="000000"/>
            </a:solidFill>
            <a:prstDash val="solid"/>
            <a:miter lim="400000"/>
            <a:headEnd type="none" w="sm" len="sm"/>
            <a:tailEnd type="triangle" w="med" len="med"/>
          </a:ln>
        </p:spPr>
      </p:cxnSp>
      <p:cxnSp>
        <p:nvCxnSpPr>
          <p:cNvPr id="830" name="Google Shape;830;p98"/>
          <p:cNvCxnSpPr/>
          <p:nvPr/>
        </p:nvCxnSpPr>
        <p:spPr>
          <a:xfrm rot="10800000" flipH="1">
            <a:off x="1695928" y="796676"/>
            <a:ext cx="1659000" cy="1317600"/>
          </a:xfrm>
          <a:prstGeom prst="straightConnector1">
            <a:avLst/>
          </a:prstGeom>
          <a:noFill/>
          <a:ln w="25400" cap="flat" cmpd="sng">
            <a:solidFill>
              <a:srgbClr val="000000"/>
            </a:solidFill>
            <a:prstDash val="solid"/>
            <a:miter lim="400000"/>
            <a:headEnd type="none" w="sm" len="sm"/>
            <a:tailEnd type="triangle" w="med" len="med"/>
          </a:ln>
        </p:spPr>
      </p:cxnSp>
      <p:cxnSp>
        <p:nvCxnSpPr>
          <p:cNvPr id="831" name="Google Shape;831;p98"/>
          <p:cNvCxnSpPr/>
          <p:nvPr/>
        </p:nvCxnSpPr>
        <p:spPr>
          <a:xfrm rot="10800000">
            <a:off x="1497586" y="854382"/>
            <a:ext cx="0" cy="1206000"/>
          </a:xfrm>
          <a:prstGeom prst="straightConnector1">
            <a:avLst/>
          </a:prstGeom>
          <a:noFill/>
          <a:ln w="25400" cap="flat" cmpd="sng">
            <a:solidFill>
              <a:srgbClr val="000000"/>
            </a:solidFill>
            <a:prstDash val="solid"/>
            <a:miter lim="400000"/>
            <a:headEnd type="none" w="sm" len="sm"/>
            <a:tailEnd type="triangle" w="med" len="med"/>
          </a:ln>
        </p:spPr>
      </p:cxnSp>
      <p:cxnSp>
        <p:nvCxnSpPr>
          <p:cNvPr id="832" name="Google Shape;832;p98"/>
          <p:cNvCxnSpPr/>
          <p:nvPr/>
        </p:nvCxnSpPr>
        <p:spPr>
          <a:xfrm>
            <a:off x="3547596" y="860654"/>
            <a:ext cx="0" cy="1193400"/>
          </a:xfrm>
          <a:prstGeom prst="straightConnector1">
            <a:avLst/>
          </a:prstGeom>
          <a:noFill/>
          <a:ln w="25400" cap="flat" cmpd="sng">
            <a:solidFill>
              <a:srgbClr val="000000"/>
            </a:solidFill>
            <a:prstDash val="solid"/>
            <a:miter lim="400000"/>
            <a:headEnd type="none" w="sm" len="sm"/>
            <a:tailEnd type="triangle" w="med" len="med"/>
          </a:ln>
        </p:spPr>
      </p:cxnSp>
      <p:cxnSp>
        <p:nvCxnSpPr>
          <p:cNvPr id="833" name="Google Shape;833;p98"/>
          <p:cNvCxnSpPr/>
          <p:nvPr/>
        </p:nvCxnSpPr>
        <p:spPr>
          <a:xfrm rot="10800000">
            <a:off x="1811112" y="2248157"/>
            <a:ext cx="1422900" cy="0"/>
          </a:xfrm>
          <a:prstGeom prst="straightConnector1">
            <a:avLst/>
          </a:prstGeom>
          <a:noFill/>
          <a:ln w="25400" cap="flat" cmpd="sng">
            <a:solidFill>
              <a:srgbClr val="000000"/>
            </a:solidFill>
            <a:prstDash val="solid"/>
            <a:miter lim="400000"/>
            <a:headEnd type="none" w="sm" len="sm"/>
            <a:tailEnd type="triangle" w="med" len="med"/>
          </a:ln>
        </p:spPr>
      </p:cxnSp>
      <p:sp>
        <p:nvSpPr>
          <p:cNvPr id="834" name="Google Shape;834;p98"/>
          <p:cNvSpPr txBox="1"/>
          <p:nvPr/>
        </p:nvSpPr>
        <p:spPr>
          <a:xfrm>
            <a:off x="2410329" y="416925"/>
            <a:ext cx="224400" cy="374100"/>
          </a:xfrm>
          <a:prstGeom prst="rect">
            <a:avLst/>
          </a:prstGeom>
          <a:noFill/>
          <a:ln>
            <a:noFill/>
          </a:ln>
        </p:spPr>
        <p:txBody>
          <a:bodyPr spcFirstLastPara="1" wrap="square" lIns="32750" tIns="32750" rIns="32750" bIns="32750" anchor="ctr" anchorCtr="0">
            <a:spAutoFit/>
          </a:bodyPr>
          <a:lstStyle/>
          <a:p>
            <a:pPr marL="0" marR="0" lvl="0" indent="0" algn="ctr" rtl="0">
              <a:lnSpc>
                <a:spcPct val="100000"/>
              </a:lnSpc>
              <a:spcBef>
                <a:spcPts val="0"/>
              </a:spcBef>
              <a:spcAft>
                <a:spcPts val="0"/>
              </a:spcAft>
              <a:buClr>
                <a:srgbClr val="5E5E5E"/>
              </a:buClr>
              <a:buSzPts val="2400"/>
              <a:buFont typeface="Helvetica Neue"/>
              <a:buNone/>
            </a:pPr>
            <a:r>
              <a:rPr lang="en" sz="2000" b="0" i="0" u="none" strike="noStrike" cap="none">
                <a:solidFill>
                  <a:srgbClr val="5E5E5E"/>
                </a:solidFill>
                <a:latin typeface="Helvetica Neue"/>
                <a:ea typeface="Helvetica Neue"/>
                <a:cs typeface="Helvetica Neue"/>
                <a:sym typeface="Helvetica Neue"/>
              </a:rPr>
              <a:t>2</a:t>
            </a:r>
            <a:endParaRPr sz="2000"/>
          </a:p>
        </p:txBody>
      </p:sp>
      <p:sp>
        <p:nvSpPr>
          <p:cNvPr id="835" name="Google Shape;835;p98"/>
          <p:cNvSpPr txBox="1"/>
          <p:nvPr/>
        </p:nvSpPr>
        <p:spPr>
          <a:xfrm>
            <a:off x="1183025" y="1284849"/>
            <a:ext cx="224400" cy="435600"/>
          </a:xfrm>
          <a:prstGeom prst="rect">
            <a:avLst/>
          </a:prstGeom>
          <a:noFill/>
          <a:ln>
            <a:noFill/>
          </a:ln>
        </p:spPr>
        <p:txBody>
          <a:bodyPr spcFirstLastPara="1" wrap="square" lIns="32750" tIns="32750" rIns="32750" bIns="32750" anchor="ctr" anchorCtr="0">
            <a:spAutoFit/>
          </a:bodyPr>
          <a:lstStyle/>
          <a:p>
            <a:pPr marL="0" marR="0" lvl="0" indent="0" algn="ctr" rtl="0">
              <a:lnSpc>
                <a:spcPct val="100000"/>
              </a:lnSpc>
              <a:spcBef>
                <a:spcPts val="0"/>
              </a:spcBef>
              <a:spcAft>
                <a:spcPts val="0"/>
              </a:spcAft>
              <a:buClr>
                <a:srgbClr val="5E5E5E"/>
              </a:buClr>
              <a:buSzPts val="2400"/>
              <a:buFont typeface="Helvetica Neue"/>
              <a:buNone/>
            </a:pPr>
            <a:r>
              <a:rPr lang="en" sz="2400" b="0" i="0" u="none" strike="noStrike" cap="none">
                <a:solidFill>
                  <a:srgbClr val="5E5E5E"/>
                </a:solidFill>
                <a:latin typeface="Helvetica Neue"/>
                <a:ea typeface="Helvetica Neue"/>
                <a:cs typeface="Helvetica Neue"/>
                <a:sym typeface="Helvetica Neue"/>
              </a:rPr>
              <a:t>1</a:t>
            </a:r>
            <a:endParaRPr sz="900"/>
          </a:p>
        </p:txBody>
      </p:sp>
      <p:sp>
        <p:nvSpPr>
          <p:cNvPr id="836" name="Google Shape;836;p98"/>
          <p:cNvSpPr txBox="1"/>
          <p:nvPr/>
        </p:nvSpPr>
        <p:spPr>
          <a:xfrm>
            <a:off x="2185104" y="1259437"/>
            <a:ext cx="224400" cy="435600"/>
          </a:xfrm>
          <a:prstGeom prst="rect">
            <a:avLst/>
          </a:prstGeom>
          <a:noFill/>
          <a:ln>
            <a:noFill/>
          </a:ln>
        </p:spPr>
        <p:txBody>
          <a:bodyPr spcFirstLastPara="1" wrap="square" lIns="32750" tIns="32750" rIns="32750" bIns="32750" anchor="ctr" anchorCtr="0">
            <a:spAutoFit/>
          </a:bodyPr>
          <a:lstStyle/>
          <a:p>
            <a:pPr marL="0" marR="0" lvl="0" indent="0" algn="ctr" rtl="0">
              <a:lnSpc>
                <a:spcPct val="100000"/>
              </a:lnSpc>
              <a:spcBef>
                <a:spcPts val="0"/>
              </a:spcBef>
              <a:spcAft>
                <a:spcPts val="0"/>
              </a:spcAft>
              <a:buClr>
                <a:srgbClr val="5E5E5E"/>
              </a:buClr>
              <a:buSzPts val="2400"/>
              <a:buFont typeface="Helvetica Neue"/>
              <a:buNone/>
            </a:pPr>
            <a:r>
              <a:rPr lang="en" sz="2400" b="0" i="0" u="none" strike="noStrike" cap="none">
                <a:solidFill>
                  <a:srgbClr val="5E5E5E"/>
                </a:solidFill>
                <a:latin typeface="Helvetica Neue"/>
                <a:ea typeface="Helvetica Neue"/>
                <a:cs typeface="Helvetica Neue"/>
                <a:sym typeface="Helvetica Neue"/>
              </a:rPr>
              <a:t>0</a:t>
            </a:r>
            <a:endParaRPr sz="900"/>
          </a:p>
        </p:txBody>
      </p:sp>
      <p:sp>
        <p:nvSpPr>
          <p:cNvPr id="837" name="Google Shape;837;p98"/>
          <p:cNvSpPr txBox="1"/>
          <p:nvPr/>
        </p:nvSpPr>
        <p:spPr>
          <a:xfrm>
            <a:off x="3637632" y="1284849"/>
            <a:ext cx="224400" cy="435600"/>
          </a:xfrm>
          <a:prstGeom prst="rect">
            <a:avLst/>
          </a:prstGeom>
          <a:noFill/>
          <a:ln>
            <a:noFill/>
          </a:ln>
        </p:spPr>
        <p:txBody>
          <a:bodyPr spcFirstLastPara="1" wrap="square" lIns="32750" tIns="32750" rIns="32750" bIns="32750" anchor="ctr" anchorCtr="0">
            <a:spAutoFit/>
          </a:bodyPr>
          <a:lstStyle/>
          <a:p>
            <a:pPr marL="0" marR="0" lvl="0" indent="0" algn="ctr" rtl="0">
              <a:lnSpc>
                <a:spcPct val="100000"/>
              </a:lnSpc>
              <a:spcBef>
                <a:spcPts val="0"/>
              </a:spcBef>
              <a:spcAft>
                <a:spcPts val="0"/>
              </a:spcAft>
              <a:buClr>
                <a:srgbClr val="5E5E5E"/>
              </a:buClr>
              <a:buSzPts val="2400"/>
              <a:buFont typeface="Helvetica Neue"/>
              <a:buNone/>
            </a:pPr>
            <a:r>
              <a:rPr lang="en" sz="2400" b="0" i="0" u="none" strike="noStrike" cap="none">
                <a:solidFill>
                  <a:srgbClr val="5E5E5E"/>
                </a:solidFill>
                <a:latin typeface="Helvetica Neue"/>
                <a:ea typeface="Helvetica Neue"/>
                <a:cs typeface="Helvetica Neue"/>
                <a:sym typeface="Helvetica Neue"/>
              </a:rPr>
              <a:t>2</a:t>
            </a:r>
            <a:endParaRPr sz="900"/>
          </a:p>
        </p:txBody>
      </p:sp>
      <p:sp>
        <p:nvSpPr>
          <p:cNvPr id="838" name="Google Shape;838;p98"/>
          <p:cNvSpPr txBox="1"/>
          <p:nvPr/>
        </p:nvSpPr>
        <p:spPr>
          <a:xfrm>
            <a:off x="2511255" y="2222750"/>
            <a:ext cx="242400" cy="435600"/>
          </a:xfrm>
          <a:prstGeom prst="rect">
            <a:avLst/>
          </a:prstGeom>
          <a:noFill/>
          <a:ln>
            <a:noFill/>
          </a:ln>
        </p:spPr>
        <p:txBody>
          <a:bodyPr spcFirstLastPara="1" wrap="square" lIns="32750" tIns="32750" rIns="32750" bIns="32750" anchor="ctr" anchorCtr="0">
            <a:spAutoFit/>
          </a:bodyPr>
          <a:lstStyle/>
          <a:p>
            <a:pPr marL="0" marR="0" lvl="0" indent="0" algn="ctr" rtl="0">
              <a:lnSpc>
                <a:spcPct val="100000"/>
              </a:lnSpc>
              <a:spcBef>
                <a:spcPts val="0"/>
              </a:spcBef>
              <a:spcAft>
                <a:spcPts val="0"/>
              </a:spcAft>
              <a:buClr>
                <a:srgbClr val="5E5E5E"/>
              </a:buClr>
              <a:buSzPts val="2400"/>
              <a:buFont typeface="Helvetica Neue"/>
              <a:buNone/>
            </a:pPr>
            <a:r>
              <a:rPr lang="en" sz="2400" b="0" i="0" u="none" strike="noStrike" cap="none">
                <a:solidFill>
                  <a:srgbClr val="5E5E5E"/>
                </a:solidFill>
                <a:latin typeface="Helvetica Neue"/>
                <a:ea typeface="Helvetica Neue"/>
                <a:cs typeface="Helvetica Neue"/>
                <a:sym typeface="Helvetica Neue"/>
              </a:rPr>
              <a:t>0</a:t>
            </a:r>
            <a:endParaRPr sz="900"/>
          </a:p>
        </p:txBody>
      </p:sp>
      <p:sp>
        <p:nvSpPr>
          <p:cNvPr id="839" name="Google Shape;839;p98"/>
          <p:cNvSpPr/>
          <p:nvPr/>
        </p:nvSpPr>
        <p:spPr>
          <a:xfrm>
            <a:off x="1177975" y="2589681"/>
            <a:ext cx="588000" cy="387600"/>
          </a:xfrm>
          <a:prstGeom prst="ellipse">
            <a:avLst/>
          </a:prstGeom>
          <a:noFill/>
          <a:ln w="25400" cap="flat" cmpd="sng">
            <a:solidFill>
              <a:srgbClr val="000000"/>
            </a:solidFill>
            <a:prstDash val="solid"/>
            <a:miter lim="400000"/>
            <a:headEnd type="none" w="sm" len="sm"/>
            <a:tailEnd type="none" w="sm" len="sm"/>
          </a:ln>
        </p:spPr>
        <p:txBody>
          <a:bodyPr spcFirstLastPara="1" wrap="square" lIns="32750" tIns="32750" rIns="32750" bIns="32750" anchor="ctr" anchorCtr="0">
            <a:noAutofit/>
          </a:bodyPr>
          <a:lstStyle/>
          <a:p>
            <a:pPr marL="0" marR="0" lvl="0" indent="0" algn="ctr" rtl="0">
              <a:lnSpc>
                <a:spcPct val="100000"/>
              </a:lnSpc>
              <a:spcBef>
                <a:spcPts val="0"/>
              </a:spcBef>
              <a:spcAft>
                <a:spcPts val="0"/>
              </a:spcAft>
              <a:buClr>
                <a:srgbClr val="FFFFFF"/>
              </a:buClr>
              <a:buSzPts val="1400"/>
              <a:buFont typeface="Helvetica Neue"/>
              <a:buNone/>
            </a:pPr>
            <a:endParaRPr sz="1400" b="0" i="0" u="none" strike="noStrike" cap="none">
              <a:solidFill>
                <a:srgbClr val="FFFFFF"/>
              </a:solidFill>
              <a:latin typeface="Helvetica Neue"/>
              <a:ea typeface="Helvetica Neue"/>
              <a:cs typeface="Helvetica Neue"/>
              <a:sym typeface="Helvetica Neue"/>
            </a:endParaRPr>
          </a:p>
        </p:txBody>
      </p:sp>
      <p:sp>
        <p:nvSpPr>
          <p:cNvPr id="840" name="Google Shape;840;p98"/>
          <p:cNvSpPr txBox="1"/>
          <p:nvPr/>
        </p:nvSpPr>
        <p:spPr>
          <a:xfrm>
            <a:off x="1299203" y="2651697"/>
            <a:ext cx="519300" cy="374100"/>
          </a:xfrm>
          <a:prstGeom prst="rect">
            <a:avLst/>
          </a:prstGeom>
          <a:noFill/>
          <a:ln>
            <a:noFill/>
          </a:ln>
        </p:spPr>
        <p:txBody>
          <a:bodyPr spcFirstLastPara="1" wrap="square" lIns="32750" tIns="32750" rIns="32750" bIns="32750" anchor="ctr" anchorCtr="0">
            <a:spAutoFit/>
          </a:bodyPr>
          <a:lstStyle/>
          <a:p>
            <a:pPr marL="0" marR="0" lvl="0" indent="0" algn="ctr" rtl="0">
              <a:lnSpc>
                <a:spcPct val="100000"/>
              </a:lnSpc>
              <a:spcBef>
                <a:spcPts val="0"/>
              </a:spcBef>
              <a:spcAft>
                <a:spcPts val="0"/>
              </a:spcAft>
              <a:buClr>
                <a:srgbClr val="5E5E5E"/>
              </a:buClr>
              <a:buSzPts val="2400"/>
              <a:buFont typeface="Helvetica Neue"/>
              <a:buNone/>
            </a:pPr>
            <a:r>
              <a:rPr lang="en" sz="2000" b="0" i="0" u="none" strike="noStrike" cap="none">
                <a:solidFill>
                  <a:srgbClr val="5E5E5E"/>
                </a:solidFill>
                <a:latin typeface="Helvetica Neue"/>
                <a:ea typeface="Helvetica Neue"/>
                <a:cs typeface="Helvetica Neue"/>
                <a:sym typeface="Helvetica Neue"/>
              </a:rPr>
              <a:t>-2</a:t>
            </a:r>
            <a:endParaRPr sz="2000"/>
          </a:p>
        </p:txBody>
      </p:sp>
      <p:sp>
        <p:nvSpPr>
          <p:cNvPr id="841" name="Google Shape;841;p98"/>
          <p:cNvSpPr/>
          <p:nvPr/>
        </p:nvSpPr>
        <p:spPr>
          <a:xfrm>
            <a:off x="1177975" y="4105308"/>
            <a:ext cx="588000" cy="387600"/>
          </a:xfrm>
          <a:prstGeom prst="ellipse">
            <a:avLst/>
          </a:prstGeom>
          <a:noFill/>
          <a:ln w="25400" cap="flat" cmpd="sng">
            <a:solidFill>
              <a:srgbClr val="000000"/>
            </a:solidFill>
            <a:prstDash val="solid"/>
            <a:miter lim="400000"/>
            <a:headEnd type="none" w="sm" len="sm"/>
            <a:tailEnd type="none" w="sm" len="sm"/>
          </a:ln>
        </p:spPr>
        <p:txBody>
          <a:bodyPr spcFirstLastPara="1" wrap="square" lIns="32750" tIns="32750" rIns="32750" bIns="32750" anchor="ctr" anchorCtr="0">
            <a:noAutofit/>
          </a:bodyPr>
          <a:lstStyle/>
          <a:p>
            <a:pPr marL="0" marR="0" lvl="0" indent="0" algn="ctr" rtl="0">
              <a:lnSpc>
                <a:spcPct val="100000"/>
              </a:lnSpc>
              <a:spcBef>
                <a:spcPts val="0"/>
              </a:spcBef>
              <a:spcAft>
                <a:spcPts val="0"/>
              </a:spcAft>
              <a:buClr>
                <a:srgbClr val="FFFFFF"/>
              </a:buClr>
              <a:buSzPts val="1400"/>
              <a:buFont typeface="Helvetica Neue"/>
              <a:buNone/>
            </a:pPr>
            <a:endParaRPr sz="1400" b="0" i="0" u="none" strike="noStrike" cap="none">
              <a:solidFill>
                <a:srgbClr val="FFFFFF"/>
              </a:solidFill>
              <a:latin typeface="Helvetica Neue"/>
              <a:ea typeface="Helvetica Neue"/>
              <a:cs typeface="Helvetica Neue"/>
              <a:sym typeface="Helvetica Neue"/>
            </a:endParaRPr>
          </a:p>
        </p:txBody>
      </p:sp>
      <p:sp>
        <p:nvSpPr>
          <p:cNvPr id="842" name="Google Shape;842;p98"/>
          <p:cNvSpPr txBox="1"/>
          <p:nvPr/>
        </p:nvSpPr>
        <p:spPr>
          <a:xfrm>
            <a:off x="1299202" y="4167332"/>
            <a:ext cx="519300" cy="374100"/>
          </a:xfrm>
          <a:prstGeom prst="rect">
            <a:avLst/>
          </a:prstGeom>
          <a:noFill/>
          <a:ln>
            <a:noFill/>
          </a:ln>
        </p:spPr>
        <p:txBody>
          <a:bodyPr spcFirstLastPara="1" wrap="square" lIns="32750" tIns="32750" rIns="32750" bIns="32750" anchor="ctr" anchorCtr="0">
            <a:spAutoFit/>
          </a:bodyPr>
          <a:lstStyle/>
          <a:p>
            <a:pPr marL="0" marR="0" lvl="0" indent="0" algn="ctr" rtl="0">
              <a:lnSpc>
                <a:spcPct val="100000"/>
              </a:lnSpc>
              <a:spcBef>
                <a:spcPts val="0"/>
              </a:spcBef>
              <a:spcAft>
                <a:spcPts val="0"/>
              </a:spcAft>
              <a:buClr>
                <a:srgbClr val="5E5E5E"/>
              </a:buClr>
              <a:buSzPts val="2400"/>
              <a:buFont typeface="Helvetica Neue"/>
              <a:buNone/>
            </a:pPr>
            <a:r>
              <a:rPr lang="en" sz="2000" b="0" i="0" u="none" strike="noStrike" cap="none">
                <a:solidFill>
                  <a:srgbClr val="5E5E5E"/>
                </a:solidFill>
                <a:latin typeface="Helvetica Neue"/>
                <a:ea typeface="Helvetica Neue"/>
                <a:cs typeface="Helvetica Neue"/>
                <a:sym typeface="Helvetica Neue"/>
              </a:rPr>
              <a:t>-1</a:t>
            </a:r>
            <a:endParaRPr sz="500"/>
          </a:p>
        </p:txBody>
      </p:sp>
      <p:sp>
        <p:nvSpPr>
          <p:cNvPr id="843" name="Google Shape;843;p98"/>
          <p:cNvSpPr/>
          <p:nvPr/>
        </p:nvSpPr>
        <p:spPr>
          <a:xfrm>
            <a:off x="3296767" y="2589681"/>
            <a:ext cx="588000" cy="387600"/>
          </a:xfrm>
          <a:prstGeom prst="ellipse">
            <a:avLst/>
          </a:prstGeom>
          <a:noFill/>
          <a:ln w="25400" cap="flat" cmpd="sng">
            <a:solidFill>
              <a:srgbClr val="000000"/>
            </a:solidFill>
            <a:prstDash val="solid"/>
            <a:miter lim="400000"/>
            <a:headEnd type="none" w="sm" len="sm"/>
            <a:tailEnd type="none" w="sm" len="sm"/>
          </a:ln>
        </p:spPr>
        <p:txBody>
          <a:bodyPr spcFirstLastPara="1" wrap="square" lIns="32750" tIns="32750" rIns="32750" bIns="32750" anchor="ctr" anchorCtr="0">
            <a:noAutofit/>
          </a:bodyPr>
          <a:lstStyle/>
          <a:p>
            <a:pPr marL="0" marR="0" lvl="0" indent="0" algn="ctr" rtl="0">
              <a:lnSpc>
                <a:spcPct val="100000"/>
              </a:lnSpc>
              <a:spcBef>
                <a:spcPts val="0"/>
              </a:spcBef>
              <a:spcAft>
                <a:spcPts val="0"/>
              </a:spcAft>
              <a:buClr>
                <a:srgbClr val="FFFFFF"/>
              </a:buClr>
              <a:buSzPts val="1400"/>
              <a:buFont typeface="Helvetica Neue"/>
              <a:buNone/>
            </a:pPr>
            <a:endParaRPr sz="1400" b="0" i="0" u="none" strike="noStrike" cap="none">
              <a:solidFill>
                <a:srgbClr val="FFFFFF"/>
              </a:solidFill>
              <a:latin typeface="Helvetica Neue"/>
              <a:ea typeface="Helvetica Neue"/>
              <a:cs typeface="Helvetica Neue"/>
              <a:sym typeface="Helvetica Neue"/>
            </a:endParaRPr>
          </a:p>
        </p:txBody>
      </p:sp>
      <p:sp>
        <p:nvSpPr>
          <p:cNvPr id="844" name="Google Shape;844;p98"/>
          <p:cNvSpPr txBox="1"/>
          <p:nvPr/>
        </p:nvSpPr>
        <p:spPr>
          <a:xfrm>
            <a:off x="3474929" y="2651702"/>
            <a:ext cx="232200" cy="374100"/>
          </a:xfrm>
          <a:prstGeom prst="rect">
            <a:avLst/>
          </a:prstGeom>
          <a:noFill/>
          <a:ln>
            <a:noFill/>
          </a:ln>
        </p:spPr>
        <p:txBody>
          <a:bodyPr spcFirstLastPara="1" wrap="square" lIns="32750" tIns="32750" rIns="32750" bIns="32750" anchor="ctr" anchorCtr="0">
            <a:spAutoFit/>
          </a:bodyPr>
          <a:lstStyle/>
          <a:p>
            <a:pPr marL="0" marR="0" lvl="0" indent="0" algn="ctr" rtl="0">
              <a:lnSpc>
                <a:spcPct val="100000"/>
              </a:lnSpc>
              <a:spcBef>
                <a:spcPts val="0"/>
              </a:spcBef>
              <a:spcAft>
                <a:spcPts val="0"/>
              </a:spcAft>
              <a:buClr>
                <a:srgbClr val="5E5E5E"/>
              </a:buClr>
              <a:buSzPts val="2400"/>
              <a:buFont typeface="Helvetica Neue"/>
              <a:buNone/>
            </a:pPr>
            <a:r>
              <a:rPr lang="en" sz="2000" b="0" i="0" u="none" strike="noStrike" cap="none">
                <a:solidFill>
                  <a:srgbClr val="5E5E5E"/>
                </a:solidFill>
                <a:latin typeface="Helvetica Neue"/>
                <a:ea typeface="Helvetica Neue"/>
                <a:cs typeface="Helvetica Neue"/>
                <a:sym typeface="Helvetica Neue"/>
              </a:rPr>
              <a:t>2</a:t>
            </a:r>
            <a:endParaRPr sz="2000"/>
          </a:p>
        </p:txBody>
      </p:sp>
      <p:sp>
        <p:nvSpPr>
          <p:cNvPr id="845" name="Google Shape;845;p98"/>
          <p:cNvSpPr/>
          <p:nvPr/>
        </p:nvSpPr>
        <p:spPr>
          <a:xfrm>
            <a:off x="3296767" y="4105308"/>
            <a:ext cx="588000" cy="387600"/>
          </a:xfrm>
          <a:prstGeom prst="ellipse">
            <a:avLst/>
          </a:prstGeom>
          <a:noFill/>
          <a:ln w="25400" cap="flat" cmpd="sng">
            <a:solidFill>
              <a:srgbClr val="000000"/>
            </a:solidFill>
            <a:prstDash val="solid"/>
            <a:miter lim="400000"/>
            <a:headEnd type="none" w="sm" len="sm"/>
            <a:tailEnd type="none" w="sm" len="sm"/>
          </a:ln>
        </p:spPr>
        <p:txBody>
          <a:bodyPr spcFirstLastPara="1" wrap="square" lIns="32750" tIns="32750" rIns="32750" bIns="32750" anchor="ctr" anchorCtr="0">
            <a:noAutofit/>
          </a:bodyPr>
          <a:lstStyle/>
          <a:p>
            <a:pPr marL="0" marR="0" lvl="0" indent="0" algn="ctr" rtl="0">
              <a:lnSpc>
                <a:spcPct val="100000"/>
              </a:lnSpc>
              <a:spcBef>
                <a:spcPts val="0"/>
              </a:spcBef>
              <a:spcAft>
                <a:spcPts val="0"/>
              </a:spcAft>
              <a:buClr>
                <a:srgbClr val="FFFFFF"/>
              </a:buClr>
              <a:buSzPts val="1400"/>
              <a:buFont typeface="Helvetica Neue"/>
              <a:buNone/>
            </a:pPr>
            <a:endParaRPr sz="1400" b="0" i="0" u="none" strike="noStrike" cap="none">
              <a:solidFill>
                <a:srgbClr val="FFFFFF"/>
              </a:solidFill>
              <a:latin typeface="Helvetica Neue"/>
              <a:ea typeface="Helvetica Neue"/>
              <a:cs typeface="Helvetica Neue"/>
              <a:sym typeface="Helvetica Neue"/>
            </a:endParaRPr>
          </a:p>
        </p:txBody>
      </p:sp>
      <p:sp>
        <p:nvSpPr>
          <p:cNvPr id="846" name="Google Shape;846;p98"/>
          <p:cNvSpPr txBox="1"/>
          <p:nvPr/>
        </p:nvSpPr>
        <p:spPr>
          <a:xfrm>
            <a:off x="3474930" y="4167329"/>
            <a:ext cx="232200" cy="374100"/>
          </a:xfrm>
          <a:prstGeom prst="rect">
            <a:avLst/>
          </a:prstGeom>
          <a:noFill/>
          <a:ln>
            <a:noFill/>
          </a:ln>
        </p:spPr>
        <p:txBody>
          <a:bodyPr spcFirstLastPara="1" wrap="square" lIns="32750" tIns="32750" rIns="32750" bIns="32750" anchor="ctr" anchorCtr="0">
            <a:spAutoFit/>
          </a:bodyPr>
          <a:lstStyle/>
          <a:p>
            <a:pPr marL="0" marR="0" lvl="0" indent="0" algn="ctr" rtl="0">
              <a:lnSpc>
                <a:spcPct val="100000"/>
              </a:lnSpc>
              <a:spcBef>
                <a:spcPts val="0"/>
              </a:spcBef>
              <a:spcAft>
                <a:spcPts val="0"/>
              </a:spcAft>
              <a:buClr>
                <a:srgbClr val="5E5E5E"/>
              </a:buClr>
              <a:buSzPts val="2400"/>
              <a:buFont typeface="Helvetica Neue"/>
              <a:buNone/>
            </a:pPr>
            <a:r>
              <a:rPr lang="en" sz="2000" b="0" i="0" u="none" strike="noStrike" cap="none">
                <a:solidFill>
                  <a:srgbClr val="5E5E5E"/>
                </a:solidFill>
                <a:latin typeface="Helvetica Neue"/>
                <a:ea typeface="Helvetica Neue"/>
                <a:cs typeface="Helvetica Neue"/>
                <a:sym typeface="Helvetica Neue"/>
              </a:rPr>
              <a:t>1</a:t>
            </a:r>
            <a:endParaRPr sz="500"/>
          </a:p>
        </p:txBody>
      </p:sp>
      <p:cxnSp>
        <p:nvCxnSpPr>
          <p:cNvPr id="847" name="Google Shape;847;p98"/>
          <p:cNvCxnSpPr/>
          <p:nvPr/>
        </p:nvCxnSpPr>
        <p:spPr>
          <a:xfrm>
            <a:off x="1796195" y="2783372"/>
            <a:ext cx="1470900" cy="0"/>
          </a:xfrm>
          <a:prstGeom prst="straightConnector1">
            <a:avLst/>
          </a:prstGeom>
          <a:noFill/>
          <a:ln w="25400" cap="flat" cmpd="sng">
            <a:solidFill>
              <a:srgbClr val="000000"/>
            </a:solidFill>
            <a:prstDash val="solid"/>
            <a:miter lim="400000"/>
            <a:headEnd type="none" w="sm" len="sm"/>
            <a:tailEnd type="triangle" w="med" len="med"/>
          </a:ln>
        </p:spPr>
      </p:cxnSp>
      <p:cxnSp>
        <p:nvCxnSpPr>
          <p:cNvPr id="848" name="Google Shape;848;p98"/>
          <p:cNvCxnSpPr/>
          <p:nvPr/>
        </p:nvCxnSpPr>
        <p:spPr>
          <a:xfrm rot="10800000" flipH="1">
            <a:off x="1677138" y="2908283"/>
            <a:ext cx="1714500" cy="1262400"/>
          </a:xfrm>
          <a:prstGeom prst="straightConnector1">
            <a:avLst/>
          </a:prstGeom>
          <a:noFill/>
          <a:ln w="25400" cap="flat" cmpd="sng">
            <a:solidFill>
              <a:srgbClr val="000000"/>
            </a:solidFill>
            <a:prstDash val="solid"/>
            <a:miter lim="400000"/>
            <a:headEnd type="none" w="sm" len="sm"/>
            <a:tailEnd type="triangle" w="med" len="med"/>
          </a:ln>
        </p:spPr>
      </p:cxnSp>
      <p:cxnSp>
        <p:nvCxnSpPr>
          <p:cNvPr id="849" name="Google Shape;849;p98"/>
          <p:cNvCxnSpPr/>
          <p:nvPr/>
        </p:nvCxnSpPr>
        <p:spPr>
          <a:xfrm rot="10800000">
            <a:off x="1472141" y="2963444"/>
            <a:ext cx="0" cy="1155600"/>
          </a:xfrm>
          <a:prstGeom prst="straightConnector1">
            <a:avLst/>
          </a:prstGeom>
          <a:noFill/>
          <a:ln w="25400" cap="flat" cmpd="sng">
            <a:solidFill>
              <a:srgbClr val="000000"/>
            </a:solidFill>
            <a:prstDash val="solid"/>
            <a:miter lim="400000"/>
            <a:headEnd type="none" w="sm" len="sm"/>
            <a:tailEnd type="triangle" w="med" len="med"/>
          </a:ln>
        </p:spPr>
      </p:cxnSp>
      <p:cxnSp>
        <p:nvCxnSpPr>
          <p:cNvPr id="850" name="Google Shape;850;p98"/>
          <p:cNvCxnSpPr/>
          <p:nvPr/>
        </p:nvCxnSpPr>
        <p:spPr>
          <a:xfrm>
            <a:off x="3590934" y="2969529"/>
            <a:ext cx="0" cy="1143300"/>
          </a:xfrm>
          <a:prstGeom prst="straightConnector1">
            <a:avLst/>
          </a:prstGeom>
          <a:noFill/>
          <a:ln w="25400" cap="flat" cmpd="sng">
            <a:solidFill>
              <a:srgbClr val="000000"/>
            </a:solidFill>
            <a:prstDash val="solid"/>
            <a:miter lim="400000"/>
            <a:headEnd type="none" w="sm" len="sm"/>
            <a:tailEnd type="triangle" w="med" len="med"/>
          </a:ln>
        </p:spPr>
      </p:cxnSp>
      <p:cxnSp>
        <p:nvCxnSpPr>
          <p:cNvPr id="851" name="Google Shape;851;p98"/>
          <p:cNvCxnSpPr/>
          <p:nvPr/>
        </p:nvCxnSpPr>
        <p:spPr>
          <a:xfrm rot="10800000">
            <a:off x="1795928" y="4298961"/>
            <a:ext cx="1470900" cy="0"/>
          </a:xfrm>
          <a:prstGeom prst="straightConnector1">
            <a:avLst/>
          </a:prstGeom>
          <a:noFill/>
          <a:ln w="25400" cap="flat" cmpd="sng">
            <a:solidFill>
              <a:srgbClr val="000000"/>
            </a:solidFill>
            <a:prstDash val="solid"/>
            <a:miter lim="400000"/>
            <a:headEnd type="none" w="sm" len="sm"/>
            <a:tailEnd type="triangle" w="med" len="med"/>
          </a:ln>
        </p:spPr>
      </p:cxnSp>
      <p:sp>
        <p:nvSpPr>
          <p:cNvPr id="852" name="Google Shape;852;p98"/>
          <p:cNvSpPr txBox="1"/>
          <p:nvPr/>
        </p:nvSpPr>
        <p:spPr>
          <a:xfrm>
            <a:off x="2415508" y="2544371"/>
            <a:ext cx="232200" cy="435600"/>
          </a:xfrm>
          <a:prstGeom prst="rect">
            <a:avLst/>
          </a:prstGeom>
          <a:noFill/>
          <a:ln>
            <a:noFill/>
          </a:ln>
        </p:spPr>
        <p:txBody>
          <a:bodyPr spcFirstLastPara="1" wrap="square" lIns="32750" tIns="32750" rIns="32750" bIns="32750" anchor="ctr" anchorCtr="0">
            <a:spAutoFit/>
          </a:bodyPr>
          <a:lstStyle/>
          <a:p>
            <a:pPr marL="0" marR="0" lvl="0" indent="0" algn="ctr" rtl="0">
              <a:lnSpc>
                <a:spcPct val="100000"/>
              </a:lnSpc>
              <a:spcBef>
                <a:spcPts val="0"/>
              </a:spcBef>
              <a:spcAft>
                <a:spcPts val="0"/>
              </a:spcAft>
              <a:buClr>
                <a:srgbClr val="5E5E5E"/>
              </a:buClr>
              <a:buSzPts val="2400"/>
              <a:buFont typeface="Helvetica Neue"/>
              <a:buNone/>
            </a:pPr>
            <a:r>
              <a:rPr lang="en" sz="2400" b="0" i="0" u="none" strike="noStrike" cap="none">
                <a:solidFill>
                  <a:srgbClr val="5E5E5E"/>
                </a:solidFill>
                <a:latin typeface="Helvetica Neue"/>
                <a:ea typeface="Helvetica Neue"/>
                <a:cs typeface="Helvetica Neue"/>
                <a:sym typeface="Helvetica Neue"/>
              </a:rPr>
              <a:t>2</a:t>
            </a:r>
            <a:endParaRPr sz="900"/>
          </a:p>
        </p:txBody>
      </p:sp>
      <p:sp>
        <p:nvSpPr>
          <p:cNvPr id="853" name="Google Shape;853;p98"/>
          <p:cNvSpPr txBox="1"/>
          <p:nvPr/>
        </p:nvSpPr>
        <p:spPr>
          <a:xfrm>
            <a:off x="1147025" y="3375970"/>
            <a:ext cx="232200" cy="435600"/>
          </a:xfrm>
          <a:prstGeom prst="rect">
            <a:avLst/>
          </a:prstGeom>
          <a:noFill/>
          <a:ln>
            <a:noFill/>
          </a:ln>
        </p:spPr>
        <p:txBody>
          <a:bodyPr spcFirstLastPara="1" wrap="square" lIns="32750" tIns="32750" rIns="32750" bIns="32750" anchor="ctr" anchorCtr="0">
            <a:spAutoFit/>
          </a:bodyPr>
          <a:lstStyle/>
          <a:p>
            <a:pPr marL="0" marR="0" lvl="0" indent="0" algn="ctr" rtl="0">
              <a:lnSpc>
                <a:spcPct val="100000"/>
              </a:lnSpc>
              <a:spcBef>
                <a:spcPts val="0"/>
              </a:spcBef>
              <a:spcAft>
                <a:spcPts val="0"/>
              </a:spcAft>
              <a:buClr>
                <a:srgbClr val="5E5E5E"/>
              </a:buClr>
              <a:buSzPts val="2400"/>
              <a:buFont typeface="Helvetica Neue"/>
              <a:buNone/>
            </a:pPr>
            <a:r>
              <a:rPr lang="en" sz="2400" b="0" i="0" u="none" strike="noStrike" cap="none">
                <a:solidFill>
                  <a:srgbClr val="5E5E5E"/>
                </a:solidFill>
                <a:latin typeface="Helvetica Neue"/>
                <a:ea typeface="Helvetica Neue"/>
                <a:cs typeface="Helvetica Neue"/>
                <a:sym typeface="Helvetica Neue"/>
              </a:rPr>
              <a:t>0</a:t>
            </a:r>
            <a:endParaRPr sz="900"/>
          </a:p>
        </p:txBody>
      </p:sp>
      <p:sp>
        <p:nvSpPr>
          <p:cNvPr id="854" name="Google Shape;854;p98"/>
          <p:cNvSpPr txBox="1"/>
          <p:nvPr/>
        </p:nvSpPr>
        <p:spPr>
          <a:xfrm>
            <a:off x="2182727" y="3351622"/>
            <a:ext cx="232200" cy="435600"/>
          </a:xfrm>
          <a:prstGeom prst="rect">
            <a:avLst/>
          </a:prstGeom>
          <a:noFill/>
          <a:ln>
            <a:noFill/>
          </a:ln>
        </p:spPr>
        <p:txBody>
          <a:bodyPr spcFirstLastPara="1" wrap="square" lIns="32750" tIns="32750" rIns="32750" bIns="32750" anchor="ctr" anchorCtr="0">
            <a:spAutoFit/>
          </a:bodyPr>
          <a:lstStyle/>
          <a:p>
            <a:pPr marL="0" marR="0" lvl="0" indent="0" algn="ctr" rtl="0">
              <a:lnSpc>
                <a:spcPct val="100000"/>
              </a:lnSpc>
              <a:spcBef>
                <a:spcPts val="0"/>
              </a:spcBef>
              <a:spcAft>
                <a:spcPts val="0"/>
              </a:spcAft>
              <a:buClr>
                <a:srgbClr val="5E5E5E"/>
              </a:buClr>
              <a:buSzPts val="2400"/>
              <a:buFont typeface="Helvetica Neue"/>
              <a:buNone/>
            </a:pPr>
            <a:r>
              <a:rPr lang="en" sz="2400" b="0" i="0" u="none" strike="noStrike" cap="none">
                <a:solidFill>
                  <a:srgbClr val="5E5E5E"/>
                </a:solidFill>
                <a:latin typeface="Helvetica Neue"/>
                <a:ea typeface="Helvetica Neue"/>
                <a:cs typeface="Helvetica Neue"/>
                <a:sym typeface="Helvetica Neue"/>
              </a:rPr>
              <a:t>1</a:t>
            </a:r>
            <a:endParaRPr sz="900"/>
          </a:p>
        </p:txBody>
      </p:sp>
      <p:sp>
        <p:nvSpPr>
          <p:cNvPr id="855" name="Google Shape;855;p98"/>
          <p:cNvSpPr txBox="1"/>
          <p:nvPr/>
        </p:nvSpPr>
        <p:spPr>
          <a:xfrm>
            <a:off x="3683990" y="3375970"/>
            <a:ext cx="232200" cy="435600"/>
          </a:xfrm>
          <a:prstGeom prst="rect">
            <a:avLst/>
          </a:prstGeom>
          <a:noFill/>
          <a:ln>
            <a:noFill/>
          </a:ln>
        </p:spPr>
        <p:txBody>
          <a:bodyPr spcFirstLastPara="1" wrap="square" lIns="32750" tIns="32750" rIns="32750" bIns="32750" anchor="ctr" anchorCtr="0">
            <a:spAutoFit/>
          </a:bodyPr>
          <a:lstStyle/>
          <a:p>
            <a:pPr marL="0" marR="0" lvl="0" indent="0" algn="ctr" rtl="0">
              <a:lnSpc>
                <a:spcPct val="100000"/>
              </a:lnSpc>
              <a:spcBef>
                <a:spcPts val="0"/>
              </a:spcBef>
              <a:spcAft>
                <a:spcPts val="0"/>
              </a:spcAft>
              <a:buClr>
                <a:srgbClr val="5E5E5E"/>
              </a:buClr>
              <a:buSzPts val="2400"/>
              <a:buFont typeface="Helvetica Neue"/>
              <a:buNone/>
            </a:pPr>
            <a:r>
              <a:rPr lang="en" sz="2400" b="0" i="0" u="none" strike="noStrike" cap="none">
                <a:solidFill>
                  <a:srgbClr val="5E5E5E"/>
                </a:solidFill>
                <a:latin typeface="Helvetica Neue"/>
                <a:ea typeface="Helvetica Neue"/>
                <a:cs typeface="Helvetica Neue"/>
                <a:sym typeface="Helvetica Neue"/>
              </a:rPr>
              <a:t>1</a:t>
            </a:r>
            <a:endParaRPr sz="900"/>
          </a:p>
        </p:txBody>
      </p:sp>
      <p:sp>
        <p:nvSpPr>
          <p:cNvPr id="856" name="Google Shape;856;p98"/>
          <p:cNvSpPr txBox="1"/>
          <p:nvPr/>
        </p:nvSpPr>
        <p:spPr>
          <a:xfrm>
            <a:off x="2415508" y="4274622"/>
            <a:ext cx="232200" cy="435600"/>
          </a:xfrm>
          <a:prstGeom prst="rect">
            <a:avLst/>
          </a:prstGeom>
          <a:noFill/>
          <a:ln>
            <a:noFill/>
          </a:ln>
        </p:spPr>
        <p:txBody>
          <a:bodyPr spcFirstLastPara="1" wrap="square" lIns="32750" tIns="32750" rIns="32750" bIns="32750" anchor="ctr" anchorCtr="0">
            <a:spAutoFit/>
          </a:bodyPr>
          <a:lstStyle/>
          <a:p>
            <a:pPr marL="0" marR="0" lvl="0" indent="0" algn="ctr" rtl="0">
              <a:lnSpc>
                <a:spcPct val="100000"/>
              </a:lnSpc>
              <a:spcBef>
                <a:spcPts val="0"/>
              </a:spcBef>
              <a:spcAft>
                <a:spcPts val="0"/>
              </a:spcAft>
              <a:buClr>
                <a:srgbClr val="5E5E5E"/>
              </a:buClr>
              <a:buSzPts val="2400"/>
              <a:buFont typeface="Helvetica Neue"/>
              <a:buNone/>
            </a:pPr>
            <a:r>
              <a:rPr lang="en" sz="2400" b="0" i="0" u="none" strike="noStrike" cap="none">
                <a:solidFill>
                  <a:srgbClr val="5E5E5E"/>
                </a:solidFill>
                <a:latin typeface="Helvetica Neue"/>
                <a:ea typeface="Helvetica Neue"/>
                <a:cs typeface="Helvetica Neue"/>
                <a:sym typeface="Helvetica Neue"/>
              </a:rPr>
              <a:t>0</a:t>
            </a:r>
            <a:endParaRPr sz="90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860"/>
        <p:cNvGrpSpPr/>
        <p:nvPr/>
      </p:nvGrpSpPr>
      <p:grpSpPr>
        <a:xfrm>
          <a:off x="0" y="0"/>
          <a:ext cx="0" cy="0"/>
          <a:chOff x="0" y="0"/>
          <a:chExt cx="0" cy="0"/>
        </a:xfrm>
      </p:grpSpPr>
      <p:sp>
        <p:nvSpPr>
          <p:cNvPr id="861" name="Google Shape;861;p99"/>
          <p:cNvSpPr txBox="1"/>
          <p:nvPr/>
        </p:nvSpPr>
        <p:spPr>
          <a:xfrm>
            <a:off x="170116" y="123504"/>
            <a:ext cx="5739900" cy="423300"/>
          </a:xfrm>
          <a:prstGeom prst="rect">
            <a:avLst/>
          </a:prstGeom>
          <a:noFill/>
          <a:ln>
            <a:noFill/>
          </a:ln>
        </p:spPr>
        <p:txBody>
          <a:bodyPr spcFirstLastPara="1" wrap="square" lIns="32750" tIns="32750" rIns="32750" bIns="32750" anchor="ctr" anchorCtr="0">
            <a:spAutoFit/>
          </a:bodyPr>
          <a:lstStyle/>
          <a:p>
            <a:pPr marL="0" marR="0" lvl="0" indent="0" algn="l" rtl="0">
              <a:lnSpc>
                <a:spcPct val="80000"/>
              </a:lnSpc>
              <a:spcBef>
                <a:spcPts val="0"/>
              </a:spcBef>
              <a:spcAft>
                <a:spcPts val="0"/>
              </a:spcAft>
              <a:buClr>
                <a:srgbClr val="000000"/>
              </a:buClr>
              <a:buSzPts val="2900"/>
              <a:buFont typeface="Helvetica Neue"/>
              <a:buNone/>
            </a:pPr>
            <a:r>
              <a:rPr lang="en" sz="2900" b="1" i="0" u="none" strike="noStrike" cap="none">
                <a:solidFill>
                  <a:srgbClr val="000000"/>
                </a:solidFill>
                <a:latin typeface="Helvetica Neue"/>
                <a:ea typeface="Helvetica Neue"/>
                <a:cs typeface="Helvetica Neue"/>
                <a:sym typeface="Helvetica Neue"/>
              </a:rPr>
              <a:t>Circulation with Lower Bounds</a:t>
            </a:r>
            <a:endParaRPr sz="900"/>
          </a:p>
        </p:txBody>
      </p:sp>
      <p:sp>
        <p:nvSpPr>
          <p:cNvPr id="862" name="Google Shape;862;p99"/>
          <p:cNvSpPr/>
          <p:nvPr/>
        </p:nvSpPr>
        <p:spPr>
          <a:xfrm>
            <a:off x="2742920" y="1314960"/>
            <a:ext cx="682200" cy="511800"/>
          </a:xfrm>
          <a:prstGeom prst="ellipse">
            <a:avLst/>
          </a:prstGeom>
          <a:noFill/>
          <a:ln w="25400" cap="flat" cmpd="sng">
            <a:solidFill>
              <a:srgbClr val="000000"/>
            </a:solidFill>
            <a:prstDash val="solid"/>
            <a:miter lim="400000"/>
            <a:headEnd type="none" w="sm" len="sm"/>
            <a:tailEnd type="none" w="sm" len="sm"/>
          </a:ln>
        </p:spPr>
        <p:txBody>
          <a:bodyPr spcFirstLastPara="1" wrap="square" lIns="32750" tIns="32750" rIns="32750" bIns="32750" anchor="ctr" anchorCtr="0">
            <a:noAutofit/>
          </a:bodyPr>
          <a:lstStyle/>
          <a:p>
            <a:pPr marL="0" marR="0" lvl="0" indent="0" algn="ctr" rtl="0">
              <a:lnSpc>
                <a:spcPct val="100000"/>
              </a:lnSpc>
              <a:spcBef>
                <a:spcPts val="0"/>
              </a:spcBef>
              <a:spcAft>
                <a:spcPts val="0"/>
              </a:spcAft>
              <a:buClr>
                <a:srgbClr val="FFFFFF"/>
              </a:buClr>
              <a:buSzPts val="1400"/>
              <a:buFont typeface="Helvetica Neue"/>
              <a:buNone/>
            </a:pPr>
            <a:endParaRPr sz="1400" b="0" i="0" u="none" strike="noStrike" cap="none">
              <a:solidFill>
                <a:srgbClr val="FFFFFF"/>
              </a:solidFill>
              <a:latin typeface="Helvetica Neue"/>
              <a:ea typeface="Helvetica Neue"/>
              <a:cs typeface="Helvetica Neue"/>
              <a:sym typeface="Helvetica Neue"/>
            </a:endParaRPr>
          </a:p>
        </p:txBody>
      </p:sp>
      <p:sp>
        <p:nvSpPr>
          <p:cNvPr id="863" name="Google Shape;863;p99"/>
          <p:cNvSpPr txBox="1"/>
          <p:nvPr/>
        </p:nvSpPr>
        <p:spPr>
          <a:xfrm>
            <a:off x="2883518" y="1396881"/>
            <a:ext cx="401100" cy="435600"/>
          </a:xfrm>
          <a:prstGeom prst="rect">
            <a:avLst/>
          </a:prstGeom>
          <a:noFill/>
          <a:ln>
            <a:noFill/>
          </a:ln>
        </p:spPr>
        <p:txBody>
          <a:bodyPr spcFirstLastPara="1" wrap="square" lIns="32750" tIns="32750" rIns="32750" bIns="32750" anchor="ctr" anchorCtr="0">
            <a:spAutoFit/>
          </a:bodyPr>
          <a:lstStyle/>
          <a:p>
            <a:pPr marL="0" marR="0" lvl="0" indent="0" algn="ctr" rtl="0">
              <a:lnSpc>
                <a:spcPct val="100000"/>
              </a:lnSpc>
              <a:spcBef>
                <a:spcPts val="0"/>
              </a:spcBef>
              <a:spcAft>
                <a:spcPts val="0"/>
              </a:spcAft>
              <a:buClr>
                <a:srgbClr val="5E5E5E"/>
              </a:buClr>
              <a:buSzPts val="2400"/>
              <a:buFont typeface="Helvetica Neue"/>
              <a:buNone/>
            </a:pPr>
            <a:r>
              <a:rPr lang="en" sz="2400" b="0" i="0" u="none" strike="noStrike" cap="none">
                <a:solidFill>
                  <a:srgbClr val="5E5E5E"/>
                </a:solidFill>
                <a:latin typeface="Helvetica Neue"/>
                <a:ea typeface="Helvetica Neue"/>
                <a:cs typeface="Helvetica Neue"/>
                <a:sym typeface="Helvetica Neue"/>
              </a:rPr>
              <a:t>-3</a:t>
            </a:r>
            <a:endParaRPr sz="900"/>
          </a:p>
        </p:txBody>
      </p:sp>
      <p:sp>
        <p:nvSpPr>
          <p:cNvPr id="864" name="Google Shape;864;p99"/>
          <p:cNvSpPr/>
          <p:nvPr/>
        </p:nvSpPr>
        <p:spPr>
          <a:xfrm>
            <a:off x="2742920" y="3316869"/>
            <a:ext cx="682200" cy="511800"/>
          </a:xfrm>
          <a:prstGeom prst="ellipse">
            <a:avLst/>
          </a:prstGeom>
          <a:noFill/>
          <a:ln w="25400" cap="flat" cmpd="sng">
            <a:solidFill>
              <a:srgbClr val="000000"/>
            </a:solidFill>
            <a:prstDash val="solid"/>
            <a:miter lim="400000"/>
            <a:headEnd type="none" w="sm" len="sm"/>
            <a:tailEnd type="none" w="sm" len="sm"/>
          </a:ln>
        </p:spPr>
        <p:txBody>
          <a:bodyPr spcFirstLastPara="1" wrap="square" lIns="32750" tIns="32750" rIns="32750" bIns="32750" anchor="ctr" anchorCtr="0">
            <a:noAutofit/>
          </a:bodyPr>
          <a:lstStyle/>
          <a:p>
            <a:pPr marL="0" marR="0" lvl="0" indent="0" algn="ctr" rtl="0">
              <a:lnSpc>
                <a:spcPct val="100000"/>
              </a:lnSpc>
              <a:spcBef>
                <a:spcPts val="0"/>
              </a:spcBef>
              <a:spcAft>
                <a:spcPts val="0"/>
              </a:spcAft>
              <a:buClr>
                <a:srgbClr val="FFFFFF"/>
              </a:buClr>
              <a:buSzPts val="1400"/>
              <a:buFont typeface="Helvetica Neue"/>
              <a:buNone/>
            </a:pPr>
            <a:endParaRPr sz="1400" b="0" i="0" u="none" strike="noStrike" cap="none">
              <a:solidFill>
                <a:srgbClr val="FFFFFF"/>
              </a:solidFill>
              <a:latin typeface="Helvetica Neue"/>
              <a:ea typeface="Helvetica Neue"/>
              <a:cs typeface="Helvetica Neue"/>
              <a:sym typeface="Helvetica Neue"/>
            </a:endParaRPr>
          </a:p>
        </p:txBody>
      </p:sp>
      <p:sp>
        <p:nvSpPr>
          <p:cNvPr id="865" name="Google Shape;865;p99"/>
          <p:cNvSpPr txBox="1"/>
          <p:nvPr/>
        </p:nvSpPr>
        <p:spPr>
          <a:xfrm>
            <a:off x="2883518" y="3398790"/>
            <a:ext cx="401100" cy="435600"/>
          </a:xfrm>
          <a:prstGeom prst="rect">
            <a:avLst/>
          </a:prstGeom>
          <a:noFill/>
          <a:ln>
            <a:noFill/>
          </a:ln>
        </p:spPr>
        <p:txBody>
          <a:bodyPr spcFirstLastPara="1" wrap="square" lIns="32750" tIns="32750" rIns="32750" bIns="32750" anchor="ctr" anchorCtr="0">
            <a:spAutoFit/>
          </a:bodyPr>
          <a:lstStyle/>
          <a:p>
            <a:pPr marL="0" marR="0" lvl="0" indent="0" algn="ctr" rtl="0">
              <a:lnSpc>
                <a:spcPct val="100000"/>
              </a:lnSpc>
              <a:spcBef>
                <a:spcPts val="0"/>
              </a:spcBef>
              <a:spcAft>
                <a:spcPts val="0"/>
              </a:spcAft>
              <a:buClr>
                <a:srgbClr val="5E5E5E"/>
              </a:buClr>
              <a:buSzPts val="2400"/>
              <a:buFont typeface="Helvetica Neue"/>
              <a:buNone/>
            </a:pPr>
            <a:r>
              <a:rPr lang="en" sz="2400" b="0" i="0" u="none" strike="noStrike" cap="none">
                <a:solidFill>
                  <a:srgbClr val="5E5E5E"/>
                </a:solidFill>
                <a:latin typeface="Helvetica Neue"/>
                <a:ea typeface="Helvetica Neue"/>
                <a:cs typeface="Helvetica Neue"/>
                <a:sym typeface="Helvetica Neue"/>
              </a:rPr>
              <a:t>-2</a:t>
            </a:r>
            <a:endParaRPr sz="900"/>
          </a:p>
        </p:txBody>
      </p:sp>
      <p:sp>
        <p:nvSpPr>
          <p:cNvPr id="866" name="Google Shape;866;p99"/>
          <p:cNvSpPr/>
          <p:nvPr/>
        </p:nvSpPr>
        <p:spPr>
          <a:xfrm>
            <a:off x="5199860" y="1314960"/>
            <a:ext cx="682200" cy="511800"/>
          </a:xfrm>
          <a:prstGeom prst="ellipse">
            <a:avLst/>
          </a:prstGeom>
          <a:noFill/>
          <a:ln w="25400" cap="flat" cmpd="sng">
            <a:solidFill>
              <a:srgbClr val="000000"/>
            </a:solidFill>
            <a:prstDash val="solid"/>
            <a:miter lim="400000"/>
            <a:headEnd type="none" w="sm" len="sm"/>
            <a:tailEnd type="none" w="sm" len="sm"/>
          </a:ln>
        </p:spPr>
        <p:txBody>
          <a:bodyPr spcFirstLastPara="1" wrap="square" lIns="32750" tIns="32750" rIns="32750" bIns="32750" anchor="ctr" anchorCtr="0">
            <a:noAutofit/>
          </a:bodyPr>
          <a:lstStyle/>
          <a:p>
            <a:pPr marL="0" marR="0" lvl="0" indent="0" algn="ctr" rtl="0">
              <a:lnSpc>
                <a:spcPct val="100000"/>
              </a:lnSpc>
              <a:spcBef>
                <a:spcPts val="0"/>
              </a:spcBef>
              <a:spcAft>
                <a:spcPts val="0"/>
              </a:spcAft>
              <a:buClr>
                <a:srgbClr val="FFFFFF"/>
              </a:buClr>
              <a:buSzPts val="1400"/>
              <a:buFont typeface="Helvetica Neue"/>
              <a:buNone/>
            </a:pPr>
            <a:endParaRPr sz="1400" b="0" i="0" u="none" strike="noStrike" cap="none">
              <a:solidFill>
                <a:srgbClr val="FFFFFF"/>
              </a:solidFill>
              <a:latin typeface="Helvetica Neue"/>
              <a:ea typeface="Helvetica Neue"/>
              <a:cs typeface="Helvetica Neue"/>
              <a:sym typeface="Helvetica Neue"/>
            </a:endParaRPr>
          </a:p>
        </p:txBody>
      </p:sp>
      <p:sp>
        <p:nvSpPr>
          <p:cNvPr id="867" name="Google Shape;867;p99"/>
          <p:cNvSpPr txBox="1"/>
          <p:nvPr/>
        </p:nvSpPr>
        <p:spPr>
          <a:xfrm>
            <a:off x="5406456" y="1396881"/>
            <a:ext cx="269100" cy="435600"/>
          </a:xfrm>
          <a:prstGeom prst="rect">
            <a:avLst/>
          </a:prstGeom>
          <a:noFill/>
          <a:ln>
            <a:noFill/>
          </a:ln>
        </p:spPr>
        <p:txBody>
          <a:bodyPr spcFirstLastPara="1" wrap="square" lIns="32750" tIns="32750" rIns="32750" bIns="32750" anchor="ctr" anchorCtr="0">
            <a:spAutoFit/>
          </a:bodyPr>
          <a:lstStyle/>
          <a:p>
            <a:pPr marL="0" marR="0" lvl="0" indent="0" algn="ctr" rtl="0">
              <a:lnSpc>
                <a:spcPct val="100000"/>
              </a:lnSpc>
              <a:spcBef>
                <a:spcPts val="0"/>
              </a:spcBef>
              <a:spcAft>
                <a:spcPts val="0"/>
              </a:spcAft>
              <a:buClr>
                <a:srgbClr val="5E5E5E"/>
              </a:buClr>
              <a:buSzPts val="2400"/>
              <a:buFont typeface="Helvetica Neue"/>
              <a:buNone/>
            </a:pPr>
            <a:r>
              <a:rPr lang="en" sz="2400" b="0" i="0" u="none" strike="noStrike" cap="none">
                <a:solidFill>
                  <a:srgbClr val="5E5E5E"/>
                </a:solidFill>
                <a:latin typeface="Helvetica Neue"/>
                <a:ea typeface="Helvetica Neue"/>
                <a:cs typeface="Helvetica Neue"/>
                <a:sym typeface="Helvetica Neue"/>
              </a:rPr>
              <a:t>2</a:t>
            </a:r>
            <a:endParaRPr sz="900"/>
          </a:p>
        </p:txBody>
      </p:sp>
      <p:sp>
        <p:nvSpPr>
          <p:cNvPr id="868" name="Google Shape;868;p99"/>
          <p:cNvSpPr/>
          <p:nvPr/>
        </p:nvSpPr>
        <p:spPr>
          <a:xfrm>
            <a:off x="5199860" y="3316869"/>
            <a:ext cx="682200" cy="511800"/>
          </a:xfrm>
          <a:prstGeom prst="ellipse">
            <a:avLst/>
          </a:prstGeom>
          <a:noFill/>
          <a:ln w="25400" cap="flat" cmpd="sng">
            <a:solidFill>
              <a:srgbClr val="000000"/>
            </a:solidFill>
            <a:prstDash val="solid"/>
            <a:miter lim="400000"/>
            <a:headEnd type="none" w="sm" len="sm"/>
            <a:tailEnd type="none" w="sm" len="sm"/>
          </a:ln>
        </p:spPr>
        <p:txBody>
          <a:bodyPr spcFirstLastPara="1" wrap="square" lIns="32750" tIns="32750" rIns="32750" bIns="32750" anchor="ctr" anchorCtr="0">
            <a:noAutofit/>
          </a:bodyPr>
          <a:lstStyle/>
          <a:p>
            <a:pPr marL="0" marR="0" lvl="0" indent="0" algn="ctr" rtl="0">
              <a:lnSpc>
                <a:spcPct val="100000"/>
              </a:lnSpc>
              <a:spcBef>
                <a:spcPts val="0"/>
              </a:spcBef>
              <a:spcAft>
                <a:spcPts val="0"/>
              </a:spcAft>
              <a:buClr>
                <a:srgbClr val="FFFFFF"/>
              </a:buClr>
              <a:buSzPts val="1400"/>
              <a:buFont typeface="Helvetica Neue"/>
              <a:buNone/>
            </a:pPr>
            <a:endParaRPr sz="1400" b="0" i="0" u="none" strike="noStrike" cap="none">
              <a:solidFill>
                <a:srgbClr val="FFFFFF"/>
              </a:solidFill>
              <a:latin typeface="Helvetica Neue"/>
              <a:ea typeface="Helvetica Neue"/>
              <a:cs typeface="Helvetica Neue"/>
              <a:sym typeface="Helvetica Neue"/>
            </a:endParaRPr>
          </a:p>
        </p:txBody>
      </p:sp>
      <p:sp>
        <p:nvSpPr>
          <p:cNvPr id="869" name="Google Shape;869;p99"/>
          <p:cNvSpPr txBox="1"/>
          <p:nvPr/>
        </p:nvSpPr>
        <p:spPr>
          <a:xfrm>
            <a:off x="5406457" y="3398790"/>
            <a:ext cx="269100" cy="435600"/>
          </a:xfrm>
          <a:prstGeom prst="rect">
            <a:avLst/>
          </a:prstGeom>
          <a:noFill/>
          <a:ln>
            <a:noFill/>
          </a:ln>
        </p:spPr>
        <p:txBody>
          <a:bodyPr spcFirstLastPara="1" wrap="square" lIns="32750" tIns="32750" rIns="32750" bIns="32750" anchor="ctr" anchorCtr="0">
            <a:spAutoFit/>
          </a:bodyPr>
          <a:lstStyle/>
          <a:p>
            <a:pPr marL="0" marR="0" lvl="0" indent="0" algn="ctr" rtl="0">
              <a:lnSpc>
                <a:spcPct val="100000"/>
              </a:lnSpc>
              <a:spcBef>
                <a:spcPts val="0"/>
              </a:spcBef>
              <a:spcAft>
                <a:spcPts val="0"/>
              </a:spcAft>
              <a:buClr>
                <a:srgbClr val="5E5E5E"/>
              </a:buClr>
              <a:buSzPts val="2400"/>
              <a:buFont typeface="Helvetica Neue"/>
              <a:buNone/>
            </a:pPr>
            <a:r>
              <a:rPr lang="en" sz="2400" b="0" i="0" u="none" strike="noStrike" cap="none">
                <a:solidFill>
                  <a:srgbClr val="5E5E5E"/>
                </a:solidFill>
                <a:latin typeface="Helvetica Neue"/>
                <a:ea typeface="Helvetica Neue"/>
                <a:cs typeface="Helvetica Neue"/>
                <a:sym typeface="Helvetica Neue"/>
              </a:rPr>
              <a:t>3</a:t>
            </a:r>
            <a:endParaRPr sz="900"/>
          </a:p>
        </p:txBody>
      </p:sp>
      <p:cxnSp>
        <p:nvCxnSpPr>
          <p:cNvPr id="870" name="Google Shape;870;p99"/>
          <p:cNvCxnSpPr/>
          <p:nvPr/>
        </p:nvCxnSpPr>
        <p:spPr>
          <a:xfrm>
            <a:off x="3459805" y="1570796"/>
            <a:ext cx="1705200" cy="0"/>
          </a:xfrm>
          <a:prstGeom prst="straightConnector1">
            <a:avLst/>
          </a:prstGeom>
          <a:noFill/>
          <a:ln w="25400" cap="flat" cmpd="sng">
            <a:solidFill>
              <a:srgbClr val="000000"/>
            </a:solidFill>
            <a:prstDash val="solid"/>
            <a:miter lim="400000"/>
            <a:headEnd type="none" w="sm" len="sm"/>
            <a:tailEnd type="triangle" w="med" len="med"/>
          </a:ln>
        </p:spPr>
      </p:cxnSp>
      <p:cxnSp>
        <p:nvCxnSpPr>
          <p:cNvPr id="871" name="Google Shape;871;p99"/>
          <p:cNvCxnSpPr/>
          <p:nvPr/>
        </p:nvCxnSpPr>
        <p:spPr>
          <a:xfrm rot="10800000" flipH="1">
            <a:off x="3321747" y="1735819"/>
            <a:ext cx="1988100" cy="1667400"/>
          </a:xfrm>
          <a:prstGeom prst="straightConnector1">
            <a:avLst/>
          </a:prstGeom>
          <a:noFill/>
          <a:ln w="25400" cap="flat" cmpd="sng">
            <a:solidFill>
              <a:srgbClr val="000000"/>
            </a:solidFill>
            <a:prstDash val="solid"/>
            <a:miter lim="400000"/>
            <a:headEnd type="none" w="sm" len="sm"/>
            <a:tailEnd type="triangle" w="med" len="med"/>
          </a:ln>
        </p:spPr>
      </p:cxnSp>
      <p:cxnSp>
        <p:nvCxnSpPr>
          <p:cNvPr id="872" name="Google Shape;872;p99"/>
          <p:cNvCxnSpPr/>
          <p:nvPr/>
        </p:nvCxnSpPr>
        <p:spPr>
          <a:xfrm rot="10800000">
            <a:off x="3084033" y="1808613"/>
            <a:ext cx="0" cy="1526400"/>
          </a:xfrm>
          <a:prstGeom prst="straightConnector1">
            <a:avLst/>
          </a:prstGeom>
          <a:noFill/>
          <a:ln w="25400" cap="flat" cmpd="sng">
            <a:solidFill>
              <a:srgbClr val="000000"/>
            </a:solidFill>
            <a:prstDash val="solid"/>
            <a:miter lim="400000"/>
            <a:headEnd type="none" w="sm" len="sm"/>
            <a:tailEnd type="triangle" w="med" len="med"/>
          </a:ln>
        </p:spPr>
      </p:cxnSp>
      <p:cxnSp>
        <p:nvCxnSpPr>
          <p:cNvPr id="873" name="Google Shape;873;p99"/>
          <p:cNvCxnSpPr/>
          <p:nvPr/>
        </p:nvCxnSpPr>
        <p:spPr>
          <a:xfrm>
            <a:off x="5540974" y="1816681"/>
            <a:ext cx="0" cy="1510200"/>
          </a:xfrm>
          <a:prstGeom prst="straightConnector1">
            <a:avLst/>
          </a:prstGeom>
          <a:noFill/>
          <a:ln w="25400" cap="flat" cmpd="sng">
            <a:solidFill>
              <a:srgbClr val="000000"/>
            </a:solidFill>
            <a:prstDash val="solid"/>
            <a:miter lim="400000"/>
            <a:headEnd type="none" w="sm" len="sm"/>
            <a:tailEnd type="triangle" w="med" len="med"/>
          </a:ln>
        </p:spPr>
      </p:cxnSp>
      <p:cxnSp>
        <p:nvCxnSpPr>
          <p:cNvPr id="874" name="Google Shape;874;p99"/>
          <p:cNvCxnSpPr/>
          <p:nvPr/>
        </p:nvCxnSpPr>
        <p:spPr>
          <a:xfrm rot="10800000">
            <a:off x="3459943" y="3572654"/>
            <a:ext cx="1705200" cy="0"/>
          </a:xfrm>
          <a:prstGeom prst="straightConnector1">
            <a:avLst/>
          </a:prstGeom>
          <a:noFill/>
          <a:ln w="25400" cap="flat" cmpd="sng">
            <a:solidFill>
              <a:srgbClr val="000000"/>
            </a:solidFill>
            <a:prstDash val="solid"/>
            <a:miter lim="400000"/>
            <a:headEnd type="none" w="sm" len="sm"/>
            <a:tailEnd type="triangle" w="med" len="med"/>
          </a:ln>
        </p:spPr>
      </p:cxnSp>
      <p:sp>
        <p:nvSpPr>
          <p:cNvPr id="875" name="Google Shape;875;p99"/>
          <p:cNvSpPr txBox="1"/>
          <p:nvPr/>
        </p:nvSpPr>
        <p:spPr>
          <a:xfrm>
            <a:off x="4027125" y="1255113"/>
            <a:ext cx="570600" cy="435600"/>
          </a:xfrm>
          <a:prstGeom prst="rect">
            <a:avLst/>
          </a:prstGeom>
          <a:noFill/>
          <a:ln>
            <a:noFill/>
          </a:ln>
        </p:spPr>
        <p:txBody>
          <a:bodyPr spcFirstLastPara="1" wrap="square" lIns="32750" tIns="32750" rIns="32750" bIns="32750" anchor="ctr" anchorCtr="0">
            <a:spAutoFit/>
          </a:bodyPr>
          <a:lstStyle/>
          <a:p>
            <a:pPr marL="0" marR="0" lvl="0" indent="0" algn="ctr" rtl="0">
              <a:lnSpc>
                <a:spcPct val="100000"/>
              </a:lnSpc>
              <a:spcBef>
                <a:spcPts val="0"/>
              </a:spcBef>
              <a:spcAft>
                <a:spcPts val="0"/>
              </a:spcAft>
              <a:buClr>
                <a:srgbClr val="5E5E5E"/>
              </a:buClr>
              <a:buSzPts val="2400"/>
              <a:buFont typeface="Helvetica Neue"/>
              <a:buNone/>
            </a:pPr>
            <a:r>
              <a:rPr lang="en" sz="2400" b="0" i="0" u="none" strike="noStrike" cap="none">
                <a:solidFill>
                  <a:srgbClr val="5E5E5E"/>
                </a:solidFill>
                <a:latin typeface="Helvetica Neue"/>
                <a:ea typeface="Helvetica Neue"/>
                <a:cs typeface="Helvetica Neue"/>
                <a:sym typeface="Helvetica Neue"/>
              </a:rPr>
              <a:t>4/2</a:t>
            </a:r>
            <a:endParaRPr sz="900"/>
          </a:p>
        </p:txBody>
      </p:sp>
      <p:sp>
        <p:nvSpPr>
          <p:cNvPr id="876" name="Google Shape;876;p99"/>
          <p:cNvSpPr txBox="1"/>
          <p:nvPr/>
        </p:nvSpPr>
        <p:spPr>
          <a:xfrm>
            <a:off x="2556200" y="2353526"/>
            <a:ext cx="570600" cy="435600"/>
          </a:xfrm>
          <a:prstGeom prst="rect">
            <a:avLst/>
          </a:prstGeom>
          <a:noFill/>
          <a:ln>
            <a:noFill/>
          </a:ln>
        </p:spPr>
        <p:txBody>
          <a:bodyPr spcFirstLastPara="1" wrap="square" lIns="32750" tIns="32750" rIns="32750" bIns="32750" anchor="ctr" anchorCtr="0">
            <a:spAutoFit/>
          </a:bodyPr>
          <a:lstStyle/>
          <a:p>
            <a:pPr marL="0" marR="0" lvl="0" indent="0" algn="ctr" rtl="0">
              <a:lnSpc>
                <a:spcPct val="100000"/>
              </a:lnSpc>
              <a:spcBef>
                <a:spcPts val="0"/>
              </a:spcBef>
              <a:spcAft>
                <a:spcPts val="0"/>
              </a:spcAft>
              <a:buClr>
                <a:srgbClr val="5E5E5E"/>
              </a:buClr>
              <a:buSzPts val="2400"/>
              <a:buFont typeface="Helvetica Neue"/>
              <a:buNone/>
            </a:pPr>
            <a:r>
              <a:rPr lang="en" sz="2400" b="0" i="0" u="none" strike="noStrike" cap="none">
                <a:solidFill>
                  <a:srgbClr val="5E5E5E"/>
                </a:solidFill>
                <a:latin typeface="Helvetica Neue"/>
                <a:ea typeface="Helvetica Neue"/>
                <a:cs typeface="Helvetica Neue"/>
                <a:sym typeface="Helvetica Neue"/>
              </a:rPr>
              <a:t>2/1</a:t>
            </a:r>
            <a:endParaRPr sz="900"/>
          </a:p>
        </p:txBody>
      </p:sp>
      <p:sp>
        <p:nvSpPr>
          <p:cNvPr id="877" name="Google Shape;877;p99"/>
          <p:cNvSpPr txBox="1"/>
          <p:nvPr/>
        </p:nvSpPr>
        <p:spPr>
          <a:xfrm>
            <a:off x="3757193" y="2321366"/>
            <a:ext cx="570600" cy="435600"/>
          </a:xfrm>
          <a:prstGeom prst="rect">
            <a:avLst/>
          </a:prstGeom>
          <a:noFill/>
          <a:ln>
            <a:noFill/>
          </a:ln>
        </p:spPr>
        <p:txBody>
          <a:bodyPr spcFirstLastPara="1" wrap="square" lIns="32750" tIns="32750" rIns="32750" bIns="32750" anchor="ctr" anchorCtr="0">
            <a:spAutoFit/>
          </a:bodyPr>
          <a:lstStyle/>
          <a:p>
            <a:pPr marL="0" marR="0" lvl="0" indent="0" algn="ctr" rtl="0">
              <a:lnSpc>
                <a:spcPct val="100000"/>
              </a:lnSpc>
              <a:spcBef>
                <a:spcPts val="0"/>
              </a:spcBef>
              <a:spcAft>
                <a:spcPts val="0"/>
              </a:spcAft>
              <a:buClr>
                <a:srgbClr val="5E5E5E"/>
              </a:buClr>
              <a:buSzPts val="2400"/>
              <a:buFont typeface="Helvetica Neue"/>
              <a:buNone/>
            </a:pPr>
            <a:r>
              <a:rPr lang="en" sz="2400" b="0" i="0" u="none" strike="noStrike" cap="none">
                <a:solidFill>
                  <a:srgbClr val="5E5E5E"/>
                </a:solidFill>
                <a:latin typeface="Helvetica Neue"/>
                <a:ea typeface="Helvetica Neue"/>
                <a:cs typeface="Helvetica Neue"/>
                <a:sym typeface="Helvetica Neue"/>
              </a:rPr>
              <a:t>1/0</a:t>
            </a:r>
            <a:endParaRPr sz="900"/>
          </a:p>
        </p:txBody>
      </p:sp>
      <p:sp>
        <p:nvSpPr>
          <p:cNvPr id="878" name="Google Shape;878;p99"/>
          <p:cNvSpPr txBox="1"/>
          <p:nvPr/>
        </p:nvSpPr>
        <p:spPr>
          <a:xfrm>
            <a:off x="5621171" y="2604901"/>
            <a:ext cx="570600" cy="435600"/>
          </a:xfrm>
          <a:prstGeom prst="rect">
            <a:avLst/>
          </a:prstGeom>
          <a:noFill/>
          <a:ln>
            <a:noFill/>
          </a:ln>
        </p:spPr>
        <p:txBody>
          <a:bodyPr spcFirstLastPara="1" wrap="square" lIns="32750" tIns="32750" rIns="32750" bIns="32750" anchor="ctr" anchorCtr="0">
            <a:spAutoFit/>
          </a:bodyPr>
          <a:lstStyle/>
          <a:p>
            <a:pPr marL="0" marR="0" lvl="0" indent="0" algn="ctr" rtl="0">
              <a:lnSpc>
                <a:spcPct val="100000"/>
              </a:lnSpc>
              <a:spcBef>
                <a:spcPts val="0"/>
              </a:spcBef>
              <a:spcAft>
                <a:spcPts val="0"/>
              </a:spcAft>
              <a:buClr>
                <a:srgbClr val="5E5E5E"/>
              </a:buClr>
              <a:buSzPts val="2400"/>
              <a:buFont typeface="Helvetica Neue"/>
              <a:buNone/>
            </a:pPr>
            <a:r>
              <a:rPr lang="en" sz="2400" b="0" i="0" u="none" strike="noStrike" cap="none">
                <a:solidFill>
                  <a:srgbClr val="5E5E5E"/>
                </a:solidFill>
                <a:latin typeface="Helvetica Neue"/>
                <a:ea typeface="Helvetica Neue"/>
                <a:cs typeface="Helvetica Neue"/>
                <a:sym typeface="Helvetica Neue"/>
              </a:rPr>
              <a:t>8/2</a:t>
            </a:r>
            <a:endParaRPr sz="900"/>
          </a:p>
        </p:txBody>
      </p:sp>
      <p:sp>
        <p:nvSpPr>
          <p:cNvPr id="879" name="Google Shape;879;p99"/>
          <p:cNvSpPr txBox="1"/>
          <p:nvPr/>
        </p:nvSpPr>
        <p:spPr>
          <a:xfrm>
            <a:off x="4027125" y="3540507"/>
            <a:ext cx="570600" cy="435600"/>
          </a:xfrm>
          <a:prstGeom prst="rect">
            <a:avLst/>
          </a:prstGeom>
          <a:noFill/>
          <a:ln>
            <a:noFill/>
          </a:ln>
        </p:spPr>
        <p:txBody>
          <a:bodyPr spcFirstLastPara="1" wrap="square" lIns="32750" tIns="32750" rIns="32750" bIns="32750" anchor="ctr" anchorCtr="0">
            <a:spAutoFit/>
          </a:bodyPr>
          <a:lstStyle/>
          <a:p>
            <a:pPr marL="0" marR="0" lvl="0" indent="0" algn="ctr" rtl="0">
              <a:lnSpc>
                <a:spcPct val="100000"/>
              </a:lnSpc>
              <a:spcBef>
                <a:spcPts val="0"/>
              </a:spcBef>
              <a:spcAft>
                <a:spcPts val="0"/>
              </a:spcAft>
              <a:buClr>
                <a:srgbClr val="5E5E5E"/>
              </a:buClr>
              <a:buSzPts val="2400"/>
              <a:buFont typeface="Helvetica Neue"/>
              <a:buNone/>
            </a:pPr>
            <a:r>
              <a:rPr lang="en" sz="2400" b="0" i="0" u="none" strike="noStrike" cap="none">
                <a:solidFill>
                  <a:srgbClr val="5E5E5E"/>
                </a:solidFill>
                <a:latin typeface="Helvetica Neue"/>
                <a:ea typeface="Helvetica Neue"/>
                <a:cs typeface="Helvetica Neue"/>
                <a:sym typeface="Helvetica Neue"/>
              </a:rPr>
              <a:t>6/0</a:t>
            </a:r>
            <a:endParaRPr sz="900"/>
          </a:p>
        </p:txBody>
      </p:sp>
      <p:sp>
        <p:nvSpPr>
          <p:cNvPr id="880" name="Google Shape;880;p99"/>
          <p:cNvSpPr txBox="1"/>
          <p:nvPr/>
        </p:nvSpPr>
        <p:spPr>
          <a:xfrm>
            <a:off x="420508" y="4404806"/>
            <a:ext cx="2163300" cy="497100"/>
          </a:xfrm>
          <a:prstGeom prst="rect">
            <a:avLst/>
          </a:prstGeom>
          <a:noFill/>
          <a:ln>
            <a:noFill/>
          </a:ln>
        </p:spPr>
        <p:txBody>
          <a:bodyPr spcFirstLastPara="1" wrap="square" lIns="32750" tIns="32750" rIns="32750" bIns="32750" anchor="ctr" anchorCtr="0">
            <a:spAutoFit/>
          </a:bodyPr>
          <a:lstStyle/>
          <a:p>
            <a:pPr marL="0" marR="0" lvl="0" indent="0" algn="ctr" rtl="0">
              <a:lnSpc>
                <a:spcPct val="100000"/>
              </a:lnSpc>
              <a:spcBef>
                <a:spcPts val="0"/>
              </a:spcBef>
              <a:spcAft>
                <a:spcPts val="0"/>
              </a:spcAft>
              <a:buClr>
                <a:srgbClr val="EB220C"/>
              </a:buClr>
              <a:buSzPts val="2800"/>
              <a:buFont typeface="Helvetica Neue"/>
              <a:buNone/>
            </a:pPr>
            <a:r>
              <a:rPr lang="en" sz="2800" b="0" i="0" u="none" strike="noStrike" cap="none">
                <a:solidFill>
                  <a:srgbClr val="EB220C"/>
                </a:solidFill>
                <a:latin typeface="Helvetica Neue"/>
                <a:ea typeface="Helvetica Neue"/>
                <a:cs typeface="Helvetica Neue"/>
                <a:sym typeface="Helvetica Neue"/>
              </a:rPr>
              <a:t>Answer in G</a:t>
            </a:r>
            <a:endParaRPr sz="900"/>
          </a:p>
        </p:txBody>
      </p:sp>
      <p:sp>
        <p:nvSpPr>
          <p:cNvPr id="881" name="Google Shape;881;p99"/>
          <p:cNvSpPr txBox="1"/>
          <p:nvPr/>
        </p:nvSpPr>
        <p:spPr>
          <a:xfrm>
            <a:off x="5813603" y="4444052"/>
            <a:ext cx="3087300" cy="389400"/>
          </a:xfrm>
          <a:prstGeom prst="rect">
            <a:avLst/>
          </a:prstGeom>
          <a:noFill/>
          <a:ln>
            <a:noFill/>
          </a:ln>
        </p:spPr>
        <p:txBody>
          <a:bodyPr spcFirstLastPara="1" wrap="square" lIns="32750" tIns="32750" rIns="32750" bIns="32750" anchor="ctr" anchorCtr="0">
            <a:spAutoFit/>
          </a:bodyPr>
          <a:lstStyle/>
          <a:p>
            <a:pPr marL="0" marR="0" lvl="0" indent="0" algn="ctr" rtl="0">
              <a:lnSpc>
                <a:spcPct val="100000"/>
              </a:lnSpc>
              <a:spcBef>
                <a:spcPts val="0"/>
              </a:spcBef>
              <a:spcAft>
                <a:spcPts val="0"/>
              </a:spcAft>
              <a:buClr>
                <a:srgbClr val="5E5E5E"/>
              </a:buClr>
              <a:buSzPts val="2100"/>
              <a:buFont typeface="Helvetica Neue"/>
              <a:buNone/>
            </a:pPr>
            <a:r>
              <a:rPr lang="en" sz="2100" b="0" i="0" u="none" strike="noStrike" cap="none">
                <a:solidFill>
                  <a:srgbClr val="5E5E5E"/>
                </a:solidFill>
                <a:latin typeface="Helvetica Neue"/>
                <a:ea typeface="Helvetica Neue"/>
                <a:cs typeface="Helvetica Neue"/>
                <a:sym typeface="Helvetica Neue"/>
              </a:rPr>
              <a:t>Capacity/Lower bound</a:t>
            </a:r>
            <a:endParaRPr sz="900"/>
          </a:p>
        </p:txBody>
      </p:sp>
      <p:sp>
        <p:nvSpPr>
          <p:cNvPr id="882" name="Google Shape;882;p99"/>
          <p:cNvSpPr txBox="1"/>
          <p:nvPr/>
        </p:nvSpPr>
        <p:spPr>
          <a:xfrm>
            <a:off x="4210986" y="1573545"/>
            <a:ext cx="269100" cy="435600"/>
          </a:xfrm>
          <a:prstGeom prst="rect">
            <a:avLst/>
          </a:prstGeom>
          <a:noFill/>
          <a:ln>
            <a:noFill/>
          </a:ln>
        </p:spPr>
        <p:txBody>
          <a:bodyPr spcFirstLastPara="1" wrap="square" lIns="32750" tIns="32750" rIns="32750" bIns="32750" anchor="ctr" anchorCtr="0">
            <a:spAutoFit/>
          </a:bodyPr>
          <a:lstStyle/>
          <a:p>
            <a:pPr marL="0" marR="0" lvl="0" indent="0" algn="ctr" rtl="0">
              <a:lnSpc>
                <a:spcPct val="100000"/>
              </a:lnSpc>
              <a:spcBef>
                <a:spcPts val="0"/>
              </a:spcBef>
              <a:spcAft>
                <a:spcPts val="0"/>
              </a:spcAft>
              <a:buClr>
                <a:srgbClr val="EB220C"/>
              </a:buClr>
              <a:buSzPts val="2400"/>
              <a:buFont typeface="Helvetica Neue"/>
              <a:buNone/>
            </a:pPr>
            <a:r>
              <a:rPr lang="en" sz="2400" b="0" i="0" u="none" strike="noStrike" cap="none">
                <a:solidFill>
                  <a:srgbClr val="EB220C"/>
                </a:solidFill>
                <a:latin typeface="Helvetica Neue"/>
                <a:ea typeface="Helvetica Neue"/>
                <a:cs typeface="Helvetica Neue"/>
                <a:sym typeface="Helvetica Neue"/>
              </a:rPr>
              <a:t>4</a:t>
            </a:r>
            <a:endParaRPr sz="900"/>
          </a:p>
        </p:txBody>
      </p:sp>
      <p:sp>
        <p:nvSpPr>
          <p:cNvPr id="883" name="Google Shape;883;p99"/>
          <p:cNvSpPr txBox="1"/>
          <p:nvPr/>
        </p:nvSpPr>
        <p:spPr>
          <a:xfrm>
            <a:off x="3164231" y="2353551"/>
            <a:ext cx="269100" cy="435600"/>
          </a:xfrm>
          <a:prstGeom prst="rect">
            <a:avLst/>
          </a:prstGeom>
          <a:noFill/>
          <a:ln>
            <a:noFill/>
          </a:ln>
        </p:spPr>
        <p:txBody>
          <a:bodyPr spcFirstLastPara="1" wrap="square" lIns="32750" tIns="32750" rIns="32750" bIns="32750" anchor="ctr" anchorCtr="0">
            <a:spAutoFit/>
          </a:bodyPr>
          <a:lstStyle/>
          <a:p>
            <a:pPr marL="0" marR="0" lvl="0" indent="0" algn="ctr" rtl="0">
              <a:lnSpc>
                <a:spcPct val="100000"/>
              </a:lnSpc>
              <a:spcBef>
                <a:spcPts val="0"/>
              </a:spcBef>
              <a:spcAft>
                <a:spcPts val="0"/>
              </a:spcAft>
              <a:buClr>
                <a:srgbClr val="EB220C"/>
              </a:buClr>
              <a:buSzPts val="2400"/>
              <a:buFont typeface="Helvetica Neue"/>
              <a:buNone/>
            </a:pPr>
            <a:r>
              <a:rPr lang="en" sz="2400" b="0" i="0" u="none" strike="noStrike" cap="none">
                <a:solidFill>
                  <a:srgbClr val="EB220C"/>
                </a:solidFill>
                <a:latin typeface="Helvetica Neue"/>
                <a:ea typeface="Helvetica Neue"/>
                <a:cs typeface="Helvetica Neue"/>
                <a:sym typeface="Helvetica Neue"/>
              </a:rPr>
              <a:t>1</a:t>
            </a:r>
            <a:endParaRPr sz="900"/>
          </a:p>
        </p:txBody>
      </p:sp>
      <p:sp>
        <p:nvSpPr>
          <p:cNvPr id="884" name="Google Shape;884;p99"/>
          <p:cNvSpPr txBox="1"/>
          <p:nvPr/>
        </p:nvSpPr>
        <p:spPr>
          <a:xfrm>
            <a:off x="4481973" y="2321366"/>
            <a:ext cx="269100" cy="435600"/>
          </a:xfrm>
          <a:prstGeom prst="rect">
            <a:avLst/>
          </a:prstGeom>
          <a:noFill/>
          <a:ln>
            <a:noFill/>
          </a:ln>
        </p:spPr>
        <p:txBody>
          <a:bodyPr spcFirstLastPara="1" wrap="square" lIns="32750" tIns="32750" rIns="32750" bIns="32750" anchor="ctr" anchorCtr="0">
            <a:spAutoFit/>
          </a:bodyPr>
          <a:lstStyle/>
          <a:p>
            <a:pPr marL="0" marR="0" lvl="0" indent="0" algn="ctr" rtl="0">
              <a:lnSpc>
                <a:spcPct val="100000"/>
              </a:lnSpc>
              <a:spcBef>
                <a:spcPts val="0"/>
              </a:spcBef>
              <a:spcAft>
                <a:spcPts val="0"/>
              </a:spcAft>
              <a:buClr>
                <a:srgbClr val="EB220C"/>
              </a:buClr>
              <a:buSzPts val="2400"/>
              <a:buFont typeface="Helvetica Neue"/>
              <a:buNone/>
            </a:pPr>
            <a:r>
              <a:rPr lang="en" sz="2400" b="0" i="0" u="none" strike="noStrike" cap="none">
                <a:solidFill>
                  <a:srgbClr val="EB220C"/>
                </a:solidFill>
                <a:latin typeface="Helvetica Neue"/>
                <a:ea typeface="Helvetica Neue"/>
                <a:cs typeface="Helvetica Neue"/>
                <a:sym typeface="Helvetica Neue"/>
              </a:rPr>
              <a:t>1</a:t>
            </a:r>
            <a:endParaRPr sz="900"/>
          </a:p>
        </p:txBody>
      </p:sp>
      <p:sp>
        <p:nvSpPr>
          <p:cNvPr id="885" name="Google Shape;885;p99"/>
          <p:cNvSpPr txBox="1"/>
          <p:nvPr/>
        </p:nvSpPr>
        <p:spPr>
          <a:xfrm>
            <a:off x="5190930" y="2604901"/>
            <a:ext cx="269100" cy="435600"/>
          </a:xfrm>
          <a:prstGeom prst="rect">
            <a:avLst/>
          </a:prstGeom>
          <a:noFill/>
          <a:ln>
            <a:noFill/>
          </a:ln>
        </p:spPr>
        <p:txBody>
          <a:bodyPr spcFirstLastPara="1" wrap="square" lIns="32750" tIns="32750" rIns="32750" bIns="32750" anchor="ctr" anchorCtr="0">
            <a:spAutoFit/>
          </a:bodyPr>
          <a:lstStyle/>
          <a:p>
            <a:pPr marL="0" marR="0" lvl="0" indent="0" algn="ctr" rtl="0">
              <a:lnSpc>
                <a:spcPct val="100000"/>
              </a:lnSpc>
              <a:spcBef>
                <a:spcPts val="0"/>
              </a:spcBef>
              <a:spcAft>
                <a:spcPts val="0"/>
              </a:spcAft>
              <a:buClr>
                <a:srgbClr val="EB220C"/>
              </a:buClr>
              <a:buSzPts val="2400"/>
              <a:buFont typeface="Helvetica Neue"/>
              <a:buNone/>
            </a:pPr>
            <a:r>
              <a:rPr lang="en" sz="2400" b="0" i="0" u="none" strike="noStrike" cap="none">
                <a:solidFill>
                  <a:srgbClr val="EB220C"/>
                </a:solidFill>
                <a:latin typeface="Helvetica Neue"/>
                <a:ea typeface="Helvetica Neue"/>
                <a:cs typeface="Helvetica Neue"/>
                <a:sym typeface="Helvetica Neue"/>
              </a:rPr>
              <a:t>3</a:t>
            </a:r>
            <a:endParaRPr sz="900"/>
          </a:p>
        </p:txBody>
      </p:sp>
      <p:sp>
        <p:nvSpPr>
          <p:cNvPr id="886" name="Google Shape;886;p99"/>
          <p:cNvSpPr txBox="1"/>
          <p:nvPr/>
        </p:nvSpPr>
        <p:spPr>
          <a:xfrm>
            <a:off x="4177957" y="3246618"/>
            <a:ext cx="269100" cy="435600"/>
          </a:xfrm>
          <a:prstGeom prst="rect">
            <a:avLst/>
          </a:prstGeom>
          <a:noFill/>
          <a:ln>
            <a:noFill/>
          </a:ln>
        </p:spPr>
        <p:txBody>
          <a:bodyPr spcFirstLastPara="1" wrap="square" lIns="32750" tIns="32750" rIns="32750" bIns="32750" anchor="ctr" anchorCtr="0">
            <a:spAutoFit/>
          </a:bodyPr>
          <a:lstStyle/>
          <a:p>
            <a:pPr marL="0" marR="0" lvl="0" indent="0" algn="ctr" rtl="0">
              <a:lnSpc>
                <a:spcPct val="100000"/>
              </a:lnSpc>
              <a:spcBef>
                <a:spcPts val="0"/>
              </a:spcBef>
              <a:spcAft>
                <a:spcPts val="0"/>
              </a:spcAft>
              <a:buClr>
                <a:srgbClr val="EB220C"/>
              </a:buClr>
              <a:buSzPts val="2400"/>
              <a:buFont typeface="Helvetica Neue"/>
              <a:buNone/>
            </a:pPr>
            <a:r>
              <a:rPr lang="en" sz="2400" b="0" i="0" u="none" strike="noStrike" cap="none">
                <a:solidFill>
                  <a:srgbClr val="EB220C"/>
                </a:solidFill>
                <a:latin typeface="Helvetica Neue"/>
                <a:ea typeface="Helvetica Neue"/>
                <a:cs typeface="Helvetica Neue"/>
                <a:sym typeface="Helvetica Neue"/>
              </a:rPr>
              <a:t>0</a:t>
            </a:r>
            <a:endParaRPr sz="9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3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Number of Valid Seating Arrangements</a:t>
            </a:r>
            <a:endParaRPr/>
          </a:p>
        </p:txBody>
      </p:sp>
      <p:sp>
        <p:nvSpPr>
          <p:cNvPr id="166" name="Google Shape;166;p37"/>
          <p:cNvSpPr txBox="1">
            <a:spLocks noGrp="1"/>
          </p:cNvSpPr>
          <p:nvPr>
            <p:ph type="body" idx="1"/>
          </p:nvPr>
        </p:nvSpPr>
        <p:spPr>
          <a:xfrm>
            <a:off x="311700" y="1152475"/>
            <a:ext cx="8520600" cy="3379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c). Use the recurrence part from a and write pseudocode</a:t>
            </a:r>
            <a:endParaRPr/>
          </a:p>
          <a:p>
            <a:pPr marL="0" lvl="0" indent="0" algn="l" rtl="0">
              <a:spcBef>
                <a:spcPts val="1200"/>
              </a:spcBef>
              <a:spcAft>
                <a:spcPts val="0"/>
              </a:spcAft>
              <a:buNone/>
            </a:pPr>
            <a:endParaRPr/>
          </a:p>
          <a:p>
            <a:pPr marL="0" lvl="0" indent="0" algn="l" rtl="0">
              <a:spcBef>
                <a:spcPts val="1200"/>
              </a:spcBef>
              <a:spcAft>
                <a:spcPts val="1200"/>
              </a:spcAft>
              <a:buNone/>
            </a:pPr>
            <a:r>
              <a:rPr lang="en"/>
              <a:t>Solution: To solve the problem in O(n) time, we can use dynamic programming (through </a:t>
            </a:r>
            <a:r>
              <a:rPr lang="en" b="1"/>
              <a:t>Memoization</a:t>
            </a:r>
            <a:r>
              <a:rPr lang="en"/>
              <a:t>). By solving a sub-problem only once, for all subsequent occurrences of the sub-problems, we can use the precomputed result to solve further queries.</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890"/>
        <p:cNvGrpSpPr/>
        <p:nvPr/>
      </p:nvGrpSpPr>
      <p:grpSpPr>
        <a:xfrm>
          <a:off x="0" y="0"/>
          <a:ext cx="0" cy="0"/>
          <a:chOff x="0" y="0"/>
          <a:chExt cx="0" cy="0"/>
        </a:xfrm>
      </p:grpSpPr>
      <p:sp>
        <p:nvSpPr>
          <p:cNvPr id="891" name="Google Shape;891;p100"/>
          <p:cNvSpPr txBox="1"/>
          <p:nvPr/>
        </p:nvSpPr>
        <p:spPr>
          <a:xfrm>
            <a:off x="170116" y="123504"/>
            <a:ext cx="1630800" cy="423300"/>
          </a:xfrm>
          <a:prstGeom prst="rect">
            <a:avLst/>
          </a:prstGeom>
          <a:noFill/>
          <a:ln>
            <a:noFill/>
          </a:ln>
        </p:spPr>
        <p:txBody>
          <a:bodyPr spcFirstLastPara="1" wrap="square" lIns="32750" tIns="32750" rIns="32750" bIns="32750" anchor="ctr" anchorCtr="0">
            <a:spAutoFit/>
          </a:bodyPr>
          <a:lstStyle/>
          <a:p>
            <a:pPr marL="0" marR="0" lvl="0" indent="0" algn="l" rtl="0">
              <a:lnSpc>
                <a:spcPct val="80000"/>
              </a:lnSpc>
              <a:spcBef>
                <a:spcPts val="0"/>
              </a:spcBef>
              <a:spcAft>
                <a:spcPts val="0"/>
              </a:spcAft>
              <a:buClr>
                <a:srgbClr val="000000"/>
              </a:buClr>
              <a:buSzPts val="2900"/>
              <a:buFont typeface="Helvetica Neue"/>
              <a:buNone/>
            </a:pPr>
            <a:r>
              <a:rPr lang="en" sz="2900" b="1" i="0" u="none" strike="noStrike" cap="none">
                <a:solidFill>
                  <a:srgbClr val="000000"/>
                </a:solidFill>
                <a:latin typeface="Helvetica Neue"/>
                <a:ea typeface="Helvetica Neue"/>
                <a:cs typeface="Helvetica Neue"/>
                <a:sym typeface="Helvetica Neue"/>
              </a:rPr>
              <a:t>Problem</a:t>
            </a:r>
            <a:endParaRPr sz="900"/>
          </a:p>
        </p:txBody>
      </p:sp>
      <p:sp>
        <p:nvSpPr>
          <p:cNvPr id="892" name="Google Shape;892;p100"/>
          <p:cNvSpPr txBox="1"/>
          <p:nvPr/>
        </p:nvSpPr>
        <p:spPr>
          <a:xfrm>
            <a:off x="294287" y="1522904"/>
            <a:ext cx="8555400" cy="2836800"/>
          </a:xfrm>
          <a:prstGeom prst="rect">
            <a:avLst/>
          </a:prstGeom>
          <a:noFill/>
          <a:ln>
            <a:noFill/>
          </a:ln>
        </p:spPr>
        <p:txBody>
          <a:bodyPr spcFirstLastPara="1" wrap="square" lIns="32750" tIns="32750" rIns="32750" bIns="32750" anchor="t" anchorCtr="0">
            <a:spAutoFit/>
          </a:bodyPr>
          <a:lstStyle/>
          <a:p>
            <a:pPr marL="0" marR="0" lvl="0" indent="0" algn="l" rtl="0">
              <a:lnSpc>
                <a:spcPct val="100000"/>
              </a:lnSpc>
              <a:spcBef>
                <a:spcPts val="0"/>
              </a:spcBef>
              <a:spcAft>
                <a:spcPts val="0"/>
              </a:spcAft>
              <a:buClr>
                <a:srgbClr val="5E5E5E"/>
              </a:buClr>
              <a:buSzPts val="1800"/>
              <a:buFont typeface="Helvetica Neue"/>
              <a:buNone/>
            </a:pPr>
            <a:r>
              <a:rPr lang="en" sz="1800" b="0" i="0" u="none" strike="noStrike" cap="none">
                <a:solidFill>
                  <a:srgbClr val="5E5E5E"/>
                </a:solidFill>
                <a:latin typeface="Helvetica Neue"/>
                <a:ea typeface="Helvetica Neue"/>
                <a:cs typeface="Helvetica Neue"/>
                <a:sym typeface="Helvetica Neue"/>
              </a:rPr>
              <a:t>For class 2022, students want to graduate. But they need to meet following conditions:</a:t>
            </a:r>
            <a:endParaRPr sz="900"/>
          </a:p>
          <a:p>
            <a:pPr marL="177800" marR="0" lvl="0" indent="-177800" algn="l" rtl="0">
              <a:lnSpc>
                <a:spcPct val="100000"/>
              </a:lnSpc>
              <a:spcBef>
                <a:spcPts val="0"/>
              </a:spcBef>
              <a:spcAft>
                <a:spcPts val="0"/>
              </a:spcAft>
              <a:buClr>
                <a:srgbClr val="5E5E5E"/>
              </a:buClr>
              <a:buSzPts val="1800"/>
              <a:buFont typeface="Helvetica Neue"/>
              <a:buAutoNum type="arabicPeriod"/>
            </a:pPr>
            <a:r>
              <a:rPr lang="en" sz="1800" b="0" i="0" u="none" strike="noStrike" cap="none">
                <a:solidFill>
                  <a:srgbClr val="5E5E5E"/>
                </a:solidFill>
                <a:latin typeface="Helvetica Neue"/>
                <a:ea typeface="Helvetica Neue"/>
                <a:cs typeface="Helvetica Neue"/>
                <a:sym typeface="Helvetica Neue"/>
              </a:rPr>
              <a:t>For each student, he/she must take a certain number of courses.</a:t>
            </a:r>
            <a:endParaRPr sz="900"/>
          </a:p>
          <a:p>
            <a:pPr marL="177800" marR="0" lvl="0" indent="-177800" algn="l" rtl="0">
              <a:lnSpc>
                <a:spcPct val="100000"/>
              </a:lnSpc>
              <a:spcBef>
                <a:spcPts val="0"/>
              </a:spcBef>
              <a:spcAft>
                <a:spcPts val="0"/>
              </a:spcAft>
              <a:buClr>
                <a:srgbClr val="5E5E5E"/>
              </a:buClr>
              <a:buSzPts val="1800"/>
              <a:buFont typeface="Helvetica Neue"/>
              <a:buAutoNum type="arabicPeriod"/>
            </a:pPr>
            <a:r>
              <a:rPr lang="en" sz="1800" b="0" i="0" u="none" strike="noStrike" cap="none">
                <a:solidFill>
                  <a:srgbClr val="5E5E5E"/>
                </a:solidFill>
                <a:latin typeface="Helvetica Neue"/>
                <a:ea typeface="Helvetica Neue"/>
                <a:cs typeface="Helvetica Neue"/>
                <a:sym typeface="Helvetica Neue"/>
              </a:rPr>
              <a:t>For each student, he/she must take specific compulsory courses.</a:t>
            </a:r>
            <a:endParaRPr sz="900"/>
          </a:p>
          <a:p>
            <a:pPr marL="177800" marR="0" lvl="0" indent="-177800" algn="l" rtl="0">
              <a:lnSpc>
                <a:spcPct val="100000"/>
              </a:lnSpc>
              <a:spcBef>
                <a:spcPts val="0"/>
              </a:spcBef>
              <a:spcAft>
                <a:spcPts val="0"/>
              </a:spcAft>
              <a:buClr>
                <a:srgbClr val="5E5E5E"/>
              </a:buClr>
              <a:buSzPts val="1800"/>
              <a:buFont typeface="Helvetica Neue"/>
              <a:buAutoNum type="arabicPeriod"/>
            </a:pPr>
            <a:r>
              <a:rPr lang="en" sz="1800" b="0" i="0" u="none" strike="noStrike" cap="none">
                <a:solidFill>
                  <a:srgbClr val="5E5E5E"/>
                </a:solidFill>
                <a:latin typeface="Helvetica Neue"/>
                <a:ea typeface="Helvetica Neue"/>
                <a:cs typeface="Helvetica Neue"/>
                <a:sym typeface="Helvetica Neue"/>
              </a:rPr>
              <a:t>For each course, it needs a certain number of people to start the course, </a:t>
            </a:r>
            <a:br>
              <a:rPr lang="en" sz="1800" b="0" i="0" u="none" strike="noStrike" cap="none">
                <a:solidFill>
                  <a:srgbClr val="5E5E5E"/>
                </a:solidFill>
                <a:latin typeface="Helvetica Neue"/>
                <a:ea typeface="Helvetica Neue"/>
                <a:cs typeface="Helvetica Neue"/>
                <a:sym typeface="Helvetica Neue"/>
              </a:rPr>
            </a:br>
            <a:r>
              <a:rPr lang="en" sz="1800" b="0" i="0" u="none" strike="noStrike" cap="none">
                <a:solidFill>
                  <a:srgbClr val="5E5E5E"/>
                </a:solidFill>
                <a:latin typeface="Helvetica Neue"/>
                <a:ea typeface="Helvetica Neue"/>
                <a:cs typeface="Helvetica Neue"/>
                <a:sym typeface="Helvetica Neue"/>
              </a:rPr>
              <a:t>no more or less</a:t>
            </a:r>
            <a:endParaRPr sz="900"/>
          </a:p>
          <a:p>
            <a:pPr marL="177800" marR="0" lvl="0" indent="-177800" algn="l" rtl="0">
              <a:lnSpc>
                <a:spcPct val="100000"/>
              </a:lnSpc>
              <a:spcBef>
                <a:spcPts val="0"/>
              </a:spcBef>
              <a:spcAft>
                <a:spcPts val="0"/>
              </a:spcAft>
              <a:buClr>
                <a:srgbClr val="5E5E5E"/>
              </a:buClr>
              <a:buSzPts val="1800"/>
              <a:buFont typeface="Helvetica Neue"/>
              <a:buAutoNum type="arabicPeriod"/>
            </a:pPr>
            <a:r>
              <a:rPr lang="en" sz="1800" b="0" i="0" u="none" strike="noStrike" cap="none">
                <a:solidFill>
                  <a:srgbClr val="5E5E5E"/>
                </a:solidFill>
                <a:latin typeface="Helvetica Neue"/>
                <a:ea typeface="Helvetica Neue"/>
                <a:cs typeface="Helvetica Neue"/>
                <a:sym typeface="Helvetica Neue"/>
              </a:rPr>
              <a:t>Each course can be taken by one student repetitively at most 2 times,</a:t>
            </a:r>
            <a:endParaRPr sz="1800" b="0" i="0" u="none" strike="noStrike" cap="none">
              <a:solidFill>
                <a:srgbClr val="5E5E5E"/>
              </a:solidFill>
              <a:latin typeface="Helvetica Neue"/>
              <a:ea typeface="Helvetica Neue"/>
              <a:cs typeface="Helvetica Neue"/>
              <a:sym typeface="Helvetica Neue"/>
            </a:endParaRPr>
          </a:p>
          <a:p>
            <a:pPr marL="0" marR="0" lvl="0" indent="0" algn="l" rtl="0">
              <a:lnSpc>
                <a:spcPct val="100000"/>
              </a:lnSpc>
              <a:spcBef>
                <a:spcPts val="0"/>
              </a:spcBef>
              <a:spcAft>
                <a:spcPts val="0"/>
              </a:spcAft>
              <a:buNone/>
            </a:pPr>
            <a:r>
              <a:rPr lang="en" sz="1800">
                <a:solidFill>
                  <a:srgbClr val="5E5E5E"/>
                </a:solidFill>
                <a:latin typeface="Helvetica Neue"/>
                <a:ea typeface="Helvetica Neue"/>
                <a:cs typeface="Helvetica Neue"/>
                <a:sym typeface="Helvetica Neue"/>
              </a:rPr>
              <a:t>	Repeat attendance can regard as different people</a:t>
            </a:r>
            <a:endParaRPr sz="1800">
              <a:solidFill>
                <a:srgbClr val="5E5E5E"/>
              </a:solidFill>
              <a:latin typeface="Helvetica Neue"/>
              <a:ea typeface="Helvetica Neue"/>
              <a:cs typeface="Helvetica Neue"/>
              <a:sym typeface="Helvetica Neue"/>
            </a:endParaRPr>
          </a:p>
          <a:p>
            <a:pPr marL="0" marR="0" lvl="0" indent="0" algn="l" rtl="0">
              <a:lnSpc>
                <a:spcPct val="100000"/>
              </a:lnSpc>
              <a:spcBef>
                <a:spcPts val="0"/>
              </a:spcBef>
              <a:spcAft>
                <a:spcPts val="0"/>
              </a:spcAft>
              <a:buClr>
                <a:srgbClr val="5E5E5E"/>
              </a:buClr>
              <a:buSzPts val="1800"/>
              <a:buFont typeface="Helvetica Neue"/>
              <a:buNone/>
            </a:pPr>
            <a:endParaRPr sz="1800" b="0" i="0" u="none" strike="noStrike" cap="none">
              <a:solidFill>
                <a:srgbClr val="5E5E5E"/>
              </a:solidFill>
              <a:latin typeface="Helvetica Neue"/>
              <a:ea typeface="Helvetica Neue"/>
              <a:cs typeface="Helvetica Neue"/>
              <a:sym typeface="Helvetica Neue"/>
            </a:endParaRPr>
          </a:p>
          <a:p>
            <a:pPr marL="0" marR="0" lvl="0" indent="0" algn="l" rtl="0">
              <a:lnSpc>
                <a:spcPct val="100000"/>
              </a:lnSpc>
              <a:spcBef>
                <a:spcPts val="0"/>
              </a:spcBef>
              <a:spcAft>
                <a:spcPts val="0"/>
              </a:spcAft>
              <a:buClr>
                <a:srgbClr val="5E5E5E"/>
              </a:buClr>
              <a:buSzPts val="1800"/>
              <a:buFont typeface="Helvetica Neue"/>
              <a:buNone/>
            </a:pPr>
            <a:r>
              <a:rPr lang="en" sz="1800" b="0" i="0" u="none" strike="noStrike" cap="none">
                <a:solidFill>
                  <a:srgbClr val="5E5E5E"/>
                </a:solidFill>
                <a:latin typeface="Helvetica Neue"/>
                <a:ea typeface="Helvetica Neue"/>
                <a:cs typeface="Helvetica Neue"/>
                <a:sym typeface="Helvetica Neue"/>
              </a:rPr>
              <a:t>Please design an algorithm to determine if all students can graduate.</a:t>
            </a:r>
            <a:endParaRPr sz="90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896"/>
        <p:cNvGrpSpPr/>
        <p:nvPr/>
      </p:nvGrpSpPr>
      <p:grpSpPr>
        <a:xfrm>
          <a:off x="0" y="0"/>
          <a:ext cx="0" cy="0"/>
          <a:chOff x="0" y="0"/>
          <a:chExt cx="0" cy="0"/>
        </a:xfrm>
      </p:grpSpPr>
      <p:sp>
        <p:nvSpPr>
          <p:cNvPr id="897" name="Google Shape;897;p101"/>
          <p:cNvSpPr txBox="1"/>
          <p:nvPr/>
        </p:nvSpPr>
        <p:spPr>
          <a:xfrm>
            <a:off x="170116" y="123504"/>
            <a:ext cx="1630800" cy="423300"/>
          </a:xfrm>
          <a:prstGeom prst="rect">
            <a:avLst/>
          </a:prstGeom>
          <a:noFill/>
          <a:ln>
            <a:noFill/>
          </a:ln>
        </p:spPr>
        <p:txBody>
          <a:bodyPr spcFirstLastPara="1" wrap="square" lIns="32750" tIns="32750" rIns="32750" bIns="32750" anchor="ctr" anchorCtr="0">
            <a:spAutoFit/>
          </a:bodyPr>
          <a:lstStyle/>
          <a:p>
            <a:pPr marL="0" marR="0" lvl="0" indent="0" algn="l" rtl="0">
              <a:lnSpc>
                <a:spcPct val="80000"/>
              </a:lnSpc>
              <a:spcBef>
                <a:spcPts val="0"/>
              </a:spcBef>
              <a:spcAft>
                <a:spcPts val="0"/>
              </a:spcAft>
              <a:buClr>
                <a:srgbClr val="000000"/>
              </a:buClr>
              <a:buSzPts val="2900"/>
              <a:buFont typeface="Helvetica Neue"/>
              <a:buNone/>
            </a:pPr>
            <a:r>
              <a:rPr lang="en" sz="2900" b="1" i="0" u="none" strike="noStrike" cap="none">
                <a:solidFill>
                  <a:srgbClr val="000000"/>
                </a:solidFill>
                <a:latin typeface="Helvetica Neue"/>
                <a:ea typeface="Helvetica Neue"/>
                <a:cs typeface="Helvetica Neue"/>
                <a:sym typeface="Helvetica Neue"/>
              </a:rPr>
              <a:t>Problem</a:t>
            </a:r>
            <a:endParaRPr sz="900"/>
          </a:p>
        </p:txBody>
      </p:sp>
      <p:sp>
        <p:nvSpPr>
          <p:cNvPr id="898" name="Google Shape;898;p101"/>
          <p:cNvSpPr txBox="1"/>
          <p:nvPr/>
        </p:nvSpPr>
        <p:spPr>
          <a:xfrm>
            <a:off x="368921" y="565521"/>
            <a:ext cx="8406300" cy="1590000"/>
          </a:xfrm>
          <a:prstGeom prst="rect">
            <a:avLst/>
          </a:prstGeom>
          <a:noFill/>
          <a:ln>
            <a:noFill/>
          </a:ln>
        </p:spPr>
        <p:txBody>
          <a:bodyPr spcFirstLastPara="1" wrap="square" lIns="32750" tIns="32750" rIns="32750" bIns="32750" anchor="t" anchorCtr="0">
            <a:spAutoFit/>
          </a:bodyPr>
          <a:lstStyle/>
          <a:p>
            <a:pPr marL="0" marR="0" lvl="0" indent="0" algn="l" rtl="0">
              <a:lnSpc>
                <a:spcPct val="100000"/>
              </a:lnSpc>
              <a:spcBef>
                <a:spcPts val="0"/>
              </a:spcBef>
              <a:spcAft>
                <a:spcPts val="0"/>
              </a:spcAft>
              <a:buClr>
                <a:srgbClr val="5E5E5E"/>
              </a:buClr>
              <a:buSzPts val="1500"/>
              <a:buFont typeface="Helvetica Neue"/>
              <a:buNone/>
            </a:pPr>
            <a:r>
              <a:rPr lang="en" sz="1500" b="0" i="0" u="none" strike="noStrike" cap="none">
                <a:solidFill>
                  <a:srgbClr val="5E5E5E"/>
                </a:solidFill>
                <a:latin typeface="Helvetica Neue"/>
                <a:ea typeface="Helvetica Neue"/>
                <a:cs typeface="Helvetica Neue"/>
                <a:sym typeface="Helvetica Neue"/>
              </a:rPr>
              <a:t>For class 2022, students want to graduate. But they need to meet following conditions:</a:t>
            </a:r>
            <a:endParaRPr sz="900"/>
          </a:p>
          <a:p>
            <a:pPr marL="177800" marR="0" lvl="0" indent="-184150" algn="l" rtl="0">
              <a:lnSpc>
                <a:spcPct val="100000"/>
              </a:lnSpc>
              <a:spcBef>
                <a:spcPts val="0"/>
              </a:spcBef>
              <a:spcAft>
                <a:spcPts val="0"/>
              </a:spcAft>
              <a:buClr>
                <a:srgbClr val="5E5E5E"/>
              </a:buClr>
              <a:buSzPts val="1500"/>
              <a:buFont typeface="Helvetica Neue"/>
              <a:buAutoNum type="arabicPeriod"/>
            </a:pPr>
            <a:r>
              <a:rPr lang="en" sz="1500" b="0" i="0" u="none" strike="noStrike" cap="none">
                <a:solidFill>
                  <a:srgbClr val="5E5E5E"/>
                </a:solidFill>
                <a:latin typeface="Helvetica Neue"/>
                <a:ea typeface="Helvetica Neue"/>
                <a:cs typeface="Helvetica Neue"/>
                <a:sym typeface="Helvetica Neue"/>
              </a:rPr>
              <a:t>For each student, he/she must </a:t>
            </a:r>
            <a:r>
              <a:rPr lang="en" sz="1500" b="0" i="0" u="none" strike="noStrike" cap="none">
                <a:solidFill>
                  <a:srgbClr val="B41600"/>
                </a:solidFill>
                <a:latin typeface="Helvetica Neue"/>
                <a:ea typeface="Helvetica Neue"/>
                <a:cs typeface="Helvetica Neue"/>
                <a:sym typeface="Helvetica Neue"/>
              </a:rPr>
              <a:t>take a certain number of courses</a:t>
            </a:r>
            <a:r>
              <a:rPr lang="en" sz="1500" b="0" i="0" u="none" strike="noStrike" cap="none">
                <a:solidFill>
                  <a:srgbClr val="5E5E5E"/>
                </a:solidFill>
                <a:latin typeface="Helvetica Neue"/>
                <a:ea typeface="Helvetica Neue"/>
                <a:cs typeface="Helvetica Neue"/>
                <a:sym typeface="Helvetica Neue"/>
              </a:rPr>
              <a:t>.</a:t>
            </a:r>
            <a:endParaRPr sz="900"/>
          </a:p>
          <a:p>
            <a:pPr marL="177800" marR="0" lvl="0" indent="-184150" algn="l" rtl="0">
              <a:lnSpc>
                <a:spcPct val="100000"/>
              </a:lnSpc>
              <a:spcBef>
                <a:spcPts val="0"/>
              </a:spcBef>
              <a:spcAft>
                <a:spcPts val="0"/>
              </a:spcAft>
              <a:buClr>
                <a:srgbClr val="5E5E5E"/>
              </a:buClr>
              <a:buSzPts val="1500"/>
              <a:buFont typeface="Helvetica Neue"/>
              <a:buAutoNum type="arabicPeriod"/>
            </a:pPr>
            <a:r>
              <a:rPr lang="en" sz="1500" b="0" i="0" u="none" strike="noStrike" cap="none">
                <a:solidFill>
                  <a:srgbClr val="5E5E5E"/>
                </a:solidFill>
                <a:latin typeface="Helvetica Neue"/>
                <a:ea typeface="Helvetica Neue"/>
                <a:cs typeface="Helvetica Neue"/>
                <a:sym typeface="Helvetica Neue"/>
              </a:rPr>
              <a:t>For each student, he/she must take specific compulsory courses.</a:t>
            </a:r>
            <a:endParaRPr sz="900"/>
          </a:p>
          <a:p>
            <a:pPr marL="177800" marR="0" lvl="0" indent="-184150" algn="l" rtl="0">
              <a:lnSpc>
                <a:spcPct val="100000"/>
              </a:lnSpc>
              <a:spcBef>
                <a:spcPts val="0"/>
              </a:spcBef>
              <a:spcAft>
                <a:spcPts val="0"/>
              </a:spcAft>
              <a:buClr>
                <a:srgbClr val="5E5E5E"/>
              </a:buClr>
              <a:buSzPts val="1500"/>
              <a:buFont typeface="Helvetica Neue"/>
              <a:buAutoNum type="arabicPeriod"/>
            </a:pPr>
            <a:r>
              <a:rPr lang="en" sz="1500" b="0" i="0" u="none" strike="noStrike" cap="none">
                <a:solidFill>
                  <a:srgbClr val="5E5E5E"/>
                </a:solidFill>
                <a:latin typeface="Helvetica Neue"/>
                <a:ea typeface="Helvetica Neue"/>
                <a:cs typeface="Helvetica Neue"/>
                <a:sym typeface="Helvetica Neue"/>
              </a:rPr>
              <a:t>For each course, it </a:t>
            </a:r>
            <a:r>
              <a:rPr lang="en" sz="1500" b="0" i="0" u="none" strike="noStrike" cap="none">
                <a:solidFill>
                  <a:srgbClr val="B41600"/>
                </a:solidFill>
                <a:latin typeface="Helvetica Neue"/>
                <a:ea typeface="Helvetica Neue"/>
                <a:cs typeface="Helvetica Neue"/>
                <a:sym typeface="Helvetica Neue"/>
              </a:rPr>
              <a:t>needs a certain number of people</a:t>
            </a:r>
            <a:r>
              <a:rPr lang="en" sz="1500" b="0" i="0" u="none" strike="noStrike" cap="none">
                <a:solidFill>
                  <a:srgbClr val="5E5E5E"/>
                </a:solidFill>
                <a:latin typeface="Helvetica Neue"/>
                <a:ea typeface="Helvetica Neue"/>
                <a:cs typeface="Helvetica Neue"/>
                <a:sym typeface="Helvetica Neue"/>
              </a:rPr>
              <a:t> to start the course, no more or less</a:t>
            </a:r>
            <a:endParaRPr sz="900"/>
          </a:p>
          <a:p>
            <a:pPr marL="177800" marR="0" lvl="0" indent="-184150" algn="l" rtl="0">
              <a:lnSpc>
                <a:spcPct val="100000"/>
              </a:lnSpc>
              <a:spcBef>
                <a:spcPts val="0"/>
              </a:spcBef>
              <a:spcAft>
                <a:spcPts val="0"/>
              </a:spcAft>
              <a:buClr>
                <a:srgbClr val="5E5E5E"/>
              </a:buClr>
              <a:buSzPts val="1500"/>
              <a:buFont typeface="Helvetica Neue"/>
              <a:buAutoNum type="arabicPeriod"/>
            </a:pPr>
            <a:r>
              <a:rPr lang="en" sz="1500" b="0" i="0" u="none" strike="noStrike" cap="none">
                <a:solidFill>
                  <a:srgbClr val="5E5E5E"/>
                </a:solidFill>
                <a:latin typeface="Helvetica Neue"/>
                <a:ea typeface="Helvetica Neue"/>
                <a:cs typeface="Helvetica Neue"/>
                <a:sym typeface="Helvetica Neue"/>
              </a:rPr>
              <a:t>Each course can be taken by one student repetitively at most </a:t>
            </a:r>
            <a:r>
              <a:rPr lang="en" sz="1500">
                <a:solidFill>
                  <a:srgbClr val="5E5E5E"/>
                </a:solidFill>
                <a:latin typeface="Helvetica Neue"/>
                <a:ea typeface="Helvetica Neue"/>
                <a:cs typeface="Helvetica Neue"/>
                <a:sym typeface="Helvetica Neue"/>
              </a:rPr>
              <a:t>2 </a:t>
            </a:r>
            <a:r>
              <a:rPr lang="en" sz="1500" b="0" i="0" u="none" strike="noStrike" cap="none">
                <a:solidFill>
                  <a:srgbClr val="5E5E5E"/>
                </a:solidFill>
                <a:latin typeface="Helvetica Neue"/>
                <a:ea typeface="Helvetica Neue"/>
                <a:cs typeface="Helvetica Neue"/>
                <a:sym typeface="Helvetica Neue"/>
              </a:rPr>
              <a:t>times</a:t>
            </a:r>
            <a:endParaRPr sz="1500" b="0" i="0" u="none" strike="noStrike" cap="none">
              <a:solidFill>
                <a:srgbClr val="5E5E5E"/>
              </a:solidFill>
              <a:latin typeface="Helvetica Neue"/>
              <a:ea typeface="Helvetica Neue"/>
              <a:cs typeface="Helvetica Neue"/>
              <a:sym typeface="Helvetica Neue"/>
            </a:endParaRPr>
          </a:p>
          <a:p>
            <a:pPr marL="0" marR="0" lvl="0" indent="0" algn="l" rtl="0">
              <a:lnSpc>
                <a:spcPct val="100000"/>
              </a:lnSpc>
              <a:spcBef>
                <a:spcPts val="0"/>
              </a:spcBef>
              <a:spcAft>
                <a:spcPts val="0"/>
              </a:spcAft>
              <a:buNone/>
            </a:pPr>
            <a:r>
              <a:rPr lang="en" sz="1500">
                <a:solidFill>
                  <a:srgbClr val="5E5E5E"/>
                </a:solidFill>
                <a:latin typeface="Helvetica Neue"/>
                <a:ea typeface="Helvetica Neue"/>
                <a:cs typeface="Helvetica Neue"/>
                <a:sym typeface="Helvetica Neue"/>
              </a:rPr>
              <a:t>	Repeat attendance can regard as different people</a:t>
            </a:r>
            <a:endParaRPr sz="1500" b="0" i="0" u="none" strike="noStrike" cap="none">
              <a:solidFill>
                <a:srgbClr val="5E5E5E"/>
              </a:solidFill>
              <a:latin typeface="Helvetica Neue"/>
              <a:ea typeface="Helvetica Neue"/>
              <a:cs typeface="Helvetica Neue"/>
              <a:sym typeface="Helvetica Neue"/>
            </a:endParaRPr>
          </a:p>
          <a:p>
            <a:pPr marL="0" marR="0" lvl="0" indent="0" algn="l" rtl="0">
              <a:lnSpc>
                <a:spcPct val="100000"/>
              </a:lnSpc>
              <a:spcBef>
                <a:spcPts val="0"/>
              </a:spcBef>
              <a:spcAft>
                <a:spcPts val="0"/>
              </a:spcAft>
              <a:buClr>
                <a:srgbClr val="5E5E5E"/>
              </a:buClr>
              <a:buSzPts val="1500"/>
              <a:buFont typeface="Helvetica Neue"/>
              <a:buNone/>
            </a:pPr>
            <a:endParaRPr sz="900"/>
          </a:p>
        </p:txBody>
      </p:sp>
      <p:sp>
        <p:nvSpPr>
          <p:cNvPr id="899" name="Google Shape;899;p101"/>
          <p:cNvSpPr/>
          <p:nvPr/>
        </p:nvSpPr>
        <p:spPr>
          <a:xfrm>
            <a:off x="4301007" y="2502182"/>
            <a:ext cx="542100" cy="406500"/>
          </a:xfrm>
          <a:prstGeom prst="ellipse">
            <a:avLst/>
          </a:prstGeom>
          <a:noFill/>
          <a:ln w="12700" cap="flat" cmpd="sng">
            <a:solidFill>
              <a:srgbClr val="000000"/>
            </a:solidFill>
            <a:prstDash val="solid"/>
            <a:miter lim="400000"/>
            <a:headEnd type="none" w="sm" len="sm"/>
            <a:tailEnd type="none" w="sm" len="sm"/>
          </a:ln>
        </p:spPr>
        <p:txBody>
          <a:bodyPr spcFirstLastPara="1" wrap="square" lIns="32750" tIns="32750" rIns="32750" bIns="32750" anchor="ctr" anchorCtr="0">
            <a:noAutofit/>
          </a:bodyPr>
          <a:lstStyle/>
          <a:p>
            <a:pPr marL="0" marR="0" lvl="0" indent="0" algn="ctr" rtl="0">
              <a:lnSpc>
                <a:spcPct val="100000"/>
              </a:lnSpc>
              <a:spcBef>
                <a:spcPts val="0"/>
              </a:spcBef>
              <a:spcAft>
                <a:spcPts val="0"/>
              </a:spcAft>
              <a:buClr>
                <a:srgbClr val="FFFFFF"/>
              </a:buClr>
              <a:buSzPts val="1400"/>
              <a:buFont typeface="Helvetica Neue"/>
              <a:buNone/>
            </a:pPr>
            <a:endParaRPr sz="1400" b="0" i="0" u="none" strike="noStrike" cap="none">
              <a:solidFill>
                <a:srgbClr val="FFFFFF"/>
              </a:solidFill>
              <a:latin typeface="Helvetica Neue"/>
              <a:ea typeface="Helvetica Neue"/>
              <a:cs typeface="Helvetica Neue"/>
              <a:sym typeface="Helvetica Neue"/>
            </a:endParaRPr>
          </a:p>
        </p:txBody>
      </p:sp>
      <p:sp>
        <p:nvSpPr>
          <p:cNvPr id="900" name="Google Shape;900;p101"/>
          <p:cNvSpPr txBox="1"/>
          <p:nvPr/>
        </p:nvSpPr>
        <p:spPr>
          <a:xfrm>
            <a:off x="404751" y="2416527"/>
            <a:ext cx="3770400" cy="2005500"/>
          </a:xfrm>
          <a:prstGeom prst="rect">
            <a:avLst/>
          </a:prstGeom>
          <a:noFill/>
          <a:ln>
            <a:noFill/>
          </a:ln>
        </p:spPr>
        <p:txBody>
          <a:bodyPr spcFirstLastPara="1" wrap="square" lIns="32750" tIns="32750" rIns="32750" bIns="32750" anchor="ctr" anchorCtr="0">
            <a:spAutoFit/>
          </a:bodyPr>
          <a:lstStyle/>
          <a:p>
            <a:pPr marL="0" marR="0" lvl="0" indent="0" algn="l" rtl="0">
              <a:lnSpc>
                <a:spcPct val="100000"/>
              </a:lnSpc>
              <a:spcBef>
                <a:spcPts val="0"/>
              </a:spcBef>
              <a:spcAft>
                <a:spcPts val="0"/>
              </a:spcAft>
              <a:buClr>
                <a:srgbClr val="5E5E5E"/>
              </a:buClr>
              <a:buSzPts val="1400"/>
              <a:buFont typeface="Helvetica Neue"/>
              <a:buNone/>
            </a:pPr>
            <a:r>
              <a:rPr lang="en" sz="1400" b="0" i="0" u="none" strike="noStrike" cap="none">
                <a:solidFill>
                  <a:srgbClr val="5E5E5E"/>
                </a:solidFill>
                <a:latin typeface="Helvetica Neue"/>
                <a:ea typeface="Helvetica Neue"/>
                <a:cs typeface="Helvetica Neue"/>
                <a:sym typeface="Helvetica Neue"/>
              </a:rPr>
              <a:t>Students node demand:</a:t>
            </a:r>
            <a:endParaRPr sz="900"/>
          </a:p>
          <a:p>
            <a:pPr marL="0" marR="0" lvl="0" indent="0" algn="l" rtl="0">
              <a:lnSpc>
                <a:spcPct val="100000"/>
              </a:lnSpc>
              <a:spcBef>
                <a:spcPts val="0"/>
              </a:spcBef>
              <a:spcAft>
                <a:spcPts val="0"/>
              </a:spcAft>
              <a:buClr>
                <a:srgbClr val="5E5E5E"/>
              </a:buClr>
              <a:buSzPts val="1400"/>
              <a:buFont typeface="Helvetica Neue"/>
              <a:buNone/>
            </a:pPr>
            <a:r>
              <a:rPr lang="en" sz="1400" b="0" i="0" u="none" strike="noStrike" cap="none">
                <a:solidFill>
                  <a:srgbClr val="5E5E5E"/>
                </a:solidFill>
                <a:latin typeface="Helvetica Neue"/>
                <a:ea typeface="Helvetica Neue"/>
                <a:cs typeface="Helvetica Neue"/>
                <a:sym typeface="Helvetica Neue"/>
              </a:rPr>
              <a:t>The class count requirement for students</a:t>
            </a:r>
            <a:endParaRPr sz="900"/>
          </a:p>
          <a:p>
            <a:pPr marL="0" marR="0" lvl="0" indent="0" algn="l" rtl="0">
              <a:lnSpc>
                <a:spcPct val="100000"/>
              </a:lnSpc>
              <a:spcBef>
                <a:spcPts val="0"/>
              </a:spcBef>
              <a:spcAft>
                <a:spcPts val="0"/>
              </a:spcAft>
              <a:buClr>
                <a:srgbClr val="B41600"/>
              </a:buClr>
              <a:buSzPts val="1400"/>
              <a:buFont typeface="Helvetica Neue"/>
              <a:buNone/>
            </a:pPr>
            <a:r>
              <a:rPr lang="en" sz="1400" b="0" i="0" u="none" strike="noStrike" cap="none">
                <a:solidFill>
                  <a:srgbClr val="B41600"/>
                </a:solidFill>
                <a:latin typeface="Helvetica Neue"/>
                <a:ea typeface="Helvetica Neue"/>
                <a:cs typeface="Helvetica Neue"/>
                <a:sym typeface="Helvetica Neue"/>
              </a:rPr>
              <a:t>[S1, S2, S3…]</a:t>
            </a:r>
            <a:endParaRPr sz="900"/>
          </a:p>
          <a:p>
            <a:pPr marL="0" marR="0" lvl="0" indent="0" algn="l" rtl="0">
              <a:lnSpc>
                <a:spcPct val="100000"/>
              </a:lnSpc>
              <a:spcBef>
                <a:spcPts val="0"/>
              </a:spcBef>
              <a:spcAft>
                <a:spcPts val="0"/>
              </a:spcAft>
              <a:buClr>
                <a:srgbClr val="5E5E5E"/>
              </a:buClr>
              <a:buSzPts val="1400"/>
              <a:buFont typeface="Helvetica Neue"/>
              <a:buNone/>
            </a:pPr>
            <a:endParaRPr sz="1400" b="0" i="0" u="none" strike="noStrike" cap="none">
              <a:solidFill>
                <a:srgbClr val="B41600"/>
              </a:solidFill>
              <a:latin typeface="Helvetica Neue"/>
              <a:ea typeface="Helvetica Neue"/>
              <a:cs typeface="Helvetica Neue"/>
              <a:sym typeface="Helvetica Neue"/>
            </a:endParaRPr>
          </a:p>
          <a:p>
            <a:pPr marL="0" marR="0" lvl="0" indent="0" algn="l" rtl="0">
              <a:lnSpc>
                <a:spcPct val="100000"/>
              </a:lnSpc>
              <a:spcBef>
                <a:spcPts val="0"/>
              </a:spcBef>
              <a:spcAft>
                <a:spcPts val="0"/>
              </a:spcAft>
              <a:buClr>
                <a:srgbClr val="5E5E5E"/>
              </a:buClr>
              <a:buSzPts val="1400"/>
              <a:buFont typeface="Helvetica Neue"/>
              <a:buNone/>
            </a:pPr>
            <a:endParaRPr sz="1400" b="0" i="0" u="none" strike="noStrike" cap="none">
              <a:solidFill>
                <a:srgbClr val="B41600"/>
              </a:solidFill>
              <a:latin typeface="Helvetica Neue"/>
              <a:ea typeface="Helvetica Neue"/>
              <a:cs typeface="Helvetica Neue"/>
              <a:sym typeface="Helvetica Neue"/>
            </a:endParaRPr>
          </a:p>
          <a:p>
            <a:pPr marL="0" marR="0" lvl="0" indent="0" algn="l" rtl="0">
              <a:lnSpc>
                <a:spcPct val="100000"/>
              </a:lnSpc>
              <a:spcBef>
                <a:spcPts val="0"/>
              </a:spcBef>
              <a:spcAft>
                <a:spcPts val="0"/>
              </a:spcAft>
              <a:buClr>
                <a:srgbClr val="5E5E5E"/>
              </a:buClr>
              <a:buSzPts val="1400"/>
              <a:buFont typeface="Helvetica Neue"/>
              <a:buNone/>
            </a:pPr>
            <a:endParaRPr sz="1400" b="0" i="0" u="none" strike="noStrike" cap="none">
              <a:solidFill>
                <a:srgbClr val="B41600"/>
              </a:solidFill>
              <a:latin typeface="Helvetica Neue"/>
              <a:ea typeface="Helvetica Neue"/>
              <a:cs typeface="Helvetica Neue"/>
              <a:sym typeface="Helvetica Neue"/>
            </a:endParaRPr>
          </a:p>
          <a:p>
            <a:pPr marL="0" marR="0" lvl="0" indent="0" algn="l" rtl="0">
              <a:lnSpc>
                <a:spcPct val="100000"/>
              </a:lnSpc>
              <a:spcBef>
                <a:spcPts val="0"/>
              </a:spcBef>
              <a:spcAft>
                <a:spcPts val="0"/>
              </a:spcAft>
              <a:buClr>
                <a:srgbClr val="5E5E5E"/>
              </a:buClr>
              <a:buSzPts val="1400"/>
              <a:buFont typeface="Helvetica Neue"/>
              <a:buNone/>
            </a:pPr>
            <a:r>
              <a:rPr lang="en" sz="1400" b="0" i="0" u="none" strike="noStrike" cap="none">
                <a:solidFill>
                  <a:srgbClr val="5E5E5E"/>
                </a:solidFill>
                <a:latin typeface="Helvetica Neue"/>
                <a:ea typeface="Helvetica Neue"/>
                <a:cs typeface="Helvetica Neue"/>
                <a:sym typeface="Helvetica Neue"/>
              </a:rPr>
              <a:t>Lessons node demand:</a:t>
            </a:r>
            <a:endParaRPr sz="900"/>
          </a:p>
          <a:p>
            <a:pPr marL="0" marR="0" lvl="0" indent="0" algn="l" rtl="0">
              <a:lnSpc>
                <a:spcPct val="100000"/>
              </a:lnSpc>
              <a:spcBef>
                <a:spcPts val="0"/>
              </a:spcBef>
              <a:spcAft>
                <a:spcPts val="0"/>
              </a:spcAft>
              <a:buClr>
                <a:srgbClr val="5E5E5E"/>
              </a:buClr>
              <a:buSzPts val="1400"/>
              <a:buFont typeface="Helvetica Neue"/>
              <a:buNone/>
            </a:pPr>
            <a:r>
              <a:rPr lang="en" sz="1400" b="0" i="0" u="none" strike="noStrike" cap="none">
                <a:solidFill>
                  <a:srgbClr val="5E5E5E"/>
                </a:solidFill>
                <a:latin typeface="Helvetica Neue"/>
                <a:ea typeface="Helvetica Neue"/>
                <a:cs typeface="Helvetica Neue"/>
                <a:sym typeface="Helvetica Neue"/>
              </a:rPr>
              <a:t>The particular people number requirement</a:t>
            </a:r>
            <a:endParaRPr sz="900"/>
          </a:p>
          <a:p>
            <a:pPr marL="0" marR="0" lvl="0" indent="0" algn="l" rtl="0">
              <a:lnSpc>
                <a:spcPct val="100000"/>
              </a:lnSpc>
              <a:spcBef>
                <a:spcPts val="0"/>
              </a:spcBef>
              <a:spcAft>
                <a:spcPts val="0"/>
              </a:spcAft>
              <a:buClr>
                <a:srgbClr val="B41600"/>
              </a:buClr>
              <a:buSzPts val="1400"/>
              <a:buFont typeface="Helvetica Neue"/>
              <a:buNone/>
            </a:pPr>
            <a:r>
              <a:rPr lang="en" sz="1400" b="0" i="0" u="none" strike="noStrike" cap="none">
                <a:solidFill>
                  <a:srgbClr val="B41600"/>
                </a:solidFill>
                <a:latin typeface="Helvetica Neue"/>
                <a:ea typeface="Helvetica Neue"/>
                <a:cs typeface="Helvetica Neue"/>
                <a:sym typeface="Helvetica Neue"/>
              </a:rPr>
              <a:t>[L1, L2, L3…]</a:t>
            </a:r>
            <a:endParaRPr sz="900"/>
          </a:p>
        </p:txBody>
      </p:sp>
      <p:sp>
        <p:nvSpPr>
          <p:cNvPr id="901" name="Google Shape;901;p101"/>
          <p:cNvSpPr/>
          <p:nvPr/>
        </p:nvSpPr>
        <p:spPr>
          <a:xfrm>
            <a:off x="4301007" y="3051727"/>
            <a:ext cx="542100" cy="406500"/>
          </a:xfrm>
          <a:prstGeom prst="ellipse">
            <a:avLst/>
          </a:prstGeom>
          <a:noFill/>
          <a:ln w="12700" cap="flat" cmpd="sng">
            <a:solidFill>
              <a:srgbClr val="000000"/>
            </a:solidFill>
            <a:prstDash val="solid"/>
            <a:miter lim="400000"/>
            <a:headEnd type="none" w="sm" len="sm"/>
            <a:tailEnd type="none" w="sm" len="sm"/>
          </a:ln>
        </p:spPr>
        <p:txBody>
          <a:bodyPr spcFirstLastPara="1" wrap="square" lIns="32750" tIns="32750" rIns="32750" bIns="32750" anchor="ctr" anchorCtr="0">
            <a:noAutofit/>
          </a:bodyPr>
          <a:lstStyle/>
          <a:p>
            <a:pPr marL="0" marR="0" lvl="0" indent="0" algn="ctr" rtl="0">
              <a:lnSpc>
                <a:spcPct val="100000"/>
              </a:lnSpc>
              <a:spcBef>
                <a:spcPts val="0"/>
              </a:spcBef>
              <a:spcAft>
                <a:spcPts val="0"/>
              </a:spcAft>
              <a:buClr>
                <a:srgbClr val="FFFFFF"/>
              </a:buClr>
              <a:buSzPts val="1400"/>
              <a:buFont typeface="Helvetica Neue"/>
              <a:buNone/>
            </a:pPr>
            <a:endParaRPr sz="1400" b="0" i="0" u="none" strike="noStrike" cap="none">
              <a:solidFill>
                <a:srgbClr val="FFFFFF"/>
              </a:solidFill>
              <a:latin typeface="Helvetica Neue"/>
              <a:ea typeface="Helvetica Neue"/>
              <a:cs typeface="Helvetica Neue"/>
              <a:sym typeface="Helvetica Neue"/>
            </a:endParaRPr>
          </a:p>
        </p:txBody>
      </p:sp>
      <p:sp>
        <p:nvSpPr>
          <p:cNvPr id="902" name="Google Shape;902;p101"/>
          <p:cNvSpPr/>
          <p:nvPr/>
        </p:nvSpPr>
        <p:spPr>
          <a:xfrm>
            <a:off x="7001271" y="3601272"/>
            <a:ext cx="542100" cy="406500"/>
          </a:xfrm>
          <a:prstGeom prst="ellipse">
            <a:avLst/>
          </a:prstGeom>
          <a:noFill/>
          <a:ln w="12700" cap="flat" cmpd="sng">
            <a:solidFill>
              <a:srgbClr val="000000"/>
            </a:solidFill>
            <a:prstDash val="solid"/>
            <a:miter lim="400000"/>
            <a:headEnd type="none" w="sm" len="sm"/>
            <a:tailEnd type="none" w="sm" len="sm"/>
          </a:ln>
        </p:spPr>
        <p:txBody>
          <a:bodyPr spcFirstLastPara="1" wrap="square" lIns="32750" tIns="32750" rIns="32750" bIns="32750" anchor="ctr" anchorCtr="0">
            <a:noAutofit/>
          </a:bodyPr>
          <a:lstStyle/>
          <a:p>
            <a:pPr marL="0" marR="0" lvl="0" indent="0" algn="ctr" rtl="0">
              <a:lnSpc>
                <a:spcPct val="100000"/>
              </a:lnSpc>
              <a:spcBef>
                <a:spcPts val="0"/>
              </a:spcBef>
              <a:spcAft>
                <a:spcPts val="0"/>
              </a:spcAft>
              <a:buClr>
                <a:srgbClr val="FFFFFF"/>
              </a:buClr>
              <a:buSzPts val="1400"/>
              <a:buFont typeface="Helvetica Neue"/>
              <a:buNone/>
            </a:pPr>
            <a:endParaRPr sz="1400" b="0" i="0" u="none" strike="noStrike" cap="none">
              <a:solidFill>
                <a:srgbClr val="FFFFFF"/>
              </a:solidFill>
              <a:latin typeface="Helvetica Neue"/>
              <a:ea typeface="Helvetica Neue"/>
              <a:cs typeface="Helvetica Neue"/>
              <a:sym typeface="Helvetica Neue"/>
            </a:endParaRPr>
          </a:p>
        </p:txBody>
      </p:sp>
      <p:sp>
        <p:nvSpPr>
          <p:cNvPr id="903" name="Google Shape;903;p101"/>
          <p:cNvSpPr/>
          <p:nvPr/>
        </p:nvSpPr>
        <p:spPr>
          <a:xfrm>
            <a:off x="7001271" y="3051727"/>
            <a:ext cx="542100" cy="406500"/>
          </a:xfrm>
          <a:prstGeom prst="ellipse">
            <a:avLst/>
          </a:prstGeom>
          <a:noFill/>
          <a:ln w="12700" cap="flat" cmpd="sng">
            <a:solidFill>
              <a:srgbClr val="000000"/>
            </a:solidFill>
            <a:prstDash val="solid"/>
            <a:miter lim="400000"/>
            <a:headEnd type="none" w="sm" len="sm"/>
            <a:tailEnd type="none" w="sm" len="sm"/>
          </a:ln>
        </p:spPr>
        <p:txBody>
          <a:bodyPr spcFirstLastPara="1" wrap="square" lIns="32750" tIns="32750" rIns="32750" bIns="32750" anchor="ctr" anchorCtr="0">
            <a:noAutofit/>
          </a:bodyPr>
          <a:lstStyle/>
          <a:p>
            <a:pPr marL="0" marR="0" lvl="0" indent="0" algn="ctr" rtl="0">
              <a:lnSpc>
                <a:spcPct val="100000"/>
              </a:lnSpc>
              <a:spcBef>
                <a:spcPts val="0"/>
              </a:spcBef>
              <a:spcAft>
                <a:spcPts val="0"/>
              </a:spcAft>
              <a:buClr>
                <a:srgbClr val="FFFFFF"/>
              </a:buClr>
              <a:buSzPts val="1400"/>
              <a:buFont typeface="Helvetica Neue"/>
              <a:buNone/>
            </a:pPr>
            <a:endParaRPr sz="1400" b="0" i="0" u="none" strike="noStrike" cap="none">
              <a:solidFill>
                <a:srgbClr val="FFFFFF"/>
              </a:solidFill>
              <a:latin typeface="Helvetica Neue"/>
              <a:ea typeface="Helvetica Neue"/>
              <a:cs typeface="Helvetica Neue"/>
              <a:sym typeface="Helvetica Neue"/>
            </a:endParaRPr>
          </a:p>
        </p:txBody>
      </p:sp>
      <p:sp>
        <p:nvSpPr>
          <p:cNvPr id="904" name="Google Shape;904;p101"/>
          <p:cNvSpPr/>
          <p:nvPr/>
        </p:nvSpPr>
        <p:spPr>
          <a:xfrm>
            <a:off x="7001271" y="2502182"/>
            <a:ext cx="542100" cy="406500"/>
          </a:xfrm>
          <a:prstGeom prst="ellipse">
            <a:avLst/>
          </a:prstGeom>
          <a:noFill/>
          <a:ln w="12700" cap="flat" cmpd="sng">
            <a:solidFill>
              <a:srgbClr val="000000"/>
            </a:solidFill>
            <a:prstDash val="solid"/>
            <a:miter lim="400000"/>
            <a:headEnd type="none" w="sm" len="sm"/>
            <a:tailEnd type="none" w="sm" len="sm"/>
          </a:ln>
        </p:spPr>
        <p:txBody>
          <a:bodyPr spcFirstLastPara="1" wrap="square" lIns="32750" tIns="32750" rIns="32750" bIns="32750" anchor="ctr" anchorCtr="0">
            <a:noAutofit/>
          </a:bodyPr>
          <a:lstStyle/>
          <a:p>
            <a:pPr marL="0" marR="0" lvl="0" indent="0" algn="ctr" rtl="0">
              <a:lnSpc>
                <a:spcPct val="100000"/>
              </a:lnSpc>
              <a:spcBef>
                <a:spcPts val="0"/>
              </a:spcBef>
              <a:spcAft>
                <a:spcPts val="0"/>
              </a:spcAft>
              <a:buClr>
                <a:srgbClr val="FFFFFF"/>
              </a:buClr>
              <a:buSzPts val="1400"/>
              <a:buFont typeface="Helvetica Neue"/>
              <a:buNone/>
            </a:pPr>
            <a:endParaRPr sz="1400" b="0" i="0" u="none" strike="noStrike" cap="none">
              <a:solidFill>
                <a:srgbClr val="FFFFFF"/>
              </a:solidFill>
              <a:latin typeface="Helvetica Neue"/>
              <a:ea typeface="Helvetica Neue"/>
              <a:cs typeface="Helvetica Neue"/>
              <a:sym typeface="Helvetica Neue"/>
            </a:endParaRPr>
          </a:p>
        </p:txBody>
      </p:sp>
      <p:sp>
        <p:nvSpPr>
          <p:cNvPr id="905" name="Google Shape;905;p101"/>
          <p:cNvSpPr/>
          <p:nvPr/>
        </p:nvSpPr>
        <p:spPr>
          <a:xfrm>
            <a:off x="4301007" y="3601272"/>
            <a:ext cx="542100" cy="406500"/>
          </a:xfrm>
          <a:prstGeom prst="ellipse">
            <a:avLst/>
          </a:prstGeom>
          <a:noFill/>
          <a:ln w="12700" cap="flat" cmpd="sng">
            <a:solidFill>
              <a:srgbClr val="000000"/>
            </a:solidFill>
            <a:prstDash val="solid"/>
            <a:miter lim="400000"/>
            <a:headEnd type="none" w="sm" len="sm"/>
            <a:tailEnd type="none" w="sm" len="sm"/>
          </a:ln>
        </p:spPr>
        <p:txBody>
          <a:bodyPr spcFirstLastPara="1" wrap="square" lIns="32750" tIns="32750" rIns="32750" bIns="32750" anchor="ctr" anchorCtr="0">
            <a:noAutofit/>
          </a:bodyPr>
          <a:lstStyle/>
          <a:p>
            <a:pPr marL="0" marR="0" lvl="0" indent="0" algn="ctr" rtl="0">
              <a:lnSpc>
                <a:spcPct val="100000"/>
              </a:lnSpc>
              <a:spcBef>
                <a:spcPts val="0"/>
              </a:spcBef>
              <a:spcAft>
                <a:spcPts val="0"/>
              </a:spcAft>
              <a:buClr>
                <a:srgbClr val="FFFFFF"/>
              </a:buClr>
              <a:buSzPts val="1400"/>
              <a:buFont typeface="Helvetica Neue"/>
              <a:buNone/>
            </a:pPr>
            <a:endParaRPr sz="1400" b="0" i="0" u="none" strike="noStrike" cap="none">
              <a:solidFill>
                <a:srgbClr val="FFFFFF"/>
              </a:solidFill>
              <a:latin typeface="Helvetica Neue"/>
              <a:ea typeface="Helvetica Neue"/>
              <a:cs typeface="Helvetica Neue"/>
              <a:sym typeface="Helvetica Neue"/>
            </a:endParaRPr>
          </a:p>
        </p:txBody>
      </p:sp>
      <p:sp>
        <p:nvSpPr>
          <p:cNvPr id="906" name="Google Shape;906;p101"/>
          <p:cNvSpPr txBox="1"/>
          <p:nvPr/>
        </p:nvSpPr>
        <p:spPr>
          <a:xfrm>
            <a:off x="4244637" y="2191345"/>
            <a:ext cx="654600" cy="220200"/>
          </a:xfrm>
          <a:prstGeom prst="rect">
            <a:avLst/>
          </a:prstGeom>
          <a:noFill/>
          <a:ln>
            <a:noFill/>
          </a:ln>
        </p:spPr>
        <p:txBody>
          <a:bodyPr spcFirstLastPara="1" wrap="square" lIns="32750" tIns="32750" rIns="32750" bIns="32750" anchor="ctr" anchorCtr="0">
            <a:spAutoFit/>
          </a:bodyPr>
          <a:lstStyle/>
          <a:p>
            <a:pPr marL="0" marR="0" lvl="0" indent="0" algn="ctr" rtl="0">
              <a:lnSpc>
                <a:spcPct val="100000"/>
              </a:lnSpc>
              <a:spcBef>
                <a:spcPts val="0"/>
              </a:spcBef>
              <a:spcAft>
                <a:spcPts val="0"/>
              </a:spcAft>
              <a:buClr>
                <a:srgbClr val="5E5E5E"/>
              </a:buClr>
              <a:buSzPts val="1000"/>
              <a:buFont typeface="Helvetica Neue"/>
              <a:buNone/>
            </a:pPr>
            <a:r>
              <a:rPr lang="en" sz="1000" b="0" i="0" u="none" strike="noStrike" cap="none">
                <a:solidFill>
                  <a:srgbClr val="5E5E5E"/>
                </a:solidFill>
                <a:latin typeface="Helvetica Neue"/>
                <a:ea typeface="Helvetica Neue"/>
                <a:cs typeface="Helvetica Neue"/>
                <a:sym typeface="Helvetica Neue"/>
              </a:rPr>
              <a:t>Students</a:t>
            </a:r>
            <a:endParaRPr sz="900"/>
          </a:p>
        </p:txBody>
      </p:sp>
      <p:sp>
        <p:nvSpPr>
          <p:cNvPr id="907" name="Google Shape;907;p101"/>
          <p:cNvSpPr txBox="1"/>
          <p:nvPr/>
        </p:nvSpPr>
        <p:spPr>
          <a:xfrm>
            <a:off x="6966118" y="2176154"/>
            <a:ext cx="612300" cy="220200"/>
          </a:xfrm>
          <a:prstGeom prst="rect">
            <a:avLst/>
          </a:prstGeom>
          <a:noFill/>
          <a:ln>
            <a:noFill/>
          </a:ln>
        </p:spPr>
        <p:txBody>
          <a:bodyPr spcFirstLastPara="1" wrap="square" lIns="32750" tIns="32750" rIns="32750" bIns="32750" anchor="ctr" anchorCtr="0">
            <a:spAutoFit/>
          </a:bodyPr>
          <a:lstStyle/>
          <a:p>
            <a:pPr marL="0" marR="0" lvl="0" indent="0" algn="ctr" rtl="0">
              <a:lnSpc>
                <a:spcPct val="100000"/>
              </a:lnSpc>
              <a:spcBef>
                <a:spcPts val="0"/>
              </a:spcBef>
              <a:spcAft>
                <a:spcPts val="0"/>
              </a:spcAft>
              <a:buClr>
                <a:srgbClr val="5E5E5E"/>
              </a:buClr>
              <a:buSzPts val="1000"/>
              <a:buFont typeface="Helvetica Neue"/>
              <a:buNone/>
            </a:pPr>
            <a:r>
              <a:rPr lang="en" sz="1000" b="0" i="0" u="none" strike="noStrike" cap="none">
                <a:solidFill>
                  <a:srgbClr val="5E5E5E"/>
                </a:solidFill>
                <a:latin typeface="Helvetica Neue"/>
                <a:ea typeface="Helvetica Neue"/>
                <a:cs typeface="Helvetica Neue"/>
                <a:sym typeface="Helvetica Neue"/>
              </a:rPr>
              <a:t>Lessons</a:t>
            </a:r>
            <a:endParaRPr sz="900"/>
          </a:p>
        </p:txBody>
      </p:sp>
      <p:sp>
        <p:nvSpPr>
          <p:cNvPr id="908" name="Google Shape;908;p101"/>
          <p:cNvSpPr txBox="1"/>
          <p:nvPr/>
        </p:nvSpPr>
        <p:spPr>
          <a:xfrm>
            <a:off x="4445799" y="2619850"/>
            <a:ext cx="317100" cy="220200"/>
          </a:xfrm>
          <a:prstGeom prst="rect">
            <a:avLst/>
          </a:prstGeom>
          <a:noFill/>
          <a:ln>
            <a:noFill/>
          </a:ln>
        </p:spPr>
        <p:txBody>
          <a:bodyPr spcFirstLastPara="1" wrap="square" lIns="32750" tIns="32750" rIns="32750" bIns="32750" anchor="ctr" anchorCtr="0">
            <a:spAutoFit/>
          </a:bodyPr>
          <a:lstStyle/>
          <a:p>
            <a:pPr marL="0" marR="0" lvl="0" indent="0" algn="ctr" rtl="0">
              <a:lnSpc>
                <a:spcPct val="100000"/>
              </a:lnSpc>
              <a:spcBef>
                <a:spcPts val="0"/>
              </a:spcBef>
              <a:spcAft>
                <a:spcPts val="0"/>
              </a:spcAft>
              <a:buClr>
                <a:srgbClr val="B41600"/>
              </a:buClr>
              <a:buSzPts val="1000"/>
              <a:buFont typeface="Helvetica Neue"/>
              <a:buNone/>
            </a:pPr>
            <a:r>
              <a:rPr lang="en" sz="1000">
                <a:solidFill>
                  <a:srgbClr val="B41600"/>
                </a:solidFill>
                <a:latin typeface="Helvetica Neue"/>
                <a:ea typeface="Helvetica Neue"/>
                <a:cs typeface="Helvetica Neue"/>
                <a:sym typeface="Helvetica Neue"/>
              </a:rPr>
              <a:t>-</a:t>
            </a:r>
            <a:r>
              <a:rPr lang="en" sz="1000" b="0" i="0" u="none" strike="noStrike" cap="none">
                <a:solidFill>
                  <a:srgbClr val="B41600"/>
                </a:solidFill>
                <a:latin typeface="Helvetica Neue"/>
                <a:ea typeface="Helvetica Neue"/>
                <a:cs typeface="Helvetica Neue"/>
                <a:sym typeface="Helvetica Neue"/>
              </a:rPr>
              <a:t>S1</a:t>
            </a:r>
            <a:endParaRPr sz="900"/>
          </a:p>
        </p:txBody>
      </p:sp>
      <p:sp>
        <p:nvSpPr>
          <p:cNvPr id="909" name="Google Shape;909;p101"/>
          <p:cNvSpPr txBox="1"/>
          <p:nvPr/>
        </p:nvSpPr>
        <p:spPr>
          <a:xfrm>
            <a:off x="4394835" y="3718950"/>
            <a:ext cx="354300" cy="220200"/>
          </a:xfrm>
          <a:prstGeom prst="rect">
            <a:avLst/>
          </a:prstGeom>
          <a:noFill/>
          <a:ln>
            <a:noFill/>
          </a:ln>
        </p:spPr>
        <p:txBody>
          <a:bodyPr spcFirstLastPara="1" wrap="square" lIns="32750" tIns="32750" rIns="32750" bIns="32750" anchor="ctr" anchorCtr="0">
            <a:spAutoFit/>
          </a:bodyPr>
          <a:lstStyle/>
          <a:p>
            <a:pPr marL="0" marR="0" lvl="0" indent="0" algn="ctr" rtl="0">
              <a:lnSpc>
                <a:spcPct val="100000"/>
              </a:lnSpc>
              <a:spcBef>
                <a:spcPts val="0"/>
              </a:spcBef>
              <a:spcAft>
                <a:spcPts val="0"/>
              </a:spcAft>
              <a:buClr>
                <a:srgbClr val="B41600"/>
              </a:buClr>
              <a:buSzPts val="1000"/>
              <a:buFont typeface="Helvetica Neue"/>
              <a:buNone/>
            </a:pPr>
            <a:r>
              <a:rPr lang="en" sz="1000">
                <a:solidFill>
                  <a:srgbClr val="B41600"/>
                </a:solidFill>
                <a:latin typeface="Helvetica Neue"/>
                <a:ea typeface="Helvetica Neue"/>
                <a:cs typeface="Helvetica Neue"/>
                <a:sym typeface="Helvetica Neue"/>
              </a:rPr>
              <a:t>-</a:t>
            </a:r>
            <a:r>
              <a:rPr lang="en" sz="1000" b="0" i="0" u="none" strike="noStrike" cap="none">
                <a:solidFill>
                  <a:srgbClr val="B41600"/>
                </a:solidFill>
                <a:latin typeface="Helvetica Neue"/>
                <a:ea typeface="Helvetica Neue"/>
                <a:cs typeface="Helvetica Neue"/>
                <a:sym typeface="Helvetica Neue"/>
              </a:rPr>
              <a:t>S3</a:t>
            </a:r>
            <a:endParaRPr sz="900"/>
          </a:p>
        </p:txBody>
      </p:sp>
      <p:sp>
        <p:nvSpPr>
          <p:cNvPr id="910" name="Google Shape;910;p101"/>
          <p:cNvSpPr txBox="1"/>
          <p:nvPr/>
        </p:nvSpPr>
        <p:spPr>
          <a:xfrm>
            <a:off x="4408723" y="3169400"/>
            <a:ext cx="354300" cy="220200"/>
          </a:xfrm>
          <a:prstGeom prst="rect">
            <a:avLst/>
          </a:prstGeom>
          <a:noFill/>
          <a:ln>
            <a:noFill/>
          </a:ln>
        </p:spPr>
        <p:txBody>
          <a:bodyPr spcFirstLastPara="1" wrap="square" lIns="32750" tIns="32750" rIns="32750" bIns="32750" anchor="ctr" anchorCtr="0">
            <a:spAutoFit/>
          </a:bodyPr>
          <a:lstStyle/>
          <a:p>
            <a:pPr marL="0" marR="0" lvl="0" indent="0" algn="ctr" rtl="0">
              <a:lnSpc>
                <a:spcPct val="100000"/>
              </a:lnSpc>
              <a:spcBef>
                <a:spcPts val="0"/>
              </a:spcBef>
              <a:spcAft>
                <a:spcPts val="0"/>
              </a:spcAft>
              <a:buClr>
                <a:srgbClr val="B41600"/>
              </a:buClr>
              <a:buSzPts val="1000"/>
              <a:buFont typeface="Helvetica Neue"/>
              <a:buNone/>
            </a:pPr>
            <a:r>
              <a:rPr lang="en" sz="1000">
                <a:solidFill>
                  <a:srgbClr val="B41600"/>
                </a:solidFill>
                <a:latin typeface="Helvetica Neue"/>
                <a:ea typeface="Helvetica Neue"/>
                <a:cs typeface="Helvetica Neue"/>
                <a:sym typeface="Helvetica Neue"/>
              </a:rPr>
              <a:t>-</a:t>
            </a:r>
            <a:r>
              <a:rPr lang="en" sz="1000" b="0" i="0" u="none" strike="noStrike" cap="none">
                <a:solidFill>
                  <a:srgbClr val="B41600"/>
                </a:solidFill>
                <a:latin typeface="Helvetica Neue"/>
                <a:ea typeface="Helvetica Neue"/>
                <a:cs typeface="Helvetica Neue"/>
                <a:sym typeface="Helvetica Neue"/>
              </a:rPr>
              <a:t>S2</a:t>
            </a:r>
            <a:endParaRPr sz="900"/>
          </a:p>
        </p:txBody>
      </p:sp>
      <p:sp>
        <p:nvSpPr>
          <p:cNvPr id="911" name="Google Shape;911;p101"/>
          <p:cNvSpPr txBox="1"/>
          <p:nvPr/>
        </p:nvSpPr>
        <p:spPr>
          <a:xfrm>
            <a:off x="7152641" y="2619862"/>
            <a:ext cx="239100" cy="220200"/>
          </a:xfrm>
          <a:prstGeom prst="rect">
            <a:avLst/>
          </a:prstGeom>
          <a:noFill/>
          <a:ln>
            <a:noFill/>
          </a:ln>
        </p:spPr>
        <p:txBody>
          <a:bodyPr spcFirstLastPara="1" wrap="square" lIns="32750" tIns="32750" rIns="32750" bIns="32750" anchor="ctr" anchorCtr="0">
            <a:spAutoFit/>
          </a:bodyPr>
          <a:lstStyle/>
          <a:p>
            <a:pPr marL="0" marR="0" lvl="0" indent="0" algn="ctr" rtl="0">
              <a:lnSpc>
                <a:spcPct val="100000"/>
              </a:lnSpc>
              <a:spcBef>
                <a:spcPts val="0"/>
              </a:spcBef>
              <a:spcAft>
                <a:spcPts val="0"/>
              </a:spcAft>
              <a:buClr>
                <a:srgbClr val="B41600"/>
              </a:buClr>
              <a:buSzPts val="1000"/>
              <a:buFont typeface="Helvetica Neue"/>
              <a:buNone/>
            </a:pPr>
            <a:r>
              <a:rPr lang="en" sz="1000" b="0" i="0" u="none" strike="noStrike" cap="none">
                <a:solidFill>
                  <a:srgbClr val="B41600"/>
                </a:solidFill>
                <a:latin typeface="Helvetica Neue"/>
                <a:ea typeface="Helvetica Neue"/>
                <a:cs typeface="Helvetica Neue"/>
                <a:sym typeface="Helvetica Neue"/>
              </a:rPr>
              <a:t>L1</a:t>
            </a:r>
            <a:endParaRPr sz="900"/>
          </a:p>
        </p:txBody>
      </p:sp>
      <p:sp>
        <p:nvSpPr>
          <p:cNvPr id="912" name="Google Shape;912;p101"/>
          <p:cNvSpPr txBox="1"/>
          <p:nvPr/>
        </p:nvSpPr>
        <p:spPr>
          <a:xfrm>
            <a:off x="7152641" y="3169407"/>
            <a:ext cx="239100" cy="220200"/>
          </a:xfrm>
          <a:prstGeom prst="rect">
            <a:avLst/>
          </a:prstGeom>
          <a:noFill/>
          <a:ln>
            <a:noFill/>
          </a:ln>
        </p:spPr>
        <p:txBody>
          <a:bodyPr spcFirstLastPara="1" wrap="square" lIns="32750" tIns="32750" rIns="32750" bIns="32750" anchor="ctr" anchorCtr="0">
            <a:spAutoFit/>
          </a:bodyPr>
          <a:lstStyle/>
          <a:p>
            <a:pPr marL="0" marR="0" lvl="0" indent="0" algn="ctr" rtl="0">
              <a:lnSpc>
                <a:spcPct val="100000"/>
              </a:lnSpc>
              <a:spcBef>
                <a:spcPts val="0"/>
              </a:spcBef>
              <a:spcAft>
                <a:spcPts val="0"/>
              </a:spcAft>
              <a:buClr>
                <a:srgbClr val="B41600"/>
              </a:buClr>
              <a:buSzPts val="1000"/>
              <a:buFont typeface="Helvetica Neue"/>
              <a:buNone/>
            </a:pPr>
            <a:r>
              <a:rPr lang="en" sz="1000" b="0" i="0" u="none" strike="noStrike" cap="none">
                <a:solidFill>
                  <a:srgbClr val="B41600"/>
                </a:solidFill>
                <a:latin typeface="Helvetica Neue"/>
                <a:ea typeface="Helvetica Neue"/>
                <a:cs typeface="Helvetica Neue"/>
                <a:sym typeface="Helvetica Neue"/>
              </a:rPr>
              <a:t>L2</a:t>
            </a:r>
            <a:endParaRPr sz="900"/>
          </a:p>
        </p:txBody>
      </p:sp>
      <p:sp>
        <p:nvSpPr>
          <p:cNvPr id="913" name="Google Shape;913;p101"/>
          <p:cNvSpPr txBox="1"/>
          <p:nvPr/>
        </p:nvSpPr>
        <p:spPr>
          <a:xfrm>
            <a:off x="7152641" y="3718952"/>
            <a:ext cx="239100" cy="220200"/>
          </a:xfrm>
          <a:prstGeom prst="rect">
            <a:avLst/>
          </a:prstGeom>
          <a:noFill/>
          <a:ln>
            <a:noFill/>
          </a:ln>
        </p:spPr>
        <p:txBody>
          <a:bodyPr spcFirstLastPara="1" wrap="square" lIns="32750" tIns="32750" rIns="32750" bIns="32750" anchor="ctr" anchorCtr="0">
            <a:spAutoFit/>
          </a:bodyPr>
          <a:lstStyle/>
          <a:p>
            <a:pPr marL="0" marR="0" lvl="0" indent="0" algn="ctr" rtl="0">
              <a:lnSpc>
                <a:spcPct val="100000"/>
              </a:lnSpc>
              <a:spcBef>
                <a:spcPts val="0"/>
              </a:spcBef>
              <a:spcAft>
                <a:spcPts val="0"/>
              </a:spcAft>
              <a:buClr>
                <a:srgbClr val="B41600"/>
              </a:buClr>
              <a:buSzPts val="1000"/>
              <a:buFont typeface="Helvetica Neue"/>
              <a:buNone/>
            </a:pPr>
            <a:r>
              <a:rPr lang="en" sz="1000" b="0" i="0" u="none" strike="noStrike" cap="none">
                <a:solidFill>
                  <a:srgbClr val="B41600"/>
                </a:solidFill>
                <a:latin typeface="Helvetica Neue"/>
                <a:ea typeface="Helvetica Neue"/>
                <a:cs typeface="Helvetica Neue"/>
                <a:sym typeface="Helvetica Neue"/>
              </a:rPr>
              <a:t>L3</a:t>
            </a:r>
            <a:endParaRPr sz="90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917"/>
        <p:cNvGrpSpPr/>
        <p:nvPr/>
      </p:nvGrpSpPr>
      <p:grpSpPr>
        <a:xfrm>
          <a:off x="0" y="0"/>
          <a:ext cx="0" cy="0"/>
          <a:chOff x="0" y="0"/>
          <a:chExt cx="0" cy="0"/>
        </a:xfrm>
      </p:grpSpPr>
      <p:sp>
        <p:nvSpPr>
          <p:cNvPr id="918" name="Google Shape;918;p102"/>
          <p:cNvSpPr txBox="1"/>
          <p:nvPr/>
        </p:nvSpPr>
        <p:spPr>
          <a:xfrm>
            <a:off x="170116" y="123504"/>
            <a:ext cx="1630800" cy="423300"/>
          </a:xfrm>
          <a:prstGeom prst="rect">
            <a:avLst/>
          </a:prstGeom>
          <a:noFill/>
          <a:ln>
            <a:noFill/>
          </a:ln>
        </p:spPr>
        <p:txBody>
          <a:bodyPr spcFirstLastPara="1" wrap="square" lIns="32750" tIns="32750" rIns="32750" bIns="32750" anchor="ctr" anchorCtr="0">
            <a:spAutoFit/>
          </a:bodyPr>
          <a:lstStyle/>
          <a:p>
            <a:pPr marL="0" marR="0" lvl="0" indent="0" algn="l" rtl="0">
              <a:lnSpc>
                <a:spcPct val="80000"/>
              </a:lnSpc>
              <a:spcBef>
                <a:spcPts val="0"/>
              </a:spcBef>
              <a:spcAft>
                <a:spcPts val="0"/>
              </a:spcAft>
              <a:buClr>
                <a:srgbClr val="000000"/>
              </a:buClr>
              <a:buSzPts val="2900"/>
              <a:buFont typeface="Helvetica Neue"/>
              <a:buNone/>
            </a:pPr>
            <a:r>
              <a:rPr lang="en" sz="2900" b="1" i="0" u="none" strike="noStrike" cap="none">
                <a:solidFill>
                  <a:srgbClr val="000000"/>
                </a:solidFill>
                <a:latin typeface="Helvetica Neue"/>
                <a:ea typeface="Helvetica Neue"/>
                <a:cs typeface="Helvetica Neue"/>
                <a:sym typeface="Helvetica Neue"/>
              </a:rPr>
              <a:t>Problem</a:t>
            </a:r>
            <a:endParaRPr sz="900"/>
          </a:p>
        </p:txBody>
      </p:sp>
      <p:sp>
        <p:nvSpPr>
          <p:cNvPr id="919" name="Google Shape;919;p102"/>
          <p:cNvSpPr txBox="1"/>
          <p:nvPr/>
        </p:nvSpPr>
        <p:spPr>
          <a:xfrm>
            <a:off x="368921" y="565521"/>
            <a:ext cx="8406300" cy="1821000"/>
          </a:xfrm>
          <a:prstGeom prst="rect">
            <a:avLst/>
          </a:prstGeom>
          <a:noFill/>
          <a:ln>
            <a:noFill/>
          </a:ln>
        </p:spPr>
        <p:txBody>
          <a:bodyPr spcFirstLastPara="1" wrap="square" lIns="32750" tIns="32750" rIns="32750" bIns="32750" anchor="t" anchorCtr="0">
            <a:spAutoFit/>
          </a:bodyPr>
          <a:lstStyle/>
          <a:p>
            <a:pPr marL="0" marR="0" lvl="0" indent="0" algn="l" rtl="0">
              <a:lnSpc>
                <a:spcPct val="100000"/>
              </a:lnSpc>
              <a:spcBef>
                <a:spcPts val="0"/>
              </a:spcBef>
              <a:spcAft>
                <a:spcPts val="0"/>
              </a:spcAft>
              <a:buClr>
                <a:srgbClr val="5E5E5E"/>
              </a:buClr>
              <a:buSzPts val="1500"/>
              <a:buFont typeface="Helvetica Neue"/>
              <a:buNone/>
            </a:pPr>
            <a:r>
              <a:rPr lang="en" sz="1500" b="0" i="0" u="none" strike="noStrike" cap="none">
                <a:solidFill>
                  <a:srgbClr val="5E5E5E"/>
                </a:solidFill>
                <a:latin typeface="Helvetica Neue"/>
                <a:ea typeface="Helvetica Neue"/>
                <a:cs typeface="Helvetica Neue"/>
                <a:sym typeface="Helvetica Neue"/>
              </a:rPr>
              <a:t>For class 2022, students want to graduate. But they need to meet following conditions:</a:t>
            </a:r>
            <a:endParaRPr sz="900"/>
          </a:p>
          <a:p>
            <a:pPr marL="177800" marR="0" lvl="0" indent="-184150" algn="l" rtl="0">
              <a:lnSpc>
                <a:spcPct val="100000"/>
              </a:lnSpc>
              <a:spcBef>
                <a:spcPts val="0"/>
              </a:spcBef>
              <a:spcAft>
                <a:spcPts val="0"/>
              </a:spcAft>
              <a:buClr>
                <a:srgbClr val="5E5E5E"/>
              </a:buClr>
              <a:buSzPts val="1500"/>
              <a:buFont typeface="Helvetica Neue"/>
              <a:buAutoNum type="arabicPeriod"/>
            </a:pPr>
            <a:r>
              <a:rPr lang="en" sz="1500" b="0" i="0" u="none" strike="noStrike" cap="none">
                <a:solidFill>
                  <a:srgbClr val="5E5E5E"/>
                </a:solidFill>
                <a:latin typeface="Helvetica Neue"/>
                <a:ea typeface="Helvetica Neue"/>
                <a:cs typeface="Helvetica Neue"/>
                <a:sym typeface="Helvetica Neue"/>
              </a:rPr>
              <a:t>For each student, he/she must take a certain number of courses.</a:t>
            </a:r>
            <a:endParaRPr sz="900"/>
          </a:p>
          <a:p>
            <a:pPr marL="177800" marR="0" lvl="0" indent="-184150" algn="l" rtl="0">
              <a:lnSpc>
                <a:spcPct val="100000"/>
              </a:lnSpc>
              <a:spcBef>
                <a:spcPts val="0"/>
              </a:spcBef>
              <a:spcAft>
                <a:spcPts val="0"/>
              </a:spcAft>
              <a:buClr>
                <a:srgbClr val="5E5E5E"/>
              </a:buClr>
              <a:buSzPts val="1500"/>
              <a:buFont typeface="Helvetica Neue"/>
              <a:buAutoNum type="arabicPeriod"/>
            </a:pPr>
            <a:r>
              <a:rPr lang="en" sz="1500" b="0" i="0" u="none" strike="noStrike" cap="none">
                <a:solidFill>
                  <a:srgbClr val="5E5E5E"/>
                </a:solidFill>
                <a:latin typeface="Helvetica Neue"/>
                <a:ea typeface="Helvetica Neue"/>
                <a:cs typeface="Helvetica Neue"/>
                <a:sym typeface="Helvetica Neue"/>
              </a:rPr>
              <a:t>For each student, he/she must take specific compulsory courses.</a:t>
            </a:r>
            <a:endParaRPr sz="900"/>
          </a:p>
          <a:p>
            <a:pPr marL="177800" marR="0" lvl="0" indent="-184150" algn="l" rtl="0">
              <a:lnSpc>
                <a:spcPct val="100000"/>
              </a:lnSpc>
              <a:spcBef>
                <a:spcPts val="0"/>
              </a:spcBef>
              <a:spcAft>
                <a:spcPts val="0"/>
              </a:spcAft>
              <a:buClr>
                <a:srgbClr val="5E5E5E"/>
              </a:buClr>
              <a:buSzPts val="1500"/>
              <a:buFont typeface="Helvetica Neue"/>
              <a:buAutoNum type="arabicPeriod"/>
            </a:pPr>
            <a:r>
              <a:rPr lang="en" sz="1500" b="0" i="0" u="none" strike="noStrike" cap="none">
                <a:solidFill>
                  <a:srgbClr val="5E5E5E"/>
                </a:solidFill>
                <a:latin typeface="Helvetica Neue"/>
                <a:ea typeface="Helvetica Neue"/>
                <a:cs typeface="Helvetica Neue"/>
                <a:sym typeface="Helvetica Neue"/>
              </a:rPr>
              <a:t>For each course, it needs a certain number of people to start the course, no more or less</a:t>
            </a:r>
            <a:endParaRPr sz="900"/>
          </a:p>
          <a:p>
            <a:pPr marL="177800" marR="0" lvl="0" indent="-184150" algn="l" rtl="0">
              <a:lnSpc>
                <a:spcPct val="100000"/>
              </a:lnSpc>
              <a:spcBef>
                <a:spcPts val="0"/>
              </a:spcBef>
              <a:spcAft>
                <a:spcPts val="0"/>
              </a:spcAft>
              <a:buClr>
                <a:srgbClr val="5E5E5E"/>
              </a:buClr>
              <a:buSzPts val="1500"/>
              <a:buFont typeface="Helvetica Neue"/>
              <a:buAutoNum type="arabicPeriod"/>
            </a:pPr>
            <a:r>
              <a:rPr lang="en" sz="1500" b="0" i="0" u="none" strike="noStrike" cap="none">
                <a:solidFill>
                  <a:srgbClr val="5E5E5E"/>
                </a:solidFill>
                <a:latin typeface="Helvetica Neue"/>
                <a:ea typeface="Helvetica Neue"/>
                <a:cs typeface="Helvetica Neue"/>
                <a:sym typeface="Helvetica Neue"/>
              </a:rPr>
              <a:t>Each course can </a:t>
            </a:r>
            <a:r>
              <a:rPr lang="en" sz="1500" b="0" i="0" u="none" strike="noStrike" cap="none">
                <a:solidFill>
                  <a:srgbClr val="B41600"/>
                </a:solidFill>
                <a:latin typeface="Helvetica Neue"/>
                <a:ea typeface="Helvetica Neue"/>
                <a:cs typeface="Helvetica Neue"/>
                <a:sym typeface="Helvetica Neue"/>
              </a:rPr>
              <a:t>be taken by one student repetitively at most 2 times</a:t>
            </a:r>
            <a:endParaRPr sz="1500" b="0" i="0" u="none" strike="noStrike" cap="none">
              <a:solidFill>
                <a:srgbClr val="B41600"/>
              </a:solidFill>
              <a:latin typeface="Helvetica Neue"/>
              <a:ea typeface="Helvetica Neue"/>
              <a:cs typeface="Helvetica Neue"/>
              <a:sym typeface="Helvetica Neue"/>
            </a:endParaRPr>
          </a:p>
          <a:p>
            <a:pPr marL="0" marR="0" lvl="0" indent="0" algn="l" rtl="0">
              <a:lnSpc>
                <a:spcPct val="100000"/>
              </a:lnSpc>
              <a:spcBef>
                <a:spcPts val="0"/>
              </a:spcBef>
              <a:spcAft>
                <a:spcPts val="0"/>
              </a:spcAft>
              <a:buNone/>
            </a:pPr>
            <a:r>
              <a:rPr lang="en" sz="1500">
                <a:latin typeface="Helvetica Neue"/>
                <a:ea typeface="Helvetica Neue"/>
                <a:cs typeface="Helvetica Neue"/>
                <a:sym typeface="Helvetica Neue"/>
              </a:rPr>
              <a:t>	</a:t>
            </a:r>
            <a:r>
              <a:rPr lang="en" sz="1500">
                <a:solidFill>
                  <a:schemeClr val="dk1"/>
                </a:solidFill>
                <a:latin typeface="Helvetica Neue"/>
                <a:ea typeface="Helvetica Neue"/>
                <a:cs typeface="Helvetica Neue"/>
                <a:sym typeface="Helvetica Neue"/>
              </a:rPr>
              <a:t>Repeat attendance can regard as different people</a:t>
            </a:r>
            <a:endParaRPr sz="1500">
              <a:solidFill>
                <a:schemeClr val="dk1"/>
              </a:solidFill>
              <a:latin typeface="Helvetica Neue"/>
              <a:ea typeface="Helvetica Neue"/>
              <a:cs typeface="Helvetica Neue"/>
              <a:sym typeface="Helvetica Neue"/>
            </a:endParaRPr>
          </a:p>
          <a:p>
            <a:pPr marL="0" marR="0" lvl="0" indent="0" algn="l" rtl="0">
              <a:lnSpc>
                <a:spcPct val="100000"/>
              </a:lnSpc>
              <a:spcBef>
                <a:spcPts val="0"/>
              </a:spcBef>
              <a:spcAft>
                <a:spcPts val="0"/>
              </a:spcAft>
              <a:buClr>
                <a:srgbClr val="5E5E5E"/>
              </a:buClr>
              <a:buSzPts val="1500"/>
              <a:buFont typeface="Helvetica Neue"/>
              <a:buNone/>
            </a:pPr>
            <a:endParaRPr sz="1500" b="0" i="0" u="none" strike="noStrike" cap="none">
              <a:solidFill>
                <a:srgbClr val="B41600"/>
              </a:solidFill>
              <a:latin typeface="Helvetica Neue"/>
              <a:ea typeface="Helvetica Neue"/>
              <a:cs typeface="Helvetica Neue"/>
              <a:sym typeface="Helvetica Neue"/>
            </a:endParaRPr>
          </a:p>
          <a:p>
            <a:pPr marL="0" marR="0" lvl="0" indent="0" algn="l" rtl="0">
              <a:lnSpc>
                <a:spcPct val="100000"/>
              </a:lnSpc>
              <a:spcBef>
                <a:spcPts val="0"/>
              </a:spcBef>
              <a:spcAft>
                <a:spcPts val="0"/>
              </a:spcAft>
              <a:buClr>
                <a:srgbClr val="5E5E5E"/>
              </a:buClr>
              <a:buSzPts val="1500"/>
              <a:buFont typeface="Helvetica Neue"/>
              <a:buNone/>
            </a:pPr>
            <a:endParaRPr sz="900"/>
          </a:p>
        </p:txBody>
      </p:sp>
      <p:sp>
        <p:nvSpPr>
          <p:cNvPr id="920" name="Google Shape;920;p102"/>
          <p:cNvSpPr/>
          <p:nvPr/>
        </p:nvSpPr>
        <p:spPr>
          <a:xfrm>
            <a:off x="4301007" y="2502182"/>
            <a:ext cx="542100" cy="406500"/>
          </a:xfrm>
          <a:prstGeom prst="ellipse">
            <a:avLst/>
          </a:prstGeom>
          <a:noFill/>
          <a:ln w="12700" cap="flat" cmpd="sng">
            <a:solidFill>
              <a:srgbClr val="000000"/>
            </a:solidFill>
            <a:prstDash val="solid"/>
            <a:miter lim="400000"/>
            <a:headEnd type="none" w="sm" len="sm"/>
            <a:tailEnd type="none" w="sm" len="sm"/>
          </a:ln>
        </p:spPr>
        <p:txBody>
          <a:bodyPr spcFirstLastPara="1" wrap="square" lIns="32750" tIns="32750" rIns="32750" bIns="32750" anchor="ctr" anchorCtr="0">
            <a:noAutofit/>
          </a:bodyPr>
          <a:lstStyle/>
          <a:p>
            <a:pPr marL="0" marR="0" lvl="0" indent="0" algn="ctr" rtl="0">
              <a:lnSpc>
                <a:spcPct val="100000"/>
              </a:lnSpc>
              <a:spcBef>
                <a:spcPts val="0"/>
              </a:spcBef>
              <a:spcAft>
                <a:spcPts val="0"/>
              </a:spcAft>
              <a:buClr>
                <a:srgbClr val="FFFFFF"/>
              </a:buClr>
              <a:buSzPts val="1400"/>
              <a:buFont typeface="Helvetica Neue"/>
              <a:buNone/>
            </a:pPr>
            <a:endParaRPr sz="1400" b="0" i="0" u="none" strike="noStrike" cap="none">
              <a:solidFill>
                <a:srgbClr val="FFFFFF"/>
              </a:solidFill>
              <a:latin typeface="Helvetica Neue"/>
              <a:ea typeface="Helvetica Neue"/>
              <a:cs typeface="Helvetica Neue"/>
              <a:sym typeface="Helvetica Neue"/>
            </a:endParaRPr>
          </a:p>
        </p:txBody>
      </p:sp>
      <p:sp>
        <p:nvSpPr>
          <p:cNvPr id="921" name="Google Shape;921;p102"/>
          <p:cNvSpPr txBox="1"/>
          <p:nvPr/>
        </p:nvSpPr>
        <p:spPr>
          <a:xfrm>
            <a:off x="382957" y="2070379"/>
            <a:ext cx="2931900" cy="912600"/>
          </a:xfrm>
          <a:prstGeom prst="rect">
            <a:avLst/>
          </a:prstGeom>
          <a:noFill/>
          <a:ln>
            <a:noFill/>
          </a:ln>
        </p:spPr>
        <p:txBody>
          <a:bodyPr spcFirstLastPara="1" wrap="square" lIns="32750" tIns="32750" rIns="32750" bIns="32750" anchor="ctr" anchorCtr="0">
            <a:spAutoFit/>
          </a:bodyPr>
          <a:lstStyle/>
          <a:p>
            <a:pPr marL="0" marR="0" lvl="0" indent="0" algn="l" rtl="0">
              <a:lnSpc>
                <a:spcPct val="100000"/>
              </a:lnSpc>
              <a:spcBef>
                <a:spcPts val="0"/>
              </a:spcBef>
              <a:spcAft>
                <a:spcPts val="0"/>
              </a:spcAft>
              <a:buClr>
                <a:srgbClr val="5E5E5E"/>
              </a:buClr>
              <a:buSzPts val="1100"/>
              <a:buFont typeface="Helvetica Neue"/>
              <a:buNone/>
            </a:pPr>
            <a:r>
              <a:rPr lang="en" sz="1100" b="0" i="0" u="none" strike="noStrike" cap="none">
                <a:solidFill>
                  <a:srgbClr val="5E5E5E"/>
                </a:solidFill>
                <a:latin typeface="Helvetica Neue"/>
                <a:ea typeface="Helvetica Neue"/>
                <a:cs typeface="Helvetica Neue"/>
                <a:sym typeface="Helvetica Neue"/>
              </a:rPr>
              <a:t>Students node demand:</a:t>
            </a:r>
            <a:endParaRPr sz="900"/>
          </a:p>
          <a:p>
            <a:pPr marL="0" marR="0" lvl="0" indent="0" algn="l" rtl="0">
              <a:lnSpc>
                <a:spcPct val="100000"/>
              </a:lnSpc>
              <a:spcBef>
                <a:spcPts val="0"/>
              </a:spcBef>
              <a:spcAft>
                <a:spcPts val="0"/>
              </a:spcAft>
              <a:buClr>
                <a:srgbClr val="5E5E5E"/>
              </a:buClr>
              <a:buSzPts val="1100"/>
              <a:buFont typeface="Helvetica Neue"/>
              <a:buNone/>
            </a:pPr>
            <a:r>
              <a:rPr lang="en" sz="1100" b="0" i="0" u="none" strike="noStrike" cap="none">
                <a:solidFill>
                  <a:srgbClr val="5E5E5E"/>
                </a:solidFill>
                <a:latin typeface="Helvetica Neue"/>
                <a:ea typeface="Helvetica Neue"/>
                <a:cs typeface="Helvetica Neue"/>
                <a:sym typeface="Helvetica Neue"/>
              </a:rPr>
              <a:t>The class count requirement for students</a:t>
            </a:r>
            <a:endParaRPr sz="900"/>
          </a:p>
          <a:p>
            <a:pPr marL="0" marR="0" lvl="0" indent="0" algn="l" rtl="0">
              <a:lnSpc>
                <a:spcPct val="100000"/>
              </a:lnSpc>
              <a:spcBef>
                <a:spcPts val="0"/>
              </a:spcBef>
              <a:spcAft>
                <a:spcPts val="0"/>
              </a:spcAft>
              <a:buClr>
                <a:srgbClr val="5E5E5E"/>
              </a:buClr>
              <a:buSzPts val="1100"/>
              <a:buFont typeface="Helvetica Neue"/>
              <a:buNone/>
            </a:pPr>
            <a:endParaRPr sz="1100" b="0" i="0" u="none" strike="noStrike" cap="none">
              <a:solidFill>
                <a:srgbClr val="5E5E5E"/>
              </a:solidFill>
              <a:latin typeface="Helvetica Neue"/>
              <a:ea typeface="Helvetica Neue"/>
              <a:cs typeface="Helvetica Neue"/>
              <a:sym typeface="Helvetica Neue"/>
            </a:endParaRPr>
          </a:p>
          <a:p>
            <a:pPr marL="0" marR="0" lvl="0" indent="0" algn="l" rtl="0">
              <a:lnSpc>
                <a:spcPct val="100000"/>
              </a:lnSpc>
              <a:spcBef>
                <a:spcPts val="0"/>
              </a:spcBef>
              <a:spcAft>
                <a:spcPts val="0"/>
              </a:spcAft>
              <a:buClr>
                <a:srgbClr val="5E5E5E"/>
              </a:buClr>
              <a:buSzPts val="1100"/>
              <a:buFont typeface="Helvetica Neue"/>
              <a:buNone/>
            </a:pPr>
            <a:r>
              <a:rPr lang="en" sz="1100" b="0" i="0" u="none" strike="noStrike" cap="none">
                <a:solidFill>
                  <a:srgbClr val="5E5E5E"/>
                </a:solidFill>
                <a:latin typeface="Helvetica Neue"/>
                <a:ea typeface="Helvetica Neue"/>
                <a:cs typeface="Helvetica Neue"/>
                <a:sym typeface="Helvetica Neue"/>
              </a:rPr>
              <a:t>Lessons node demand:</a:t>
            </a:r>
            <a:endParaRPr sz="900"/>
          </a:p>
          <a:p>
            <a:pPr marL="0" marR="0" lvl="0" indent="0" algn="l" rtl="0">
              <a:lnSpc>
                <a:spcPct val="100000"/>
              </a:lnSpc>
              <a:spcBef>
                <a:spcPts val="0"/>
              </a:spcBef>
              <a:spcAft>
                <a:spcPts val="0"/>
              </a:spcAft>
              <a:buClr>
                <a:srgbClr val="5E5E5E"/>
              </a:buClr>
              <a:buSzPts val="1100"/>
              <a:buFont typeface="Helvetica Neue"/>
              <a:buNone/>
            </a:pPr>
            <a:r>
              <a:rPr lang="en" sz="1100" b="0" i="0" u="none" strike="noStrike" cap="none">
                <a:solidFill>
                  <a:srgbClr val="5E5E5E"/>
                </a:solidFill>
                <a:latin typeface="Helvetica Neue"/>
                <a:ea typeface="Helvetica Neue"/>
                <a:cs typeface="Helvetica Neue"/>
                <a:sym typeface="Helvetica Neue"/>
              </a:rPr>
              <a:t>The particular people number requirement</a:t>
            </a:r>
            <a:endParaRPr sz="900"/>
          </a:p>
        </p:txBody>
      </p:sp>
      <p:sp>
        <p:nvSpPr>
          <p:cNvPr id="922" name="Google Shape;922;p102"/>
          <p:cNvSpPr/>
          <p:nvPr/>
        </p:nvSpPr>
        <p:spPr>
          <a:xfrm>
            <a:off x="4301007" y="3051727"/>
            <a:ext cx="542100" cy="406500"/>
          </a:xfrm>
          <a:prstGeom prst="ellipse">
            <a:avLst/>
          </a:prstGeom>
          <a:noFill/>
          <a:ln w="12700" cap="flat" cmpd="sng">
            <a:solidFill>
              <a:srgbClr val="000000"/>
            </a:solidFill>
            <a:prstDash val="solid"/>
            <a:miter lim="400000"/>
            <a:headEnd type="none" w="sm" len="sm"/>
            <a:tailEnd type="none" w="sm" len="sm"/>
          </a:ln>
        </p:spPr>
        <p:txBody>
          <a:bodyPr spcFirstLastPara="1" wrap="square" lIns="32750" tIns="32750" rIns="32750" bIns="32750" anchor="ctr" anchorCtr="0">
            <a:noAutofit/>
          </a:bodyPr>
          <a:lstStyle/>
          <a:p>
            <a:pPr marL="0" marR="0" lvl="0" indent="0" algn="ctr" rtl="0">
              <a:lnSpc>
                <a:spcPct val="100000"/>
              </a:lnSpc>
              <a:spcBef>
                <a:spcPts val="0"/>
              </a:spcBef>
              <a:spcAft>
                <a:spcPts val="0"/>
              </a:spcAft>
              <a:buClr>
                <a:srgbClr val="FFFFFF"/>
              </a:buClr>
              <a:buSzPts val="1400"/>
              <a:buFont typeface="Helvetica Neue"/>
              <a:buNone/>
            </a:pPr>
            <a:endParaRPr sz="1400" b="0" i="0" u="none" strike="noStrike" cap="none">
              <a:solidFill>
                <a:srgbClr val="FFFFFF"/>
              </a:solidFill>
              <a:latin typeface="Helvetica Neue"/>
              <a:ea typeface="Helvetica Neue"/>
              <a:cs typeface="Helvetica Neue"/>
              <a:sym typeface="Helvetica Neue"/>
            </a:endParaRPr>
          </a:p>
        </p:txBody>
      </p:sp>
      <p:sp>
        <p:nvSpPr>
          <p:cNvPr id="923" name="Google Shape;923;p102"/>
          <p:cNvSpPr/>
          <p:nvPr/>
        </p:nvSpPr>
        <p:spPr>
          <a:xfrm>
            <a:off x="7001270" y="3601272"/>
            <a:ext cx="542100" cy="406500"/>
          </a:xfrm>
          <a:prstGeom prst="ellipse">
            <a:avLst/>
          </a:prstGeom>
          <a:noFill/>
          <a:ln w="12700" cap="flat" cmpd="sng">
            <a:solidFill>
              <a:srgbClr val="000000"/>
            </a:solidFill>
            <a:prstDash val="solid"/>
            <a:miter lim="400000"/>
            <a:headEnd type="none" w="sm" len="sm"/>
            <a:tailEnd type="none" w="sm" len="sm"/>
          </a:ln>
        </p:spPr>
        <p:txBody>
          <a:bodyPr spcFirstLastPara="1" wrap="square" lIns="32750" tIns="32750" rIns="32750" bIns="32750" anchor="ctr" anchorCtr="0">
            <a:noAutofit/>
          </a:bodyPr>
          <a:lstStyle/>
          <a:p>
            <a:pPr marL="0" marR="0" lvl="0" indent="0" algn="ctr" rtl="0">
              <a:lnSpc>
                <a:spcPct val="100000"/>
              </a:lnSpc>
              <a:spcBef>
                <a:spcPts val="0"/>
              </a:spcBef>
              <a:spcAft>
                <a:spcPts val="0"/>
              </a:spcAft>
              <a:buClr>
                <a:srgbClr val="FFFFFF"/>
              </a:buClr>
              <a:buSzPts val="1400"/>
              <a:buFont typeface="Helvetica Neue"/>
              <a:buNone/>
            </a:pPr>
            <a:endParaRPr sz="1400" b="0" i="0" u="none" strike="noStrike" cap="none">
              <a:solidFill>
                <a:srgbClr val="FFFFFF"/>
              </a:solidFill>
              <a:latin typeface="Helvetica Neue"/>
              <a:ea typeface="Helvetica Neue"/>
              <a:cs typeface="Helvetica Neue"/>
              <a:sym typeface="Helvetica Neue"/>
            </a:endParaRPr>
          </a:p>
        </p:txBody>
      </p:sp>
      <p:sp>
        <p:nvSpPr>
          <p:cNvPr id="924" name="Google Shape;924;p102"/>
          <p:cNvSpPr/>
          <p:nvPr/>
        </p:nvSpPr>
        <p:spPr>
          <a:xfrm>
            <a:off x="7001270" y="3051727"/>
            <a:ext cx="542100" cy="406500"/>
          </a:xfrm>
          <a:prstGeom prst="ellipse">
            <a:avLst/>
          </a:prstGeom>
          <a:noFill/>
          <a:ln w="12700" cap="flat" cmpd="sng">
            <a:solidFill>
              <a:srgbClr val="000000"/>
            </a:solidFill>
            <a:prstDash val="solid"/>
            <a:miter lim="400000"/>
            <a:headEnd type="none" w="sm" len="sm"/>
            <a:tailEnd type="none" w="sm" len="sm"/>
          </a:ln>
        </p:spPr>
        <p:txBody>
          <a:bodyPr spcFirstLastPara="1" wrap="square" lIns="32750" tIns="32750" rIns="32750" bIns="32750" anchor="ctr" anchorCtr="0">
            <a:noAutofit/>
          </a:bodyPr>
          <a:lstStyle/>
          <a:p>
            <a:pPr marL="0" marR="0" lvl="0" indent="0" algn="ctr" rtl="0">
              <a:lnSpc>
                <a:spcPct val="100000"/>
              </a:lnSpc>
              <a:spcBef>
                <a:spcPts val="0"/>
              </a:spcBef>
              <a:spcAft>
                <a:spcPts val="0"/>
              </a:spcAft>
              <a:buClr>
                <a:srgbClr val="FFFFFF"/>
              </a:buClr>
              <a:buSzPts val="1400"/>
              <a:buFont typeface="Helvetica Neue"/>
              <a:buNone/>
            </a:pPr>
            <a:endParaRPr sz="1400" b="0" i="0" u="none" strike="noStrike" cap="none">
              <a:solidFill>
                <a:srgbClr val="FFFFFF"/>
              </a:solidFill>
              <a:latin typeface="Helvetica Neue"/>
              <a:ea typeface="Helvetica Neue"/>
              <a:cs typeface="Helvetica Neue"/>
              <a:sym typeface="Helvetica Neue"/>
            </a:endParaRPr>
          </a:p>
        </p:txBody>
      </p:sp>
      <p:sp>
        <p:nvSpPr>
          <p:cNvPr id="925" name="Google Shape;925;p102"/>
          <p:cNvSpPr/>
          <p:nvPr/>
        </p:nvSpPr>
        <p:spPr>
          <a:xfrm>
            <a:off x="7001270" y="2502182"/>
            <a:ext cx="542100" cy="406500"/>
          </a:xfrm>
          <a:prstGeom prst="ellipse">
            <a:avLst/>
          </a:prstGeom>
          <a:noFill/>
          <a:ln w="12700" cap="flat" cmpd="sng">
            <a:solidFill>
              <a:srgbClr val="000000"/>
            </a:solidFill>
            <a:prstDash val="solid"/>
            <a:miter lim="400000"/>
            <a:headEnd type="none" w="sm" len="sm"/>
            <a:tailEnd type="none" w="sm" len="sm"/>
          </a:ln>
        </p:spPr>
        <p:txBody>
          <a:bodyPr spcFirstLastPara="1" wrap="square" lIns="32750" tIns="32750" rIns="32750" bIns="32750" anchor="ctr" anchorCtr="0">
            <a:noAutofit/>
          </a:bodyPr>
          <a:lstStyle/>
          <a:p>
            <a:pPr marL="0" marR="0" lvl="0" indent="0" algn="ctr" rtl="0">
              <a:lnSpc>
                <a:spcPct val="100000"/>
              </a:lnSpc>
              <a:spcBef>
                <a:spcPts val="0"/>
              </a:spcBef>
              <a:spcAft>
                <a:spcPts val="0"/>
              </a:spcAft>
              <a:buClr>
                <a:srgbClr val="FFFFFF"/>
              </a:buClr>
              <a:buSzPts val="1400"/>
              <a:buFont typeface="Helvetica Neue"/>
              <a:buNone/>
            </a:pPr>
            <a:endParaRPr sz="1400" b="0" i="0" u="none" strike="noStrike" cap="none">
              <a:solidFill>
                <a:srgbClr val="FFFFFF"/>
              </a:solidFill>
              <a:latin typeface="Helvetica Neue"/>
              <a:ea typeface="Helvetica Neue"/>
              <a:cs typeface="Helvetica Neue"/>
              <a:sym typeface="Helvetica Neue"/>
            </a:endParaRPr>
          </a:p>
        </p:txBody>
      </p:sp>
      <p:sp>
        <p:nvSpPr>
          <p:cNvPr id="926" name="Google Shape;926;p102"/>
          <p:cNvSpPr/>
          <p:nvPr/>
        </p:nvSpPr>
        <p:spPr>
          <a:xfrm>
            <a:off x="4301007" y="3601272"/>
            <a:ext cx="542100" cy="406500"/>
          </a:xfrm>
          <a:prstGeom prst="ellipse">
            <a:avLst/>
          </a:prstGeom>
          <a:noFill/>
          <a:ln w="12700" cap="flat" cmpd="sng">
            <a:solidFill>
              <a:srgbClr val="000000"/>
            </a:solidFill>
            <a:prstDash val="solid"/>
            <a:miter lim="400000"/>
            <a:headEnd type="none" w="sm" len="sm"/>
            <a:tailEnd type="none" w="sm" len="sm"/>
          </a:ln>
        </p:spPr>
        <p:txBody>
          <a:bodyPr spcFirstLastPara="1" wrap="square" lIns="32750" tIns="32750" rIns="32750" bIns="32750" anchor="ctr" anchorCtr="0">
            <a:noAutofit/>
          </a:bodyPr>
          <a:lstStyle/>
          <a:p>
            <a:pPr marL="0" marR="0" lvl="0" indent="0" algn="ctr" rtl="0">
              <a:lnSpc>
                <a:spcPct val="100000"/>
              </a:lnSpc>
              <a:spcBef>
                <a:spcPts val="0"/>
              </a:spcBef>
              <a:spcAft>
                <a:spcPts val="0"/>
              </a:spcAft>
              <a:buClr>
                <a:srgbClr val="FFFFFF"/>
              </a:buClr>
              <a:buSzPts val="1400"/>
              <a:buFont typeface="Helvetica Neue"/>
              <a:buNone/>
            </a:pPr>
            <a:endParaRPr sz="1400" b="0" i="0" u="none" strike="noStrike" cap="none">
              <a:solidFill>
                <a:srgbClr val="FFFFFF"/>
              </a:solidFill>
              <a:latin typeface="Helvetica Neue"/>
              <a:ea typeface="Helvetica Neue"/>
              <a:cs typeface="Helvetica Neue"/>
              <a:sym typeface="Helvetica Neue"/>
            </a:endParaRPr>
          </a:p>
        </p:txBody>
      </p:sp>
      <p:sp>
        <p:nvSpPr>
          <p:cNvPr id="927" name="Google Shape;927;p102"/>
          <p:cNvSpPr txBox="1"/>
          <p:nvPr/>
        </p:nvSpPr>
        <p:spPr>
          <a:xfrm>
            <a:off x="4244637" y="2191345"/>
            <a:ext cx="654600" cy="220200"/>
          </a:xfrm>
          <a:prstGeom prst="rect">
            <a:avLst/>
          </a:prstGeom>
          <a:noFill/>
          <a:ln>
            <a:noFill/>
          </a:ln>
        </p:spPr>
        <p:txBody>
          <a:bodyPr spcFirstLastPara="1" wrap="square" lIns="32750" tIns="32750" rIns="32750" bIns="32750" anchor="ctr" anchorCtr="0">
            <a:spAutoFit/>
          </a:bodyPr>
          <a:lstStyle/>
          <a:p>
            <a:pPr marL="0" marR="0" lvl="0" indent="0" algn="ctr" rtl="0">
              <a:lnSpc>
                <a:spcPct val="100000"/>
              </a:lnSpc>
              <a:spcBef>
                <a:spcPts val="0"/>
              </a:spcBef>
              <a:spcAft>
                <a:spcPts val="0"/>
              </a:spcAft>
              <a:buClr>
                <a:srgbClr val="5E5E5E"/>
              </a:buClr>
              <a:buSzPts val="1000"/>
              <a:buFont typeface="Helvetica Neue"/>
              <a:buNone/>
            </a:pPr>
            <a:r>
              <a:rPr lang="en" sz="1000" b="0" i="0" u="none" strike="noStrike" cap="none">
                <a:solidFill>
                  <a:srgbClr val="5E5E5E"/>
                </a:solidFill>
                <a:latin typeface="Helvetica Neue"/>
                <a:ea typeface="Helvetica Neue"/>
                <a:cs typeface="Helvetica Neue"/>
                <a:sym typeface="Helvetica Neue"/>
              </a:rPr>
              <a:t>Students</a:t>
            </a:r>
            <a:endParaRPr sz="900"/>
          </a:p>
        </p:txBody>
      </p:sp>
      <p:sp>
        <p:nvSpPr>
          <p:cNvPr id="928" name="Google Shape;928;p102"/>
          <p:cNvSpPr txBox="1"/>
          <p:nvPr/>
        </p:nvSpPr>
        <p:spPr>
          <a:xfrm>
            <a:off x="6966118" y="2176154"/>
            <a:ext cx="612300" cy="220200"/>
          </a:xfrm>
          <a:prstGeom prst="rect">
            <a:avLst/>
          </a:prstGeom>
          <a:noFill/>
          <a:ln>
            <a:noFill/>
          </a:ln>
        </p:spPr>
        <p:txBody>
          <a:bodyPr spcFirstLastPara="1" wrap="square" lIns="32750" tIns="32750" rIns="32750" bIns="32750" anchor="ctr" anchorCtr="0">
            <a:spAutoFit/>
          </a:bodyPr>
          <a:lstStyle/>
          <a:p>
            <a:pPr marL="0" marR="0" lvl="0" indent="0" algn="ctr" rtl="0">
              <a:lnSpc>
                <a:spcPct val="100000"/>
              </a:lnSpc>
              <a:spcBef>
                <a:spcPts val="0"/>
              </a:spcBef>
              <a:spcAft>
                <a:spcPts val="0"/>
              </a:spcAft>
              <a:buClr>
                <a:srgbClr val="5E5E5E"/>
              </a:buClr>
              <a:buSzPts val="1000"/>
              <a:buFont typeface="Helvetica Neue"/>
              <a:buNone/>
            </a:pPr>
            <a:r>
              <a:rPr lang="en" sz="1000" b="0" i="0" u="none" strike="noStrike" cap="none">
                <a:solidFill>
                  <a:srgbClr val="5E5E5E"/>
                </a:solidFill>
                <a:latin typeface="Helvetica Neue"/>
                <a:ea typeface="Helvetica Neue"/>
                <a:cs typeface="Helvetica Neue"/>
                <a:sym typeface="Helvetica Neue"/>
              </a:rPr>
              <a:t>Lessons</a:t>
            </a:r>
            <a:endParaRPr sz="900"/>
          </a:p>
        </p:txBody>
      </p:sp>
      <p:sp>
        <p:nvSpPr>
          <p:cNvPr id="929" name="Google Shape;929;p102"/>
          <p:cNvSpPr txBox="1"/>
          <p:nvPr/>
        </p:nvSpPr>
        <p:spPr>
          <a:xfrm>
            <a:off x="4397223" y="2636150"/>
            <a:ext cx="337500" cy="220200"/>
          </a:xfrm>
          <a:prstGeom prst="rect">
            <a:avLst/>
          </a:prstGeom>
          <a:noFill/>
          <a:ln>
            <a:noFill/>
          </a:ln>
        </p:spPr>
        <p:txBody>
          <a:bodyPr spcFirstLastPara="1" wrap="square" lIns="32750" tIns="32750" rIns="32750" bIns="32750" anchor="ctr" anchorCtr="0">
            <a:spAutoFit/>
          </a:bodyPr>
          <a:lstStyle/>
          <a:p>
            <a:pPr marL="0" marR="0" lvl="0" indent="0" algn="ctr" rtl="0">
              <a:lnSpc>
                <a:spcPct val="100000"/>
              </a:lnSpc>
              <a:spcBef>
                <a:spcPts val="0"/>
              </a:spcBef>
              <a:spcAft>
                <a:spcPts val="0"/>
              </a:spcAft>
              <a:buClr>
                <a:srgbClr val="5E5E5E"/>
              </a:buClr>
              <a:buSzPts val="1000"/>
              <a:buFont typeface="Helvetica Neue"/>
              <a:buNone/>
            </a:pPr>
            <a:r>
              <a:rPr lang="en" sz="1000">
                <a:solidFill>
                  <a:srgbClr val="5E5E5E"/>
                </a:solidFill>
                <a:latin typeface="Helvetica Neue"/>
                <a:ea typeface="Helvetica Neue"/>
                <a:cs typeface="Helvetica Neue"/>
                <a:sym typeface="Helvetica Neue"/>
              </a:rPr>
              <a:t>-</a:t>
            </a:r>
            <a:r>
              <a:rPr lang="en" sz="1000" b="0" i="0" u="none" strike="noStrike" cap="none">
                <a:solidFill>
                  <a:srgbClr val="5E5E5E"/>
                </a:solidFill>
                <a:latin typeface="Helvetica Neue"/>
                <a:ea typeface="Helvetica Neue"/>
                <a:cs typeface="Helvetica Neue"/>
                <a:sym typeface="Helvetica Neue"/>
              </a:rPr>
              <a:t>S1</a:t>
            </a:r>
            <a:endParaRPr sz="900"/>
          </a:p>
        </p:txBody>
      </p:sp>
      <p:sp>
        <p:nvSpPr>
          <p:cNvPr id="930" name="Google Shape;930;p102"/>
          <p:cNvSpPr txBox="1"/>
          <p:nvPr/>
        </p:nvSpPr>
        <p:spPr>
          <a:xfrm>
            <a:off x="4360599" y="3718950"/>
            <a:ext cx="337500" cy="220200"/>
          </a:xfrm>
          <a:prstGeom prst="rect">
            <a:avLst/>
          </a:prstGeom>
          <a:noFill/>
          <a:ln>
            <a:noFill/>
          </a:ln>
        </p:spPr>
        <p:txBody>
          <a:bodyPr spcFirstLastPara="1" wrap="square" lIns="32750" tIns="32750" rIns="32750" bIns="32750" anchor="ctr" anchorCtr="0">
            <a:spAutoFit/>
          </a:bodyPr>
          <a:lstStyle/>
          <a:p>
            <a:pPr marL="0" marR="0" lvl="0" indent="0" algn="ctr" rtl="0">
              <a:lnSpc>
                <a:spcPct val="100000"/>
              </a:lnSpc>
              <a:spcBef>
                <a:spcPts val="0"/>
              </a:spcBef>
              <a:spcAft>
                <a:spcPts val="0"/>
              </a:spcAft>
              <a:buClr>
                <a:srgbClr val="5E5E5E"/>
              </a:buClr>
              <a:buSzPts val="1000"/>
              <a:buFont typeface="Helvetica Neue"/>
              <a:buNone/>
            </a:pPr>
            <a:r>
              <a:rPr lang="en" sz="1000">
                <a:solidFill>
                  <a:srgbClr val="5E5E5E"/>
                </a:solidFill>
                <a:latin typeface="Helvetica Neue"/>
                <a:ea typeface="Helvetica Neue"/>
                <a:cs typeface="Helvetica Neue"/>
                <a:sym typeface="Helvetica Neue"/>
              </a:rPr>
              <a:t>-</a:t>
            </a:r>
            <a:r>
              <a:rPr lang="en" sz="1000" b="0" i="0" u="none" strike="noStrike" cap="none">
                <a:solidFill>
                  <a:srgbClr val="5E5E5E"/>
                </a:solidFill>
                <a:latin typeface="Helvetica Neue"/>
                <a:ea typeface="Helvetica Neue"/>
                <a:cs typeface="Helvetica Neue"/>
                <a:sym typeface="Helvetica Neue"/>
              </a:rPr>
              <a:t>S3</a:t>
            </a:r>
            <a:endParaRPr sz="900"/>
          </a:p>
        </p:txBody>
      </p:sp>
      <p:sp>
        <p:nvSpPr>
          <p:cNvPr id="931" name="Google Shape;931;p102"/>
          <p:cNvSpPr txBox="1"/>
          <p:nvPr/>
        </p:nvSpPr>
        <p:spPr>
          <a:xfrm>
            <a:off x="4360598" y="3169400"/>
            <a:ext cx="337500" cy="220200"/>
          </a:xfrm>
          <a:prstGeom prst="rect">
            <a:avLst/>
          </a:prstGeom>
          <a:noFill/>
          <a:ln>
            <a:noFill/>
          </a:ln>
        </p:spPr>
        <p:txBody>
          <a:bodyPr spcFirstLastPara="1" wrap="square" lIns="32750" tIns="32750" rIns="32750" bIns="32750" anchor="ctr" anchorCtr="0">
            <a:spAutoFit/>
          </a:bodyPr>
          <a:lstStyle/>
          <a:p>
            <a:pPr marL="0" marR="0" lvl="0" indent="0" algn="ctr" rtl="0">
              <a:lnSpc>
                <a:spcPct val="100000"/>
              </a:lnSpc>
              <a:spcBef>
                <a:spcPts val="0"/>
              </a:spcBef>
              <a:spcAft>
                <a:spcPts val="0"/>
              </a:spcAft>
              <a:buClr>
                <a:srgbClr val="5E5E5E"/>
              </a:buClr>
              <a:buSzPts val="1000"/>
              <a:buFont typeface="Helvetica Neue"/>
              <a:buNone/>
            </a:pPr>
            <a:r>
              <a:rPr lang="en" sz="1000">
                <a:solidFill>
                  <a:srgbClr val="5E5E5E"/>
                </a:solidFill>
                <a:latin typeface="Helvetica Neue"/>
                <a:ea typeface="Helvetica Neue"/>
                <a:cs typeface="Helvetica Neue"/>
                <a:sym typeface="Helvetica Neue"/>
              </a:rPr>
              <a:t>-</a:t>
            </a:r>
            <a:r>
              <a:rPr lang="en" sz="1000" b="0" i="0" u="none" strike="noStrike" cap="none">
                <a:solidFill>
                  <a:srgbClr val="5E5E5E"/>
                </a:solidFill>
                <a:latin typeface="Helvetica Neue"/>
                <a:ea typeface="Helvetica Neue"/>
                <a:cs typeface="Helvetica Neue"/>
                <a:sym typeface="Helvetica Neue"/>
              </a:rPr>
              <a:t>S2</a:t>
            </a:r>
            <a:endParaRPr sz="900"/>
          </a:p>
        </p:txBody>
      </p:sp>
      <p:sp>
        <p:nvSpPr>
          <p:cNvPr id="932" name="Google Shape;932;p102"/>
          <p:cNvSpPr txBox="1"/>
          <p:nvPr/>
        </p:nvSpPr>
        <p:spPr>
          <a:xfrm>
            <a:off x="7152640" y="2619862"/>
            <a:ext cx="239100" cy="220200"/>
          </a:xfrm>
          <a:prstGeom prst="rect">
            <a:avLst/>
          </a:prstGeom>
          <a:noFill/>
          <a:ln>
            <a:noFill/>
          </a:ln>
        </p:spPr>
        <p:txBody>
          <a:bodyPr spcFirstLastPara="1" wrap="square" lIns="32750" tIns="32750" rIns="32750" bIns="32750" anchor="ctr" anchorCtr="0">
            <a:spAutoFit/>
          </a:bodyPr>
          <a:lstStyle/>
          <a:p>
            <a:pPr marL="0" marR="0" lvl="0" indent="0" algn="ctr" rtl="0">
              <a:lnSpc>
                <a:spcPct val="100000"/>
              </a:lnSpc>
              <a:spcBef>
                <a:spcPts val="0"/>
              </a:spcBef>
              <a:spcAft>
                <a:spcPts val="0"/>
              </a:spcAft>
              <a:buClr>
                <a:srgbClr val="5E5E5E"/>
              </a:buClr>
              <a:buSzPts val="1000"/>
              <a:buFont typeface="Helvetica Neue"/>
              <a:buNone/>
            </a:pPr>
            <a:r>
              <a:rPr lang="en" sz="1000" b="0" i="0" u="none" strike="noStrike" cap="none">
                <a:solidFill>
                  <a:srgbClr val="5E5E5E"/>
                </a:solidFill>
                <a:latin typeface="Helvetica Neue"/>
                <a:ea typeface="Helvetica Neue"/>
                <a:cs typeface="Helvetica Neue"/>
                <a:sym typeface="Helvetica Neue"/>
              </a:rPr>
              <a:t>L1</a:t>
            </a:r>
            <a:endParaRPr sz="900"/>
          </a:p>
        </p:txBody>
      </p:sp>
      <p:sp>
        <p:nvSpPr>
          <p:cNvPr id="933" name="Google Shape;933;p102"/>
          <p:cNvSpPr txBox="1"/>
          <p:nvPr/>
        </p:nvSpPr>
        <p:spPr>
          <a:xfrm>
            <a:off x="7152640" y="3169407"/>
            <a:ext cx="239100" cy="220200"/>
          </a:xfrm>
          <a:prstGeom prst="rect">
            <a:avLst/>
          </a:prstGeom>
          <a:noFill/>
          <a:ln>
            <a:noFill/>
          </a:ln>
        </p:spPr>
        <p:txBody>
          <a:bodyPr spcFirstLastPara="1" wrap="square" lIns="32750" tIns="32750" rIns="32750" bIns="32750" anchor="ctr" anchorCtr="0">
            <a:spAutoFit/>
          </a:bodyPr>
          <a:lstStyle/>
          <a:p>
            <a:pPr marL="0" marR="0" lvl="0" indent="0" algn="ctr" rtl="0">
              <a:lnSpc>
                <a:spcPct val="100000"/>
              </a:lnSpc>
              <a:spcBef>
                <a:spcPts val="0"/>
              </a:spcBef>
              <a:spcAft>
                <a:spcPts val="0"/>
              </a:spcAft>
              <a:buClr>
                <a:srgbClr val="5E5E5E"/>
              </a:buClr>
              <a:buSzPts val="1000"/>
              <a:buFont typeface="Helvetica Neue"/>
              <a:buNone/>
            </a:pPr>
            <a:r>
              <a:rPr lang="en" sz="1000" b="0" i="0" u="none" strike="noStrike" cap="none">
                <a:solidFill>
                  <a:srgbClr val="5E5E5E"/>
                </a:solidFill>
                <a:latin typeface="Helvetica Neue"/>
                <a:ea typeface="Helvetica Neue"/>
                <a:cs typeface="Helvetica Neue"/>
                <a:sym typeface="Helvetica Neue"/>
              </a:rPr>
              <a:t>L2</a:t>
            </a:r>
            <a:endParaRPr sz="900"/>
          </a:p>
        </p:txBody>
      </p:sp>
      <p:sp>
        <p:nvSpPr>
          <p:cNvPr id="934" name="Google Shape;934;p102"/>
          <p:cNvSpPr txBox="1"/>
          <p:nvPr/>
        </p:nvSpPr>
        <p:spPr>
          <a:xfrm>
            <a:off x="7152640" y="3718952"/>
            <a:ext cx="239100" cy="220200"/>
          </a:xfrm>
          <a:prstGeom prst="rect">
            <a:avLst/>
          </a:prstGeom>
          <a:noFill/>
          <a:ln>
            <a:noFill/>
          </a:ln>
        </p:spPr>
        <p:txBody>
          <a:bodyPr spcFirstLastPara="1" wrap="square" lIns="32750" tIns="32750" rIns="32750" bIns="32750" anchor="ctr" anchorCtr="0">
            <a:spAutoFit/>
          </a:bodyPr>
          <a:lstStyle/>
          <a:p>
            <a:pPr marL="0" marR="0" lvl="0" indent="0" algn="ctr" rtl="0">
              <a:lnSpc>
                <a:spcPct val="100000"/>
              </a:lnSpc>
              <a:spcBef>
                <a:spcPts val="0"/>
              </a:spcBef>
              <a:spcAft>
                <a:spcPts val="0"/>
              </a:spcAft>
              <a:buClr>
                <a:srgbClr val="5E5E5E"/>
              </a:buClr>
              <a:buSzPts val="1000"/>
              <a:buFont typeface="Helvetica Neue"/>
              <a:buNone/>
            </a:pPr>
            <a:r>
              <a:rPr lang="en" sz="1000" b="0" i="0" u="none" strike="noStrike" cap="none">
                <a:solidFill>
                  <a:srgbClr val="5E5E5E"/>
                </a:solidFill>
                <a:latin typeface="Helvetica Neue"/>
                <a:ea typeface="Helvetica Neue"/>
                <a:cs typeface="Helvetica Neue"/>
                <a:sym typeface="Helvetica Neue"/>
              </a:rPr>
              <a:t>L3</a:t>
            </a:r>
            <a:endParaRPr sz="900"/>
          </a:p>
        </p:txBody>
      </p:sp>
      <p:cxnSp>
        <p:nvCxnSpPr>
          <p:cNvPr id="935" name="Google Shape;935;p102"/>
          <p:cNvCxnSpPr/>
          <p:nvPr/>
        </p:nvCxnSpPr>
        <p:spPr>
          <a:xfrm>
            <a:off x="4843898" y="2705426"/>
            <a:ext cx="2156400" cy="0"/>
          </a:xfrm>
          <a:prstGeom prst="straightConnector1">
            <a:avLst/>
          </a:prstGeom>
          <a:noFill/>
          <a:ln w="25400" cap="flat" cmpd="sng">
            <a:solidFill>
              <a:srgbClr val="B41600"/>
            </a:solidFill>
            <a:prstDash val="solid"/>
            <a:miter lim="400000"/>
            <a:headEnd type="none" w="sm" len="sm"/>
            <a:tailEnd type="triangle" w="med" len="med"/>
          </a:ln>
        </p:spPr>
      </p:cxnSp>
      <p:cxnSp>
        <p:nvCxnSpPr>
          <p:cNvPr id="936" name="Google Shape;936;p102"/>
          <p:cNvCxnSpPr/>
          <p:nvPr/>
        </p:nvCxnSpPr>
        <p:spPr>
          <a:xfrm>
            <a:off x="4843898" y="3254971"/>
            <a:ext cx="2156400" cy="0"/>
          </a:xfrm>
          <a:prstGeom prst="straightConnector1">
            <a:avLst/>
          </a:prstGeom>
          <a:noFill/>
          <a:ln w="25400" cap="flat" cmpd="sng">
            <a:solidFill>
              <a:srgbClr val="B41600"/>
            </a:solidFill>
            <a:prstDash val="solid"/>
            <a:miter lim="400000"/>
            <a:headEnd type="none" w="sm" len="sm"/>
            <a:tailEnd type="triangle" w="med" len="med"/>
          </a:ln>
        </p:spPr>
      </p:cxnSp>
      <p:cxnSp>
        <p:nvCxnSpPr>
          <p:cNvPr id="937" name="Google Shape;937;p102"/>
          <p:cNvCxnSpPr/>
          <p:nvPr/>
        </p:nvCxnSpPr>
        <p:spPr>
          <a:xfrm>
            <a:off x="4854507" y="3804516"/>
            <a:ext cx="2156400" cy="0"/>
          </a:xfrm>
          <a:prstGeom prst="straightConnector1">
            <a:avLst/>
          </a:prstGeom>
          <a:noFill/>
          <a:ln w="25400" cap="flat" cmpd="sng">
            <a:solidFill>
              <a:srgbClr val="B41600"/>
            </a:solidFill>
            <a:prstDash val="solid"/>
            <a:miter lim="400000"/>
            <a:headEnd type="none" w="sm" len="sm"/>
            <a:tailEnd type="triangle" w="med" len="med"/>
          </a:ln>
        </p:spPr>
      </p:cxnSp>
      <p:cxnSp>
        <p:nvCxnSpPr>
          <p:cNvPr id="938" name="Google Shape;938;p102"/>
          <p:cNvCxnSpPr/>
          <p:nvPr/>
        </p:nvCxnSpPr>
        <p:spPr>
          <a:xfrm>
            <a:off x="4843898" y="2705426"/>
            <a:ext cx="2175900" cy="553500"/>
          </a:xfrm>
          <a:prstGeom prst="straightConnector1">
            <a:avLst/>
          </a:prstGeom>
          <a:noFill/>
          <a:ln w="25400" cap="flat" cmpd="sng">
            <a:solidFill>
              <a:srgbClr val="B41600"/>
            </a:solidFill>
            <a:prstDash val="solid"/>
            <a:miter lim="400000"/>
            <a:headEnd type="none" w="sm" len="sm"/>
            <a:tailEnd type="triangle" w="med" len="med"/>
          </a:ln>
        </p:spPr>
      </p:cxnSp>
      <p:cxnSp>
        <p:nvCxnSpPr>
          <p:cNvPr id="939" name="Google Shape;939;p102"/>
          <p:cNvCxnSpPr/>
          <p:nvPr/>
        </p:nvCxnSpPr>
        <p:spPr>
          <a:xfrm>
            <a:off x="4848680" y="3254138"/>
            <a:ext cx="2175900" cy="553500"/>
          </a:xfrm>
          <a:prstGeom prst="straightConnector1">
            <a:avLst/>
          </a:prstGeom>
          <a:noFill/>
          <a:ln w="25400" cap="flat" cmpd="sng">
            <a:solidFill>
              <a:srgbClr val="B41600"/>
            </a:solidFill>
            <a:prstDash val="solid"/>
            <a:miter lim="400000"/>
            <a:headEnd type="none" w="sm" len="sm"/>
            <a:tailEnd type="triangle" w="med" len="med"/>
          </a:ln>
        </p:spPr>
      </p:cxnSp>
      <p:cxnSp>
        <p:nvCxnSpPr>
          <p:cNvPr id="940" name="Google Shape;940;p102"/>
          <p:cNvCxnSpPr/>
          <p:nvPr/>
        </p:nvCxnSpPr>
        <p:spPr>
          <a:xfrm rot="10800000" flipH="1">
            <a:off x="4843898" y="3266916"/>
            <a:ext cx="2180700" cy="537600"/>
          </a:xfrm>
          <a:prstGeom prst="straightConnector1">
            <a:avLst/>
          </a:prstGeom>
          <a:noFill/>
          <a:ln w="25400" cap="flat" cmpd="sng">
            <a:solidFill>
              <a:srgbClr val="B41600"/>
            </a:solidFill>
            <a:prstDash val="solid"/>
            <a:miter lim="400000"/>
            <a:headEnd type="none" w="sm" len="sm"/>
            <a:tailEnd type="triangle" w="med" len="med"/>
          </a:ln>
        </p:spPr>
      </p:cxnSp>
      <p:cxnSp>
        <p:nvCxnSpPr>
          <p:cNvPr id="941" name="Google Shape;941;p102"/>
          <p:cNvCxnSpPr/>
          <p:nvPr/>
        </p:nvCxnSpPr>
        <p:spPr>
          <a:xfrm rot="10800000" flipH="1">
            <a:off x="4853260" y="2717211"/>
            <a:ext cx="2180700" cy="537600"/>
          </a:xfrm>
          <a:prstGeom prst="straightConnector1">
            <a:avLst/>
          </a:prstGeom>
          <a:noFill/>
          <a:ln w="25400" cap="flat" cmpd="sng">
            <a:solidFill>
              <a:srgbClr val="B41600"/>
            </a:solidFill>
            <a:prstDash val="solid"/>
            <a:miter lim="400000"/>
            <a:headEnd type="none" w="sm" len="sm"/>
            <a:tailEnd type="triangle" w="med" len="med"/>
          </a:ln>
        </p:spPr>
      </p:cxnSp>
      <p:cxnSp>
        <p:nvCxnSpPr>
          <p:cNvPr id="942" name="Google Shape;942;p102"/>
          <p:cNvCxnSpPr/>
          <p:nvPr/>
        </p:nvCxnSpPr>
        <p:spPr>
          <a:xfrm>
            <a:off x="4866448" y="2703396"/>
            <a:ext cx="2116200" cy="1066500"/>
          </a:xfrm>
          <a:prstGeom prst="straightConnector1">
            <a:avLst/>
          </a:prstGeom>
          <a:noFill/>
          <a:ln w="25400" cap="flat" cmpd="sng">
            <a:solidFill>
              <a:srgbClr val="B41600"/>
            </a:solidFill>
            <a:prstDash val="solid"/>
            <a:miter lim="400000"/>
            <a:headEnd type="none" w="sm" len="sm"/>
            <a:tailEnd type="triangle" w="med" len="med"/>
          </a:ln>
        </p:spPr>
      </p:cxnSp>
      <p:cxnSp>
        <p:nvCxnSpPr>
          <p:cNvPr id="943" name="Google Shape;943;p102"/>
          <p:cNvCxnSpPr/>
          <p:nvPr/>
        </p:nvCxnSpPr>
        <p:spPr>
          <a:xfrm rot="10800000" flipH="1">
            <a:off x="4853260" y="2743416"/>
            <a:ext cx="2181900" cy="1061100"/>
          </a:xfrm>
          <a:prstGeom prst="straightConnector1">
            <a:avLst/>
          </a:prstGeom>
          <a:noFill/>
          <a:ln w="25400" cap="flat" cmpd="sng">
            <a:solidFill>
              <a:srgbClr val="B41600"/>
            </a:solidFill>
            <a:prstDash val="solid"/>
            <a:miter lim="400000"/>
            <a:headEnd type="none" w="sm" len="sm"/>
            <a:tailEnd type="triangle" w="med" len="med"/>
          </a:ln>
        </p:spPr>
      </p:cxnSp>
      <p:sp>
        <p:nvSpPr>
          <p:cNvPr id="944" name="Google Shape;944;p102"/>
          <p:cNvSpPr txBox="1"/>
          <p:nvPr/>
        </p:nvSpPr>
        <p:spPr>
          <a:xfrm>
            <a:off x="5669707" y="2397444"/>
            <a:ext cx="504900" cy="220200"/>
          </a:xfrm>
          <a:prstGeom prst="rect">
            <a:avLst/>
          </a:prstGeom>
          <a:noFill/>
          <a:ln>
            <a:noFill/>
          </a:ln>
        </p:spPr>
        <p:txBody>
          <a:bodyPr spcFirstLastPara="1" wrap="square" lIns="32750" tIns="32750" rIns="32750" bIns="32750" anchor="ctr" anchorCtr="0">
            <a:spAutoFit/>
          </a:bodyPr>
          <a:lstStyle/>
          <a:p>
            <a:pPr marL="0" marR="0" lvl="0" indent="0" algn="ctr" rtl="0">
              <a:lnSpc>
                <a:spcPct val="100000"/>
              </a:lnSpc>
              <a:spcBef>
                <a:spcPts val="0"/>
              </a:spcBef>
              <a:spcAft>
                <a:spcPts val="0"/>
              </a:spcAft>
              <a:buClr>
                <a:srgbClr val="B41600"/>
              </a:buClr>
              <a:buSzPts val="1000"/>
              <a:buFont typeface="Helvetica Neue"/>
              <a:buNone/>
            </a:pPr>
            <a:r>
              <a:rPr lang="en" sz="1000" b="0" i="0" u="none" strike="noStrike" cap="none">
                <a:solidFill>
                  <a:srgbClr val="B41600"/>
                </a:solidFill>
                <a:latin typeface="Helvetica Neue"/>
                <a:ea typeface="Helvetica Neue"/>
                <a:cs typeface="Helvetica Neue"/>
                <a:sym typeface="Helvetica Neue"/>
              </a:rPr>
              <a:t>Ce = 2</a:t>
            </a:r>
            <a:endParaRPr sz="900"/>
          </a:p>
        </p:txBody>
      </p:sp>
      <p:sp>
        <p:nvSpPr>
          <p:cNvPr id="945" name="Google Shape;945;p102"/>
          <p:cNvSpPr txBox="1"/>
          <p:nvPr/>
        </p:nvSpPr>
        <p:spPr>
          <a:xfrm>
            <a:off x="406285" y="3996957"/>
            <a:ext cx="3990900" cy="528000"/>
          </a:xfrm>
          <a:prstGeom prst="rect">
            <a:avLst/>
          </a:prstGeom>
          <a:noFill/>
          <a:ln>
            <a:noFill/>
          </a:ln>
        </p:spPr>
        <p:txBody>
          <a:bodyPr spcFirstLastPara="1" wrap="square" lIns="32750" tIns="32750" rIns="32750" bIns="32750" anchor="ctr" anchorCtr="0">
            <a:spAutoFit/>
          </a:bodyPr>
          <a:lstStyle/>
          <a:p>
            <a:pPr marL="0" marR="0" lvl="0" indent="0" algn="l" rtl="0">
              <a:lnSpc>
                <a:spcPct val="100000"/>
              </a:lnSpc>
              <a:spcBef>
                <a:spcPts val="0"/>
              </a:spcBef>
              <a:spcAft>
                <a:spcPts val="0"/>
              </a:spcAft>
              <a:buClr>
                <a:srgbClr val="B41600"/>
              </a:buClr>
              <a:buSzPts val="1500"/>
              <a:buFont typeface="Helvetica Neue"/>
              <a:buNone/>
            </a:pPr>
            <a:r>
              <a:rPr lang="en" sz="1500" b="0" i="0" u="none" strike="noStrike" cap="none">
                <a:solidFill>
                  <a:srgbClr val="B41600"/>
                </a:solidFill>
                <a:latin typeface="Helvetica Neue"/>
                <a:ea typeface="Helvetica Neue"/>
                <a:cs typeface="Helvetica Neue"/>
                <a:sym typeface="Helvetica Neue"/>
              </a:rPr>
              <a:t>Link all student nodes and lesson nodes,</a:t>
            </a:r>
            <a:endParaRPr sz="900"/>
          </a:p>
          <a:p>
            <a:pPr marL="0" marR="0" lvl="0" indent="0" algn="l" rtl="0">
              <a:lnSpc>
                <a:spcPct val="100000"/>
              </a:lnSpc>
              <a:spcBef>
                <a:spcPts val="0"/>
              </a:spcBef>
              <a:spcAft>
                <a:spcPts val="0"/>
              </a:spcAft>
              <a:buClr>
                <a:srgbClr val="B41600"/>
              </a:buClr>
              <a:buSzPts val="1500"/>
              <a:buFont typeface="Helvetica Neue"/>
              <a:buNone/>
            </a:pPr>
            <a:r>
              <a:rPr lang="en" sz="1500" b="0" i="0" u="none" strike="noStrike" cap="none">
                <a:solidFill>
                  <a:srgbClr val="B41600"/>
                </a:solidFill>
                <a:latin typeface="Helvetica Neue"/>
                <a:ea typeface="Helvetica Neue"/>
                <a:cs typeface="Helvetica Neue"/>
                <a:sym typeface="Helvetica Neue"/>
              </a:rPr>
              <a:t>Capacities are 2</a:t>
            </a:r>
            <a:endParaRPr sz="90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949"/>
        <p:cNvGrpSpPr/>
        <p:nvPr/>
      </p:nvGrpSpPr>
      <p:grpSpPr>
        <a:xfrm>
          <a:off x="0" y="0"/>
          <a:ext cx="0" cy="0"/>
          <a:chOff x="0" y="0"/>
          <a:chExt cx="0" cy="0"/>
        </a:xfrm>
      </p:grpSpPr>
      <p:sp>
        <p:nvSpPr>
          <p:cNvPr id="950" name="Google Shape;950;p103"/>
          <p:cNvSpPr txBox="1"/>
          <p:nvPr/>
        </p:nvSpPr>
        <p:spPr>
          <a:xfrm>
            <a:off x="170116" y="123504"/>
            <a:ext cx="1630800" cy="423300"/>
          </a:xfrm>
          <a:prstGeom prst="rect">
            <a:avLst/>
          </a:prstGeom>
          <a:noFill/>
          <a:ln>
            <a:noFill/>
          </a:ln>
        </p:spPr>
        <p:txBody>
          <a:bodyPr spcFirstLastPara="1" wrap="square" lIns="32750" tIns="32750" rIns="32750" bIns="32750" anchor="ctr" anchorCtr="0">
            <a:spAutoFit/>
          </a:bodyPr>
          <a:lstStyle/>
          <a:p>
            <a:pPr marL="0" marR="0" lvl="0" indent="0" algn="l" rtl="0">
              <a:lnSpc>
                <a:spcPct val="80000"/>
              </a:lnSpc>
              <a:spcBef>
                <a:spcPts val="0"/>
              </a:spcBef>
              <a:spcAft>
                <a:spcPts val="0"/>
              </a:spcAft>
              <a:buClr>
                <a:srgbClr val="000000"/>
              </a:buClr>
              <a:buSzPts val="2900"/>
              <a:buFont typeface="Helvetica Neue"/>
              <a:buNone/>
            </a:pPr>
            <a:r>
              <a:rPr lang="en" sz="2900" b="1" i="0" u="none" strike="noStrike" cap="none">
                <a:solidFill>
                  <a:srgbClr val="000000"/>
                </a:solidFill>
                <a:latin typeface="Helvetica Neue"/>
                <a:ea typeface="Helvetica Neue"/>
                <a:cs typeface="Helvetica Neue"/>
                <a:sym typeface="Helvetica Neue"/>
              </a:rPr>
              <a:t>Problem</a:t>
            </a:r>
            <a:endParaRPr sz="900"/>
          </a:p>
        </p:txBody>
      </p:sp>
      <p:sp>
        <p:nvSpPr>
          <p:cNvPr id="951" name="Google Shape;951;p103"/>
          <p:cNvSpPr txBox="1"/>
          <p:nvPr/>
        </p:nvSpPr>
        <p:spPr>
          <a:xfrm>
            <a:off x="368921" y="565521"/>
            <a:ext cx="8406300" cy="1451400"/>
          </a:xfrm>
          <a:prstGeom prst="rect">
            <a:avLst/>
          </a:prstGeom>
          <a:noFill/>
          <a:ln>
            <a:noFill/>
          </a:ln>
        </p:spPr>
        <p:txBody>
          <a:bodyPr spcFirstLastPara="1" wrap="square" lIns="32750" tIns="32750" rIns="32750" bIns="32750" anchor="t" anchorCtr="0">
            <a:spAutoFit/>
          </a:bodyPr>
          <a:lstStyle/>
          <a:p>
            <a:pPr marL="0" marR="0" lvl="0" indent="0" algn="l" rtl="0">
              <a:lnSpc>
                <a:spcPct val="100000"/>
              </a:lnSpc>
              <a:spcBef>
                <a:spcPts val="0"/>
              </a:spcBef>
              <a:spcAft>
                <a:spcPts val="0"/>
              </a:spcAft>
              <a:buClr>
                <a:srgbClr val="5E5E5E"/>
              </a:buClr>
              <a:buSzPts val="1500"/>
              <a:buFont typeface="Helvetica Neue"/>
              <a:buNone/>
            </a:pPr>
            <a:r>
              <a:rPr lang="en" sz="1500" b="0" i="0" u="none" strike="noStrike" cap="none">
                <a:solidFill>
                  <a:srgbClr val="5E5E5E"/>
                </a:solidFill>
                <a:latin typeface="Helvetica Neue"/>
                <a:ea typeface="Helvetica Neue"/>
                <a:cs typeface="Helvetica Neue"/>
                <a:sym typeface="Helvetica Neue"/>
              </a:rPr>
              <a:t>For class 2022, students want to graduate. But they need to meet following conditions:</a:t>
            </a:r>
            <a:endParaRPr sz="900"/>
          </a:p>
          <a:p>
            <a:pPr marL="177800" marR="0" lvl="0" indent="-184150" algn="l" rtl="0">
              <a:lnSpc>
                <a:spcPct val="100000"/>
              </a:lnSpc>
              <a:spcBef>
                <a:spcPts val="0"/>
              </a:spcBef>
              <a:spcAft>
                <a:spcPts val="0"/>
              </a:spcAft>
              <a:buClr>
                <a:srgbClr val="5E5E5E"/>
              </a:buClr>
              <a:buSzPts val="1500"/>
              <a:buFont typeface="Helvetica Neue"/>
              <a:buAutoNum type="arabicPeriod"/>
            </a:pPr>
            <a:r>
              <a:rPr lang="en" sz="1500" b="0" i="0" u="none" strike="noStrike" cap="none">
                <a:solidFill>
                  <a:srgbClr val="5E5E5E"/>
                </a:solidFill>
                <a:latin typeface="Helvetica Neue"/>
                <a:ea typeface="Helvetica Neue"/>
                <a:cs typeface="Helvetica Neue"/>
                <a:sym typeface="Helvetica Neue"/>
              </a:rPr>
              <a:t>For each student, he/she must take a certain number of courses.</a:t>
            </a:r>
            <a:endParaRPr sz="900"/>
          </a:p>
          <a:p>
            <a:pPr marL="177800" marR="0" lvl="0" indent="-184150" algn="l" rtl="0">
              <a:lnSpc>
                <a:spcPct val="100000"/>
              </a:lnSpc>
              <a:spcBef>
                <a:spcPts val="0"/>
              </a:spcBef>
              <a:spcAft>
                <a:spcPts val="0"/>
              </a:spcAft>
              <a:buClr>
                <a:srgbClr val="5E5E5E"/>
              </a:buClr>
              <a:buSzPts val="1500"/>
              <a:buFont typeface="Helvetica Neue"/>
              <a:buAutoNum type="arabicPeriod"/>
            </a:pPr>
            <a:r>
              <a:rPr lang="en" sz="1500" b="0" i="0" u="none" strike="noStrike" cap="none">
                <a:solidFill>
                  <a:srgbClr val="5E5E5E"/>
                </a:solidFill>
                <a:latin typeface="Helvetica Neue"/>
                <a:ea typeface="Helvetica Neue"/>
                <a:cs typeface="Helvetica Neue"/>
                <a:sym typeface="Helvetica Neue"/>
              </a:rPr>
              <a:t>For each student, he/she </a:t>
            </a:r>
            <a:r>
              <a:rPr lang="en" sz="1500" b="0" i="0" u="none" strike="noStrike" cap="none">
                <a:solidFill>
                  <a:srgbClr val="B41600"/>
                </a:solidFill>
                <a:latin typeface="Helvetica Neue"/>
                <a:ea typeface="Helvetica Neue"/>
                <a:cs typeface="Helvetica Neue"/>
                <a:sym typeface="Helvetica Neue"/>
              </a:rPr>
              <a:t>must take specific compulsory courses.</a:t>
            </a:r>
            <a:endParaRPr sz="900"/>
          </a:p>
          <a:p>
            <a:pPr marL="177800" marR="0" lvl="0" indent="-184150" algn="l" rtl="0">
              <a:lnSpc>
                <a:spcPct val="100000"/>
              </a:lnSpc>
              <a:spcBef>
                <a:spcPts val="0"/>
              </a:spcBef>
              <a:spcAft>
                <a:spcPts val="0"/>
              </a:spcAft>
              <a:buClr>
                <a:srgbClr val="5E5E5E"/>
              </a:buClr>
              <a:buSzPts val="1500"/>
              <a:buFont typeface="Helvetica Neue"/>
              <a:buAutoNum type="arabicPeriod"/>
            </a:pPr>
            <a:r>
              <a:rPr lang="en" sz="1500" b="0" i="0" u="none" strike="noStrike" cap="none">
                <a:solidFill>
                  <a:srgbClr val="5E5E5E"/>
                </a:solidFill>
                <a:latin typeface="Helvetica Neue"/>
                <a:ea typeface="Helvetica Neue"/>
                <a:cs typeface="Helvetica Neue"/>
                <a:sym typeface="Helvetica Neue"/>
              </a:rPr>
              <a:t>For each course, it needs a certain number of people to start the course, no more or less</a:t>
            </a:r>
            <a:endParaRPr sz="900"/>
          </a:p>
          <a:p>
            <a:pPr marL="177800" marR="0" lvl="0" indent="-184150" algn="l" rtl="0">
              <a:lnSpc>
                <a:spcPct val="100000"/>
              </a:lnSpc>
              <a:spcBef>
                <a:spcPts val="0"/>
              </a:spcBef>
              <a:spcAft>
                <a:spcPts val="0"/>
              </a:spcAft>
              <a:buClr>
                <a:srgbClr val="5E5E5E"/>
              </a:buClr>
              <a:buSzPts val="1500"/>
              <a:buFont typeface="Helvetica Neue"/>
              <a:buAutoNum type="arabicPeriod"/>
            </a:pPr>
            <a:r>
              <a:rPr lang="en" sz="1500" b="0" i="0" u="none" strike="noStrike" cap="none">
                <a:solidFill>
                  <a:srgbClr val="5E5E5E"/>
                </a:solidFill>
                <a:latin typeface="Helvetica Neue"/>
                <a:ea typeface="Helvetica Neue"/>
                <a:cs typeface="Helvetica Neue"/>
                <a:sym typeface="Helvetica Neue"/>
              </a:rPr>
              <a:t>Each course can be taken by one student repetitively at most </a:t>
            </a:r>
            <a:r>
              <a:rPr lang="en" sz="1500">
                <a:solidFill>
                  <a:srgbClr val="5E5E5E"/>
                </a:solidFill>
                <a:latin typeface="Helvetica Neue"/>
                <a:ea typeface="Helvetica Neue"/>
                <a:cs typeface="Helvetica Neue"/>
                <a:sym typeface="Helvetica Neue"/>
              </a:rPr>
              <a:t>2 </a:t>
            </a:r>
            <a:r>
              <a:rPr lang="en" sz="1500" b="0" i="0" u="none" strike="noStrike" cap="none">
                <a:solidFill>
                  <a:srgbClr val="5E5E5E"/>
                </a:solidFill>
                <a:latin typeface="Helvetica Neue"/>
                <a:ea typeface="Helvetica Neue"/>
                <a:cs typeface="Helvetica Neue"/>
                <a:sym typeface="Helvetica Neue"/>
              </a:rPr>
              <a:t>times</a:t>
            </a:r>
            <a:endParaRPr sz="900"/>
          </a:p>
          <a:p>
            <a:pPr marL="0" marR="0" lvl="0" indent="0" algn="l" rtl="0">
              <a:lnSpc>
                <a:spcPct val="100000"/>
              </a:lnSpc>
              <a:spcBef>
                <a:spcPts val="0"/>
              </a:spcBef>
              <a:spcAft>
                <a:spcPts val="0"/>
              </a:spcAft>
              <a:buClr>
                <a:srgbClr val="5E5E5E"/>
              </a:buClr>
              <a:buSzPts val="1500"/>
              <a:buFont typeface="Helvetica Neue"/>
              <a:buNone/>
            </a:pPr>
            <a:r>
              <a:rPr lang="en" sz="1500">
                <a:solidFill>
                  <a:srgbClr val="5E5E5E"/>
                </a:solidFill>
                <a:latin typeface="Helvetica Neue"/>
                <a:ea typeface="Helvetica Neue"/>
                <a:cs typeface="Helvetica Neue"/>
                <a:sym typeface="Helvetica Neue"/>
              </a:rPr>
              <a:t>	Repeat attendance can regard as different people</a:t>
            </a:r>
            <a:endParaRPr sz="900"/>
          </a:p>
        </p:txBody>
      </p:sp>
      <p:sp>
        <p:nvSpPr>
          <p:cNvPr id="952" name="Google Shape;952;p103"/>
          <p:cNvSpPr/>
          <p:nvPr/>
        </p:nvSpPr>
        <p:spPr>
          <a:xfrm>
            <a:off x="4301007" y="2502182"/>
            <a:ext cx="542100" cy="406500"/>
          </a:xfrm>
          <a:prstGeom prst="ellipse">
            <a:avLst/>
          </a:prstGeom>
          <a:noFill/>
          <a:ln w="12700" cap="flat" cmpd="sng">
            <a:solidFill>
              <a:srgbClr val="000000"/>
            </a:solidFill>
            <a:prstDash val="solid"/>
            <a:miter lim="400000"/>
            <a:headEnd type="none" w="sm" len="sm"/>
            <a:tailEnd type="none" w="sm" len="sm"/>
          </a:ln>
        </p:spPr>
        <p:txBody>
          <a:bodyPr spcFirstLastPara="1" wrap="square" lIns="32750" tIns="32750" rIns="32750" bIns="32750" anchor="ctr" anchorCtr="0">
            <a:noAutofit/>
          </a:bodyPr>
          <a:lstStyle/>
          <a:p>
            <a:pPr marL="0" marR="0" lvl="0" indent="0" algn="ctr" rtl="0">
              <a:lnSpc>
                <a:spcPct val="100000"/>
              </a:lnSpc>
              <a:spcBef>
                <a:spcPts val="0"/>
              </a:spcBef>
              <a:spcAft>
                <a:spcPts val="0"/>
              </a:spcAft>
              <a:buClr>
                <a:srgbClr val="FFFFFF"/>
              </a:buClr>
              <a:buSzPts val="1400"/>
              <a:buFont typeface="Helvetica Neue"/>
              <a:buNone/>
            </a:pPr>
            <a:endParaRPr sz="1400" b="0" i="0" u="none" strike="noStrike" cap="none">
              <a:solidFill>
                <a:srgbClr val="FFFFFF"/>
              </a:solidFill>
              <a:latin typeface="Helvetica Neue"/>
              <a:ea typeface="Helvetica Neue"/>
              <a:cs typeface="Helvetica Neue"/>
              <a:sym typeface="Helvetica Neue"/>
            </a:endParaRPr>
          </a:p>
        </p:txBody>
      </p:sp>
      <p:sp>
        <p:nvSpPr>
          <p:cNvPr id="953" name="Google Shape;953;p103"/>
          <p:cNvSpPr txBox="1"/>
          <p:nvPr/>
        </p:nvSpPr>
        <p:spPr>
          <a:xfrm>
            <a:off x="408312" y="2251643"/>
            <a:ext cx="2931900" cy="1420800"/>
          </a:xfrm>
          <a:prstGeom prst="rect">
            <a:avLst/>
          </a:prstGeom>
          <a:noFill/>
          <a:ln>
            <a:noFill/>
          </a:ln>
        </p:spPr>
        <p:txBody>
          <a:bodyPr spcFirstLastPara="1" wrap="square" lIns="32750" tIns="32750" rIns="32750" bIns="32750" anchor="ctr" anchorCtr="0">
            <a:spAutoFit/>
          </a:bodyPr>
          <a:lstStyle/>
          <a:p>
            <a:pPr marL="0" marR="0" lvl="0" indent="0" algn="l" rtl="0">
              <a:lnSpc>
                <a:spcPct val="100000"/>
              </a:lnSpc>
              <a:spcBef>
                <a:spcPts val="0"/>
              </a:spcBef>
              <a:spcAft>
                <a:spcPts val="0"/>
              </a:spcAft>
              <a:buClr>
                <a:srgbClr val="5E5E5E"/>
              </a:buClr>
              <a:buSzPts val="1100"/>
              <a:buFont typeface="Helvetica Neue"/>
              <a:buNone/>
            </a:pPr>
            <a:r>
              <a:rPr lang="en" sz="1100" b="0" i="0" u="none" strike="noStrike" cap="none">
                <a:solidFill>
                  <a:srgbClr val="5E5E5E"/>
                </a:solidFill>
                <a:latin typeface="Helvetica Neue"/>
                <a:ea typeface="Helvetica Neue"/>
                <a:cs typeface="Helvetica Neue"/>
                <a:sym typeface="Helvetica Neue"/>
              </a:rPr>
              <a:t>Students node demand:</a:t>
            </a:r>
            <a:endParaRPr sz="900"/>
          </a:p>
          <a:p>
            <a:pPr marL="0" marR="0" lvl="0" indent="0" algn="l" rtl="0">
              <a:lnSpc>
                <a:spcPct val="100000"/>
              </a:lnSpc>
              <a:spcBef>
                <a:spcPts val="0"/>
              </a:spcBef>
              <a:spcAft>
                <a:spcPts val="0"/>
              </a:spcAft>
              <a:buClr>
                <a:srgbClr val="5E5E5E"/>
              </a:buClr>
              <a:buSzPts val="1100"/>
              <a:buFont typeface="Helvetica Neue"/>
              <a:buNone/>
            </a:pPr>
            <a:r>
              <a:rPr lang="en" sz="1100" b="0" i="0" u="none" strike="noStrike" cap="none">
                <a:solidFill>
                  <a:srgbClr val="5E5E5E"/>
                </a:solidFill>
                <a:latin typeface="Helvetica Neue"/>
                <a:ea typeface="Helvetica Neue"/>
                <a:cs typeface="Helvetica Neue"/>
                <a:sym typeface="Helvetica Neue"/>
              </a:rPr>
              <a:t>The class count requirement for students</a:t>
            </a:r>
            <a:endParaRPr sz="900"/>
          </a:p>
          <a:p>
            <a:pPr marL="0" marR="0" lvl="0" indent="0" algn="l" rtl="0">
              <a:lnSpc>
                <a:spcPct val="100000"/>
              </a:lnSpc>
              <a:spcBef>
                <a:spcPts val="0"/>
              </a:spcBef>
              <a:spcAft>
                <a:spcPts val="0"/>
              </a:spcAft>
              <a:buClr>
                <a:srgbClr val="5E5E5E"/>
              </a:buClr>
              <a:buSzPts val="1100"/>
              <a:buFont typeface="Helvetica Neue"/>
              <a:buNone/>
            </a:pPr>
            <a:endParaRPr sz="1100" b="0" i="0" u="none" strike="noStrike" cap="none">
              <a:solidFill>
                <a:srgbClr val="5E5E5E"/>
              </a:solidFill>
              <a:latin typeface="Helvetica Neue"/>
              <a:ea typeface="Helvetica Neue"/>
              <a:cs typeface="Helvetica Neue"/>
              <a:sym typeface="Helvetica Neue"/>
            </a:endParaRPr>
          </a:p>
          <a:p>
            <a:pPr marL="0" marR="0" lvl="0" indent="0" algn="l" rtl="0">
              <a:lnSpc>
                <a:spcPct val="100000"/>
              </a:lnSpc>
              <a:spcBef>
                <a:spcPts val="0"/>
              </a:spcBef>
              <a:spcAft>
                <a:spcPts val="0"/>
              </a:spcAft>
              <a:buClr>
                <a:srgbClr val="5E5E5E"/>
              </a:buClr>
              <a:buSzPts val="1100"/>
              <a:buFont typeface="Helvetica Neue"/>
              <a:buNone/>
            </a:pPr>
            <a:r>
              <a:rPr lang="en" sz="1100" b="0" i="0" u="none" strike="noStrike" cap="none">
                <a:solidFill>
                  <a:srgbClr val="5E5E5E"/>
                </a:solidFill>
                <a:latin typeface="Helvetica Neue"/>
                <a:ea typeface="Helvetica Neue"/>
                <a:cs typeface="Helvetica Neue"/>
                <a:sym typeface="Helvetica Neue"/>
              </a:rPr>
              <a:t>Lessons node demand:</a:t>
            </a:r>
            <a:endParaRPr sz="900"/>
          </a:p>
          <a:p>
            <a:pPr marL="0" marR="0" lvl="0" indent="0" algn="l" rtl="0">
              <a:lnSpc>
                <a:spcPct val="100000"/>
              </a:lnSpc>
              <a:spcBef>
                <a:spcPts val="0"/>
              </a:spcBef>
              <a:spcAft>
                <a:spcPts val="0"/>
              </a:spcAft>
              <a:buClr>
                <a:srgbClr val="5E5E5E"/>
              </a:buClr>
              <a:buSzPts val="1100"/>
              <a:buFont typeface="Helvetica Neue"/>
              <a:buNone/>
            </a:pPr>
            <a:r>
              <a:rPr lang="en" sz="1100" b="0" i="0" u="none" strike="noStrike" cap="none">
                <a:solidFill>
                  <a:srgbClr val="5E5E5E"/>
                </a:solidFill>
                <a:latin typeface="Helvetica Neue"/>
                <a:ea typeface="Helvetica Neue"/>
                <a:cs typeface="Helvetica Neue"/>
                <a:sym typeface="Helvetica Neue"/>
              </a:rPr>
              <a:t>The particular people number requirement</a:t>
            </a:r>
            <a:endParaRPr sz="900"/>
          </a:p>
          <a:p>
            <a:pPr marL="0" marR="0" lvl="0" indent="0" algn="l" rtl="0">
              <a:lnSpc>
                <a:spcPct val="100000"/>
              </a:lnSpc>
              <a:spcBef>
                <a:spcPts val="0"/>
              </a:spcBef>
              <a:spcAft>
                <a:spcPts val="0"/>
              </a:spcAft>
              <a:buClr>
                <a:srgbClr val="5E5E5E"/>
              </a:buClr>
              <a:buSzPts val="1100"/>
              <a:buFont typeface="Helvetica Neue"/>
              <a:buNone/>
            </a:pPr>
            <a:endParaRPr sz="1100" b="0" i="0" u="none" strike="noStrike" cap="none">
              <a:solidFill>
                <a:srgbClr val="5E5E5E"/>
              </a:solidFill>
              <a:latin typeface="Helvetica Neue"/>
              <a:ea typeface="Helvetica Neue"/>
              <a:cs typeface="Helvetica Neue"/>
              <a:sym typeface="Helvetica Neue"/>
            </a:endParaRPr>
          </a:p>
          <a:p>
            <a:pPr marL="0" marR="0" lvl="0" indent="0" algn="l" rtl="0">
              <a:lnSpc>
                <a:spcPct val="100000"/>
              </a:lnSpc>
              <a:spcBef>
                <a:spcPts val="0"/>
              </a:spcBef>
              <a:spcAft>
                <a:spcPts val="0"/>
              </a:spcAft>
              <a:buClr>
                <a:srgbClr val="5E5E5E"/>
              </a:buClr>
              <a:buSzPts val="1100"/>
              <a:buFont typeface="Helvetica Neue"/>
              <a:buNone/>
            </a:pPr>
            <a:r>
              <a:rPr lang="en" sz="1100" b="0" i="0" u="none" strike="noStrike" cap="none">
                <a:solidFill>
                  <a:srgbClr val="5E5E5E"/>
                </a:solidFill>
                <a:latin typeface="Helvetica Neue"/>
                <a:ea typeface="Helvetica Neue"/>
                <a:cs typeface="Helvetica Neue"/>
                <a:sym typeface="Helvetica Neue"/>
              </a:rPr>
              <a:t>Link all student nodes and lesson nodes,</a:t>
            </a:r>
            <a:endParaRPr sz="900"/>
          </a:p>
          <a:p>
            <a:pPr marL="0" marR="0" lvl="0" indent="0" algn="l" rtl="0">
              <a:lnSpc>
                <a:spcPct val="100000"/>
              </a:lnSpc>
              <a:spcBef>
                <a:spcPts val="0"/>
              </a:spcBef>
              <a:spcAft>
                <a:spcPts val="0"/>
              </a:spcAft>
              <a:buClr>
                <a:srgbClr val="5E5E5E"/>
              </a:buClr>
              <a:buSzPts val="1100"/>
              <a:buFont typeface="Helvetica Neue"/>
              <a:buNone/>
            </a:pPr>
            <a:r>
              <a:rPr lang="en" sz="1100" b="0" i="0" u="none" strike="noStrike" cap="none">
                <a:solidFill>
                  <a:srgbClr val="5E5E5E"/>
                </a:solidFill>
                <a:latin typeface="Helvetica Neue"/>
                <a:ea typeface="Helvetica Neue"/>
                <a:cs typeface="Helvetica Neue"/>
                <a:sym typeface="Helvetica Neue"/>
              </a:rPr>
              <a:t>Capacities are 2</a:t>
            </a:r>
            <a:endParaRPr sz="900"/>
          </a:p>
        </p:txBody>
      </p:sp>
      <p:sp>
        <p:nvSpPr>
          <p:cNvPr id="954" name="Google Shape;954;p103"/>
          <p:cNvSpPr/>
          <p:nvPr/>
        </p:nvSpPr>
        <p:spPr>
          <a:xfrm>
            <a:off x="4301007" y="3051727"/>
            <a:ext cx="542100" cy="406500"/>
          </a:xfrm>
          <a:prstGeom prst="ellipse">
            <a:avLst/>
          </a:prstGeom>
          <a:noFill/>
          <a:ln w="12700" cap="flat" cmpd="sng">
            <a:solidFill>
              <a:srgbClr val="000000"/>
            </a:solidFill>
            <a:prstDash val="solid"/>
            <a:miter lim="400000"/>
            <a:headEnd type="none" w="sm" len="sm"/>
            <a:tailEnd type="none" w="sm" len="sm"/>
          </a:ln>
        </p:spPr>
        <p:txBody>
          <a:bodyPr spcFirstLastPara="1" wrap="square" lIns="32750" tIns="32750" rIns="32750" bIns="32750" anchor="ctr" anchorCtr="0">
            <a:noAutofit/>
          </a:bodyPr>
          <a:lstStyle/>
          <a:p>
            <a:pPr marL="0" marR="0" lvl="0" indent="0" algn="ctr" rtl="0">
              <a:lnSpc>
                <a:spcPct val="100000"/>
              </a:lnSpc>
              <a:spcBef>
                <a:spcPts val="0"/>
              </a:spcBef>
              <a:spcAft>
                <a:spcPts val="0"/>
              </a:spcAft>
              <a:buClr>
                <a:srgbClr val="FFFFFF"/>
              </a:buClr>
              <a:buSzPts val="1400"/>
              <a:buFont typeface="Helvetica Neue"/>
              <a:buNone/>
            </a:pPr>
            <a:endParaRPr sz="1400" b="0" i="0" u="none" strike="noStrike" cap="none">
              <a:solidFill>
                <a:srgbClr val="FFFFFF"/>
              </a:solidFill>
              <a:latin typeface="Helvetica Neue"/>
              <a:ea typeface="Helvetica Neue"/>
              <a:cs typeface="Helvetica Neue"/>
              <a:sym typeface="Helvetica Neue"/>
            </a:endParaRPr>
          </a:p>
        </p:txBody>
      </p:sp>
      <p:sp>
        <p:nvSpPr>
          <p:cNvPr id="955" name="Google Shape;955;p103"/>
          <p:cNvSpPr/>
          <p:nvPr/>
        </p:nvSpPr>
        <p:spPr>
          <a:xfrm>
            <a:off x="7001270" y="3601272"/>
            <a:ext cx="542100" cy="406500"/>
          </a:xfrm>
          <a:prstGeom prst="ellipse">
            <a:avLst/>
          </a:prstGeom>
          <a:noFill/>
          <a:ln w="12700" cap="flat" cmpd="sng">
            <a:solidFill>
              <a:srgbClr val="000000"/>
            </a:solidFill>
            <a:prstDash val="solid"/>
            <a:miter lim="400000"/>
            <a:headEnd type="none" w="sm" len="sm"/>
            <a:tailEnd type="none" w="sm" len="sm"/>
          </a:ln>
        </p:spPr>
        <p:txBody>
          <a:bodyPr spcFirstLastPara="1" wrap="square" lIns="32750" tIns="32750" rIns="32750" bIns="32750" anchor="ctr" anchorCtr="0">
            <a:noAutofit/>
          </a:bodyPr>
          <a:lstStyle/>
          <a:p>
            <a:pPr marL="0" marR="0" lvl="0" indent="0" algn="ctr" rtl="0">
              <a:lnSpc>
                <a:spcPct val="100000"/>
              </a:lnSpc>
              <a:spcBef>
                <a:spcPts val="0"/>
              </a:spcBef>
              <a:spcAft>
                <a:spcPts val="0"/>
              </a:spcAft>
              <a:buClr>
                <a:srgbClr val="FFFFFF"/>
              </a:buClr>
              <a:buSzPts val="1400"/>
              <a:buFont typeface="Helvetica Neue"/>
              <a:buNone/>
            </a:pPr>
            <a:endParaRPr sz="1400" b="0" i="0" u="none" strike="noStrike" cap="none">
              <a:solidFill>
                <a:srgbClr val="FFFFFF"/>
              </a:solidFill>
              <a:latin typeface="Helvetica Neue"/>
              <a:ea typeface="Helvetica Neue"/>
              <a:cs typeface="Helvetica Neue"/>
              <a:sym typeface="Helvetica Neue"/>
            </a:endParaRPr>
          </a:p>
        </p:txBody>
      </p:sp>
      <p:sp>
        <p:nvSpPr>
          <p:cNvPr id="956" name="Google Shape;956;p103"/>
          <p:cNvSpPr/>
          <p:nvPr/>
        </p:nvSpPr>
        <p:spPr>
          <a:xfrm>
            <a:off x="7001270" y="3051727"/>
            <a:ext cx="542100" cy="406500"/>
          </a:xfrm>
          <a:prstGeom prst="ellipse">
            <a:avLst/>
          </a:prstGeom>
          <a:noFill/>
          <a:ln w="12700" cap="flat" cmpd="sng">
            <a:solidFill>
              <a:srgbClr val="000000"/>
            </a:solidFill>
            <a:prstDash val="solid"/>
            <a:miter lim="400000"/>
            <a:headEnd type="none" w="sm" len="sm"/>
            <a:tailEnd type="none" w="sm" len="sm"/>
          </a:ln>
        </p:spPr>
        <p:txBody>
          <a:bodyPr spcFirstLastPara="1" wrap="square" lIns="32750" tIns="32750" rIns="32750" bIns="32750" anchor="ctr" anchorCtr="0">
            <a:noAutofit/>
          </a:bodyPr>
          <a:lstStyle/>
          <a:p>
            <a:pPr marL="0" marR="0" lvl="0" indent="0" algn="ctr" rtl="0">
              <a:lnSpc>
                <a:spcPct val="100000"/>
              </a:lnSpc>
              <a:spcBef>
                <a:spcPts val="0"/>
              </a:spcBef>
              <a:spcAft>
                <a:spcPts val="0"/>
              </a:spcAft>
              <a:buClr>
                <a:srgbClr val="FFFFFF"/>
              </a:buClr>
              <a:buSzPts val="1400"/>
              <a:buFont typeface="Helvetica Neue"/>
              <a:buNone/>
            </a:pPr>
            <a:endParaRPr sz="1400" b="0" i="0" u="none" strike="noStrike" cap="none">
              <a:solidFill>
                <a:srgbClr val="FFFFFF"/>
              </a:solidFill>
              <a:latin typeface="Helvetica Neue"/>
              <a:ea typeface="Helvetica Neue"/>
              <a:cs typeface="Helvetica Neue"/>
              <a:sym typeface="Helvetica Neue"/>
            </a:endParaRPr>
          </a:p>
        </p:txBody>
      </p:sp>
      <p:sp>
        <p:nvSpPr>
          <p:cNvPr id="957" name="Google Shape;957;p103"/>
          <p:cNvSpPr/>
          <p:nvPr/>
        </p:nvSpPr>
        <p:spPr>
          <a:xfrm>
            <a:off x="7001270" y="2502182"/>
            <a:ext cx="542100" cy="406500"/>
          </a:xfrm>
          <a:prstGeom prst="ellipse">
            <a:avLst/>
          </a:prstGeom>
          <a:noFill/>
          <a:ln w="12700" cap="flat" cmpd="sng">
            <a:solidFill>
              <a:srgbClr val="000000"/>
            </a:solidFill>
            <a:prstDash val="solid"/>
            <a:miter lim="400000"/>
            <a:headEnd type="none" w="sm" len="sm"/>
            <a:tailEnd type="none" w="sm" len="sm"/>
          </a:ln>
        </p:spPr>
        <p:txBody>
          <a:bodyPr spcFirstLastPara="1" wrap="square" lIns="32750" tIns="32750" rIns="32750" bIns="32750" anchor="ctr" anchorCtr="0">
            <a:noAutofit/>
          </a:bodyPr>
          <a:lstStyle/>
          <a:p>
            <a:pPr marL="0" marR="0" lvl="0" indent="0" algn="ctr" rtl="0">
              <a:lnSpc>
                <a:spcPct val="100000"/>
              </a:lnSpc>
              <a:spcBef>
                <a:spcPts val="0"/>
              </a:spcBef>
              <a:spcAft>
                <a:spcPts val="0"/>
              </a:spcAft>
              <a:buClr>
                <a:srgbClr val="FFFFFF"/>
              </a:buClr>
              <a:buSzPts val="1400"/>
              <a:buFont typeface="Helvetica Neue"/>
              <a:buNone/>
            </a:pPr>
            <a:endParaRPr sz="1400" b="0" i="0" u="none" strike="noStrike" cap="none">
              <a:solidFill>
                <a:srgbClr val="FFFFFF"/>
              </a:solidFill>
              <a:latin typeface="Helvetica Neue"/>
              <a:ea typeface="Helvetica Neue"/>
              <a:cs typeface="Helvetica Neue"/>
              <a:sym typeface="Helvetica Neue"/>
            </a:endParaRPr>
          </a:p>
        </p:txBody>
      </p:sp>
      <p:sp>
        <p:nvSpPr>
          <p:cNvPr id="958" name="Google Shape;958;p103"/>
          <p:cNvSpPr/>
          <p:nvPr/>
        </p:nvSpPr>
        <p:spPr>
          <a:xfrm>
            <a:off x="4301007" y="3601272"/>
            <a:ext cx="542100" cy="406500"/>
          </a:xfrm>
          <a:prstGeom prst="ellipse">
            <a:avLst/>
          </a:prstGeom>
          <a:noFill/>
          <a:ln w="12700" cap="flat" cmpd="sng">
            <a:solidFill>
              <a:srgbClr val="000000"/>
            </a:solidFill>
            <a:prstDash val="solid"/>
            <a:miter lim="400000"/>
            <a:headEnd type="none" w="sm" len="sm"/>
            <a:tailEnd type="none" w="sm" len="sm"/>
          </a:ln>
        </p:spPr>
        <p:txBody>
          <a:bodyPr spcFirstLastPara="1" wrap="square" lIns="32750" tIns="32750" rIns="32750" bIns="32750" anchor="ctr" anchorCtr="0">
            <a:noAutofit/>
          </a:bodyPr>
          <a:lstStyle/>
          <a:p>
            <a:pPr marL="0" marR="0" lvl="0" indent="0" algn="ctr" rtl="0">
              <a:lnSpc>
                <a:spcPct val="100000"/>
              </a:lnSpc>
              <a:spcBef>
                <a:spcPts val="0"/>
              </a:spcBef>
              <a:spcAft>
                <a:spcPts val="0"/>
              </a:spcAft>
              <a:buClr>
                <a:srgbClr val="FFFFFF"/>
              </a:buClr>
              <a:buSzPts val="1400"/>
              <a:buFont typeface="Helvetica Neue"/>
              <a:buNone/>
            </a:pPr>
            <a:endParaRPr sz="1400" b="0" i="0" u="none" strike="noStrike" cap="none">
              <a:solidFill>
                <a:srgbClr val="FFFFFF"/>
              </a:solidFill>
              <a:latin typeface="Helvetica Neue"/>
              <a:ea typeface="Helvetica Neue"/>
              <a:cs typeface="Helvetica Neue"/>
              <a:sym typeface="Helvetica Neue"/>
            </a:endParaRPr>
          </a:p>
        </p:txBody>
      </p:sp>
      <p:sp>
        <p:nvSpPr>
          <p:cNvPr id="959" name="Google Shape;959;p103"/>
          <p:cNvSpPr txBox="1"/>
          <p:nvPr/>
        </p:nvSpPr>
        <p:spPr>
          <a:xfrm>
            <a:off x="4244637" y="2191345"/>
            <a:ext cx="654600" cy="220200"/>
          </a:xfrm>
          <a:prstGeom prst="rect">
            <a:avLst/>
          </a:prstGeom>
          <a:noFill/>
          <a:ln>
            <a:noFill/>
          </a:ln>
        </p:spPr>
        <p:txBody>
          <a:bodyPr spcFirstLastPara="1" wrap="square" lIns="32750" tIns="32750" rIns="32750" bIns="32750" anchor="ctr" anchorCtr="0">
            <a:spAutoFit/>
          </a:bodyPr>
          <a:lstStyle/>
          <a:p>
            <a:pPr marL="0" marR="0" lvl="0" indent="0" algn="ctr" rtl="0">
              <a:lnSpc>
                <a:spcPct val="100000"/>
              </a:lnSpc>
              <a:spcBef>
                <a:spcPts val="0"/>
              </a:spcBef>
              <a:spcAft>
                <a:spcPts val="0"/>
              </a:spcAft>
              <a:buClr>
                <a:srgbClr val="5E5E5E"/>
              </a:buClr>
              <a:buSzPts val="1000"/>
              <a:buFont typeface="Helvetica Neue"/>
              <a:buNone/>
            </a:pPr>
            <a:r>
              <a:rPr lang="en" sz="1000" b="0" i="0" u="none" strike="noStrike" cap="none">
                <a:solidFill>
                  <a:srgbClr val="5E5E5E"/>
                </a:solidFill>
                <a:latin typeface="Helvetica Neue"/>
                <a:ea typeface="Helvetica Neue"/>
                <a:cs typeface="Helvetica Neue"/>
                <a:sym typeface="Helvetica Neue"/>
              </a:rPr>
              <a:t>Students</a:t>
            </a:r>
            <a:endParaRPr sz="900"/>
          </a:p>
        </p:txBody>
      </p:sp>
      <p:sp>
        <p:nvSpPr>
          <p:cNvPr id="960" name="Google Shape;960;p103"/>
          <p:cNvSpPr txBox="1"/>
          <p:nvPr/>
        </p:nvSpPr>
        <p:spPr>
          <a:xfrm>
            <a:off x="6966118" y="2176154"/>
            <a:ext cx="612300" cy="220200"/>
          </a:xfrm>
          <a:prstGeom prst="rect">
            <a:avLst/>
          </a:prstGeom>
          <a:noFill/>
          <a:ln>
            <a:noFill/>
          </a:ln>
        </p:spPr>
        <p:txBody>
          <a:bodyPr spcFirstLastPara="1" wrap="square" lIns="32750" tIns="32750" rIns="32750" bIns="32750" anchor="ctr" anchorCtr="0">
            <a:spAutoFit/>
          </a:bodyPr>
          <a:lstStyle/>
          <a:p>
            <a:pPr marL="0" marR="0" lvl="0" indent="0" algn="ctr" rtl="0">
              <a:lnSpc>
                <a:spcPct val="100000"/>
              </a:lnSpc>
              <a:spcBef>
                <a:spcPts val="0"/>
              </a:spcBef>
              <a:spcAft>
                <a:spcPts val="0"/>
              </a:spcAft>
              <a:buClr>
                <a:srgbClr val="5E5E5E"/>
              </a:buClr>
              <a:buSzPts val="1000"/>
              <a:buFont typeface="Helvetica Neue"/>
              <a:buNone/>
            </a:pPr>
            <a:r>
              <a:rPr lang="en" sz="1000" b="0" i="0" u="none" strike="noStrike" cap="none">
                <a:solidFill>
                  <a:srgbClr val="5E5E5E"/>
                </a:solidFill>
                <a:latin typeface="Helvetica Neue"/>
                <a:ea typeface="Helvetica Neue"/>
                <a:cs typeface="Helvetica Neue"/>
                <a:sym typeface="Helvetica Neue"/>
              </a:rPr>
              <a:t>Lessons</a:t>
            </a:r>
            <a:endParaRPr sz="900"/>
          </a:p>
        </p:txBody>
      </p:sp>
      <p:sp>
        <p:nvSpPr>
          <p:cNvPr id="961" name="Google Shape;961;p103"/>
          <p:cNvSpPr txBox="1"/>
          <p:nvPr/>
        </p:nvSpPr>
        <p:spPr>
          <a:xfrm>
            <a:off x="4373298" y="2619850"/>
            <a:ext cx="324900" cy="220200"/>
          </a:xfrm>
          <a:prstGeom prst="rect">
            <a:avLst/>
          </a:prstGeom>
          <a:noFill/>
          <a:ln>
            <a:noFill/>
          </a:ln>
        </p:spPr>
        <p:txBody>
          <a:bodyPr spcFirstLastPara="1" wrap="square" lIns="32750" tIns="32750" rIns="32750" bIns="32750" anchor="ctr" anchorCtr="0">
            <a:spAutoFit/>
          </a:bodyPr>
          <a:lstStyle/>
          <a:p>
            <a:pPr marL="0" marR="0" lvl="0" indent="0" algn="ctr" rtl="0">
              <a:lnSpc>
                <a:spcPct val="100000"/>
              </a:lnSpc>
              <a:spcBef>
                <a:spcPts val="0"/>
              </a:spcBef>
              <a:spcAft>
                <a:spcPts val="0"/>
              </a:spcAft>
              <a:buClr>
                <a:srgbClr val="5E5E5E"/>
              </a:buClr>
              <a:buSzPts val="1000"/>
              <a:buFont typeface="Helvetica Neue"/>
              <a:buNone/>
            </a:pPr>
            <a:r>
              <a:rPr lang="en" sz="1000">
                <a:solidFill>
                  <a:srgbClr val="5E5E5E"/>
                </a:solidFill>
                <a:latin typeface="Helvetica Neue"/>
                <a:ea typeface="Helvetica Neue"/>
                <a:cs typeface="Helvetica Neue"/>
                <a:sym typeface="Helvetica Neue"/>
              </a:rPr>
              <a:t>-</a:t>
            </a:r>
            <a:r>
              <a:rPr lang="en" sz="1000" b="0" i="0" u="none" strike="noStrike" cap="none">
                <a:solidFill>
                  <a:srgbClr val="5E5E5E"/>
                </a:solidFill>
                <a:latin typeface="Helvetica Neue"/>
                <a:ea typeface="Helvetica Neue"/>
                <a:cs typeface="Helvetica Neue"/>
                <a:sym typeface="Helvetica Neue"/>
              </a:rPr>
              <a:t>S1</a:t>
            </a:r>
            <a:endParaRPr sz="900"/>
          </a:p>
        </p:txBody>
      </p:sp>
      <p:sp>
        <p:nvSpPr>
          <p:cNvPr id="962" name="Google Shape;962;p103"/>
          <p:cNvSpPr txBox="1"/>
          <p:nvPr/>
        </p:nvSpPr>
        <p:spPr>
          <a:xfrm>
            <a:off x="4373199" y="3718950"/>
            <a:ext cx="324900" cy="220200"/>
          </a:xfrm>
          <a:prstGeom prst="rect">
            <a:avLst/>
          </a:prstGeom>
          <a:noFill/>
          <a:ln>
            <a:noFill/>
          </a:ln>
        </p:spPr>
        <p:txBody>
          <a:bodyPr spcFirstLastPara="1" wrap="square" lIns="32750" tIns="32750" rIns="32750" bIns="32750" anchor="ctr" anchorCtr="0">
            <a:spAutoFit/>
          </a:bodyPr>
          <a:lstStyle/>
          <a:p>
            <a:pPr marL="0" marR="0" lvl="0" indent="0" algn="ctr" rtl="0">
              <a:lnSpc>
                <a:spcPct val="100000"/>
              </a:lnSpc>
              <a:spcBef>
                <a:spcPts val="0"/>
              </a:spcBef>
              <a:spcAft>
                <a:spcPts val="0"/>
              </a:spcAft>
              <a:buClr>
                <a:srgbClr val="5E5E5E"/>
              </a:buClr>
              <a:buSzPts val="1000"/>
              <a:buFont typeface="Helvetica Neue"/>
              <a:buNone/>
            </a:pPr>
            <a:r>
              <a:rPr lang="en" sz="1000">
                <a:solidFill>
                  <a:srgbClr val="5E5E5E"/>
                </a:solidFill>
                <a:latin typeface="Helvetica Neue"/>
                <a:ea typeface="Helvetica Neue"/>
                <a:cs typeface="Helvetica Neue"/>
                <a:sym typeface="Helvetica Neue"/>
              </a:rPr>
              <a:t>-</a:t>
            </a:r>
            <a:r>
              <a:rPr lang="en" sz="1000" b="0" i="0" u="none" strike="noStrike" cap="none">
                <a:solidFill>
                  <a:srgbClr val="5E5E5E"/>
                </a:solidFill>
                <a:latin typeface="Helvetica Neue"/>
                <a:ea typeface="Helvetica Neue"/>
                <a:cs typeface="Helvetica Neue"/>
                <a:sym typeface="Helvetica Neue"/>
              </a:rPr>
              <a:t>S3</a:t>
            </a:r>
            <a:endParaRPr sz="900"/>
          </a:p>
        </p:txBody>
      </p:sp>
      <p:sp>
        <p:nvSpPr>
          <p:cNvPr id="963" name="Google Shape;963;p103"/>
          <p:cNvSpPr txBox="1"/>
          <p:nvPr/>
        </p:nvSpPr>
        <p:spPr>
          <a:xfrm>
            <a:off x="4373198" y="3169400"/>
            <a:ext cx="324900" cy="220200"/>
          </a:xfrm>
          <a:prstGeom prst="rect">
            <a:avLst/>
          </a:prstGeom>
          <a:noFill/>
          <a:ln>
            <a:noFill/>
          </a:ln>
        </p:spPr>
        <p:txBody>
          <a:bodyPr spcFirstLastPara="1" wrap="square" lIns="32750" tIns="32750" rIns="32750" bIns="32750" anchor="ctr" anchorCtr="0">
            <a:spAutoFit/>
          </a:bodyPr>
          <a:lstStyle/>
          <a:p>
            <a:pPr marL="0" marR="0" lvl="0" indent="0" algn="ctr" rtl="0">
              <a:lnSpc>
                <a:spcPct val="100000"/>
              </a:lnSpc>
              <a:spcBef>
                <a:spcPts val="0"/>
              </a:spcBef>
              <a:spcAft>
                <a:spcPts val="0"/>
              </a:spcAft>
              <a:buClr>
                <a:srgbClr val="5E5E5E"/>
              </a:buClr>
              <a:buSzPts val="1000"/>
              <a:buFont typeface="Helvetica Neue"/>
              <a:buNone/>
            </a:pPr>
            <a:r>
              <a:rPr lang="en" sz="1000">
                <a:solidFill>
                  <a:srgbClr val="5E5E5E"/>
                </a:solidFill>
                <a:latin typeface="Helvetica Neue"/>
                <a:ea typeface="Helvetica Neue"/>
                <a:cs typeface="Helvetica Neue"/>
                <a:sym typeface="Helvetica Neue"/>
              </a:rPr>
              <a:t>-</a:t>
            </a:r>
            <a:r>
              <a:rPr lang="en" sz="1000" b="0" i="0" u="none" strike="noStrike" cap="none">
                <a:solidFill>
                  <a:srgbClr val="5E5E5E"/>
                </a:solidFill>
                <a:latin typeface="Helvetica Neue"/>
                <a:ea typeface="Helvetica Neue"/>
                <a:cs typeface="Helvetica Neue"/>
                <a:sym typeface="Helvetica Neue"/>
              </a:rPr>
              <a:t>S2</a:t>
            </a:r>
            <a:endParaRPr sz="900"/>
          </a:p>
        </p:txBody>
      </p:sp>
      <p:sp>
        <p:nvSpPr>
          <p:cNvPr id="964" name="Google Shape;964;p103"/>
          <p:cNvSpPr txBox="1"/>
          <p:nvPr/>
        </p:nvSpPr>
        <p:spPr>
          <a:xfrm>
            <a:off x="7152640" y="2619862"/>
            <a:ext cx="239100" cy="220200"/>
          </a:xfrm>
          <a:prstGeom prst="rect">
            <a:avLst/>
          </a:prstGeom>
          <a:noFill/>
          <a:ln>
            <a:noFill/>
          </a:ln>
        </p:spPr>
        <p:txBody>
          <a:bodyPr spcFirstLastPara="1" wrap="square" lIns="32750" tIns="32750" rIns="32750" bIns="32750" anchor="ctr" anchorCtr="0">
            <a:spAutoFit/>
          </a:bodyPr>
          <a:lstStyle/>
          <a:p>
            <a:pPr marL="0" marR="0" lvl="0" indent="0" algn="ctr" rtl="0">
              <a:lnSpc>
                <a:spcPct val="100000"/>
              </a:lnSpc>
              <a:spcBef>
                <a:spcPts val="0"/>
              </a:spcBef>
              <a:spcAft>
                <a:spcPts val="0"/>
              </a:spcAft>
              <a:buClr>
                <a:srgbClr val="5E5E5E"/>
              </a:buClr>
              <a:buSzPts val="1000"/>
              <a:buFont typeface="Helvetica Neue"/>
              <a:buNone/>
            </a:pPr>
            <a:r>
              <a:rPr lang="en" sz="1000" b="0" i="0" u="none" strike="noStrike" cap="none">
                <a:solidFill>
                  <a:srgbClr val="5E5E5E"/>
                </a:solidFill>
                <a:latin typeface="Helvetica Neue"/>
                <a:ea typeface="Helvetica Neue"/>
                <a:cs typeface="Helvetica Neue"/>
                <a:sym typeface="Helvetica Neue"/>
              </a:rPr>
              <a:t>L1</a:t>
            </a:r>
            <a:endParaRPr sz="900"/>
          </a:p>
        </p:txBody>
      </p:sp>
      <p:sp>
        <p:nvSpPr>
          <p:cNvPr id="965" name="Google Shape;965;p103"/>
          <p:cNvSpPr txBox="1"/>
          <p:nvPr/>
        </p:nvSpPr>
        <p:spPr>
          <a:xfrm>
            <a:off x="7152640" y="3169407"/>
            <a:ext cx="239100" cy="220200"/>
          </a:xfrm>
          <a:prstGeom prst="rect">
            <a:avLst/>
          </a:prstGeom>
          <a:noFill/>
          <a:ln>
            <a:noFill/>
          </a:ln>
        </p:spPr>
        <p:txBody>
          <a:bodyPr spcFirstLastPara="1" wrap="square" lIns="32750" tIns="32750" rIns="32750" bIns="32750" anchor="ctr" anchorCtr="0">
            <a:spAutoFit/>
          </a:bodyPr>
          <a:lstStyle/>
          <a:p>
            <a:pPr marL="0" marR="0" lvl="0" indent="0" algn="ctr" rtl="0">
              <a:lnSpc>
                <a:spcPct val="100000"/>
              </a:lnSpc>
              <a:spcBef>
                <a:spcPts val="0"/>
              </a:spcBef>
              <a:spcAft>
                <a:spcPts val="0"/>
              </a:spcAft>
              <a:buClr>
                <a:srgbClr val="5E5E5E"/>
              </a:buClr>
              <a:buSzPts val="1000"/>
              <a:buFont typeface="Helvetica Neue"/>
              <a:buNone/>
            </a:pPr>
            <a:r>
              <a:rPr lang="en" sz="1000" b="0" i="0" u="none" strike="noStrike" cap="none">
                <a:solidFill>
                  <a:srgbClr val="5E5E5E"/>
                </a:solidFill>
                <a:latin typeface="Helvetica Neue"/>
                <a:ea typeface="Helvetica Neue"/>
                <a:cs typeface="Helvetica Neue"/>
                <a:sym typeface="Helvetica Neue"/>
              </a:rPr>
              <a:t>L2</a:t>
            </a:r>
            <a:endParaRPr sz="900"/>
          </a:p>
        </p:txBody>
      </p:sp>
      <p:sp>
        <p:nvSpPr>
          <p:cNvPr id="966" name="Google Shape;966;p103"/>
          <p:cNvSpPr txBox="1"/>
          <p:nvPr/>
        </p:nvSpPr>
        <p:spPr>
          <a:xfrm>
            <a:off x="7152640" y="3718952"/>
            <a:ext cx="239100" cy="220200"/>
          </a:xfrm>
          <a:prstGeom prst="rect">
            <a:avLst/>
          </a:prstGeom>
          <a:noFill/>
          <a:ln>
            <a:noFill/>
          </a:ln>
        </p:spPr>
        <p:txBody>
          <a:bodyPr spcFirstLastPara="1" wrap="square" lIns="32750" tIns="32750" rIns="32750" bIns="32750" anchor="ctr" anchorCtr="0">
            <a:spAutoFit/>
          </a:bodyPr>
          <a:lstStyle/>
          <a:p>
            <a:pPr marL="0" marR="0" lvl="0" indent="0" algn="ctr" rtl="0">
              <a:lnSpc>
                <a:spcPct val="100000"/>
              </a:lnSpc>
              <a:spcBef>
                <a:spcPts val="0"/>
              </a:spcBef>
              <a:spcAft>
                <a:spcPts val="0"/>
              </a:spcAft>
              <a:buClr>
                <a:srgbClr val="5E5E5E"/>
              </a:buClr>
              <a:buSzPts val="1000"/>
              <a:buFont typeface="Helvetica Neue"/>
              <a:buNone/>
            </a:pPr>
            <a:r>
              <a:rPr lang="en" sz="1000" b="0" i="0" u="none" strike="noStrike" cap="none">
                <a:solidFill>
                  <a:srgbClr val="5E5E5E"/>
                </a:solidFill>
                <a:latin typeface="Helvetica Neue"/>
                <a:ea typeface="Helvetica Neue"/>
                <a:cs typeface="Helvetica Neue"/>
                <a:sym typeface="Helvetica Neue"/>
              </a:rPr>
              <a:t>L3</a:t>
            </a:r>
            <a:endParaRPr sz="900"/>
          </a:p>
        </p:txBody>
      </p:sp>
      <p:cxnSp>
        <p:nvCxnSpPr>
          <p:cNvPr id="967" name="Google Shape;967;p103"/>
          <p:cNvCxnSpPr/>
          <p:nvPr/>
        </p:nvCxnSpPr>
        <p:spPr>
          <a:xfrm>
            <a:off x="4843899" y="2705426"/>
            <a:ext cx="2156400" cy="0"/>
          </a:xfrm>
          <a:prstGeom prst="straightConnector1">
            <a:avLst/>
          </a:prstGeom>
          <a:noFill/>
          <a:ln w="25400" cap="flat" cmpd="sng">
            <a:solidFill>
              <a:srgbClr val="000000"/>
            </a:solidFill>
            <a:prstDash val="solid"/>
            <a:miter lim="400000"/>
            <a:headEnd type="none" w="sm" len="sm"/>
            <a:tailEnd type="triangle" w="med" len="med"/>
          </a:ln>
        </p:spPr>
      </p:cxnSp>
      <p:cxnSp>
        <p:nvCxnSpPr>
          <p:cNvPr id="968" name="Google Shape;968;p103"/>
          <p:cNvCxnSpPr/>
          <p:nvPr/>
        </p:nvCxnSpPr>
        <p:spPr>
          <a:xfrm>
            <a:off x="4843899" y="3254971"/>
            <a:ext cx="2156400" cy="0"/>
          </a:xfrm>
          <a:prstGeom prst="straightConnector1">
            <a:avLst/>
          </a:prstGeom>
          <a:noFill/>
          <a:ln w="25400" cap="flat" cmpd="sng">
            <a:solidFill>
              <a:srgbClr val="000000"/>
            </a:solidFill>
            <a:prstDash val="solid"/>
            <a:miter lim="400000"/>
            <a:headEnd type="none" w="sm" len="sm"/>
            <a:tailEnd type="triangle" w="med" len="med"/>
          </a:ln>
        </p:spPr>
      </p:cxnSp>
      <p:cxnSp>
        <p:nvCxnSpPr>
          <p:cNvPr id="969" name="Google Shape;969;p103"/>
          <p:cNvCxnSpPr/>
          <p:nvPr/>
        </p:nvCxnSpPr>
        <p:spPr>
          <a:xfrm>
            <a:off x="4854507" y="3804516"/>
            <a:ext cx="2156400" cy="0"/>
          </a:xfrm>
          <a:prstGeom prst="straightConnector1">
            <a:avLst/>
          </a:prstGeom>
          <a:noFill/>
          <a:ln w="25400" cap="flat" cmpd="sng">
            <a:solidFill>
              <a:srgbClr val="000000"/>
            </a:solidFill>
            <a:prstDash val="solid"/>
            <a:miter lim="400000"/>
            <a:headEnd type="none" w="sm" len="sm"/>
            <a:tailEnd type="triangle" w="med" len="med"/>
          </a:ln>
        </p:spPr>
      </p:cxnSp>
      <p:cxnSp>
        <p:nvCxnSpPr>
          <p:cNvPr id="970" name="Google Shape;970;p103"/>
          <p:cNvCxnSpPr/>
          <p:nvPr/>
        </p:nvCxnSpPr>
        <p:spPr>
          <a:xfrm>
            <a:off x="4843899" y="2705426"/>
            <a:ext cx="2175900" cy="553500"/>
          </a:xfrm>
          <a:prstGeom prst="straightConnector1">
            <a:avLst/>
          </a:prstGeom>
          <a:noFill/>
          <a:ln w="25400" cap="flat" cmpd="sng">
            <a:solidFill>
              <a:srgbClr val="000000"/>
            </a:solidFill>
            <a:prstDash val="solid"/>
            <a:miter lim="400000"/>
            <a:headEnd type="none" w="sm" len="sm"/>
            <a:tailEnd type="triangle" w="med" len="med"/>
          </a:ln>
        </p:spPr>
      </p:cxnSp>
      <p:cxnSp>
        <p:nvCxnSpPr>
          <p:cNvPr id="971" name="Google Shape;971;p103"/>
          <p:cNvCxnSpPr/>
          <p:nvPr/>
        </p:nvCxnSpPr>
        <p:spPr>
          <a:xfrm>
            <a:off x="4848680" y="3254138"/>
            <a:ext cx="2175900" cy="553500"/>
          </a:xfrm>
          <a:prstGeom prst="straightConnector1">
            <a:avLst/>
          </a:prstGeom>
          <a:noFill/>
          <a:ln w="25400" cap="flat" cmpd="sng">
            <a:solidFill>
              <a:srgbClr val="000000"/>
            </a:solidFill>
            <a:prstDash val="solid"/>
            <a:miter lim="400000"/>
            <a:headEnd type="none" w="sm" len="sm"/>
            <a:tailEnd type="triangle" w="med" len="med"/>
          </a:ln>
        </p:spPr>
      </p:cxnSp>
      <p:cxnSp>
        <p:nvCxnSpPr>
          <p:cNvPr id="972" name="Google Shape;972;p103"/>
          <p:cNvCxnSpPr/>
          <p:nvPr/>
        </p:nvCxnSpPr>
        <p:spPr>
          <a:xfrm rot="10800000" flipH="1">
            <a:off x="4843898" y="3266916"/>
            <a:ext cx="2180700" cy="537600"/>
          </a:xfrm>
          <a:prstGeom prst="straightConnector1">
            <a:avLst/>
          </a:prstGeom>
          <a:noFill/>
          <a:ln w="25400" cap="flat" cmpd="sng">
            <a:solidFill>
              <a:srgbClr val="000000"/>
            </a:solidFill>
            <a:prstDash val="solid"/>
            <a:miter lim="400000"/>
            <a:headEnd type="none" w="sm" len="sm"/>
            <a:tailEnd type="triangle" w="med" len="med"/>
          </a:ln>
        </p:spPr>
      </p:cxnSp>
      <p:cxnSp>
        <p:nvCxnSpPr>
          <p:cNvPr id="973" name="Google Shape;973;p103"/>
          <p:cNvCxnSpPr/>
          <p:nvPr/>
        </p:nvCxnSpPr>
        <p:spPr>
          <a:xfrm rot="10800000" flipH="1">
            <a:off x="4853260" y="2717211"/>
            <a:ext cx="2180700" cy="537600"/>
          </a:xfrm>
          <a:prstGeom prst="straightConnector1">
            <a:avLst/>
          </a:prstGeom>
          <a:noFill/>
          <a:ln w="25400" cap="flat" cmpd="sng">
            <a:solidFill>
              <a:srgbClr val="000000"/>
            </a:solidFill>
            <a:prstDash val="solid"/>
            <a:miter lim="400000"/>
            <a:headEnd type="none" w="sm" len="sm"/>
            <a:tailEnd type="triangle" w="med" len="med"/>
          </a:ln>
        </p:spPr>
      </p:cxnSp>
      <p:cxnSp>
        <p:nvCxnSpPr>
          <p:cNvPr id="974" name="Google Shape;974;p103"/>
          <p:cNvCxnSpPr/>
          <p:nvPr/>
        </p:nvCxnSpPr>
        <p:spPr>
          <a:xfrm>
            <a:off x="4848835" y="2703411"/>
            <a:ext cx="2133900" cy="1066500"/>
          </a:xfrm>
          <a:prstGeom prst="straightConnector1">
            <a:avLst/>
          </a:prstGeom>
          <a:noFill/>
          <a:ln w="25400" cap="flat" cmpd="sng">
            <a:solidFill>
              <a:srgbClr val="000000"/>
            </a:solidFill>
            <a:prstDash val="solid"/>
            <a:miter lim="400000"/>
            <a:headEnd type="none" w="sm" len="sm"/>
            <a:tailEnd type="triangle" w="med" len="med"/>
          </a:ln>
        </p:spPr>
      </p:cxnSp>
      <p:cxnSp>
        <p:nvCxnSpPr>
          <p:cNvPr id="975" name="Google Shape;975;p103"/>
          <p:cNvCxnSpPr/>
          <p:nvPr/>
        </p:nvCxnSpPr>
        <p:spPr>
          <a:xfrm rot="10800000" flipH="1">
            <a:off x="4853260" y="2743416"/>
            <a:ext cx="2181900" cy="1061100"/>
          </a:xfrm>
          <a:prstGeom prst="straightConnector1">
            <a:avLst/>
          </a:prstGeom>
          <a:noFill/>
          <a:ln w="25400" cap="flat" cmpd="sng">
            <a:solidFill>
              <a:srgbClr val="000000"/>
            </a:solidFill>
            <a:prstDash val="solid"/>
            <a:miter lim="400000"/>
            <a:headEnd type="none" w="sm" len="sm"/>
            <a:tailEnd type="triangle" w="med" len="med"/>
          </a:ln>
        </p:spPr>
      </p:cxnSp>
      <p:sp>
        <p:nvSpPr>
          <p:cNvPr id="976" name="Google Shape;976;p103"/>
          <p:cNvSpPr txBox="1"/>
          <p:nvPr/>
        </p:nvSpPr>
        <p:spPr>
          <a:xfrm>
            <a:off x="5516207" y="2339308"/>
            <a:ext cx="504900" cy="220200"/>
          </a:xfrm>
          <a:prstGeom prst="rect">
            <a:avLst/>
          </a:prstGeom>
          <a:noFill/>
          <a:ln>
            <a:noFill/>
          </a:ln>
        </p:spPr>
        <p:txBody>
          <a:bodyPr spcFirstLastPara="1" wrap="square" lIns="32750" tIns="32750" rIns="32750" bIns="32750" anchor="ctr" anchorCtr="0">
            <a:spAutoFit/>
          </a:bodyPr>
          <a:lstStyle/>
          <a:p>
            <a:pPr marL="0" marR="0" lvl="0" indent="0" algn="ctr" rtl="0">
              <a:lnSpc>
                <a:spcPct val="100000"/>
              </a:lnSpc>
              <a:spcBef>
                <a:spcPts val="0"/>
              </a:spcBef>
              <a:spcAft>
                <a:spcPts val="0"/>
              </a:spcAft>
              <a:buClr>
                <a:srgbClr val="5E5E5E"/>
              </a:buClr>
              <a:buSzPts val="1000"/>
              <a:buFont typeface="Helvetica Neue"/>
              <a:buNone/>
            </a:pPr>
            <a:r>
              <a:rPr lang="en" sz="1000" b="0" i="0" u="none" strike="noStrike" cap="none">
                <a:solidFill>
                  <a:srgbClr val="5E5E5E"/>
                </a:solidFill>
                <a:latin typeface="Helvetica Neue"/>
                <a:ea typeface="Helvetica Neue"/>
                <a:cs typeface="Helvetica Neue"/>
                <a:sym typeface="Helvetica Neue"/>
              </a:rPr>
              <a:t>Ce = 2</a:t>
            </a:r>
            <a:endParaRPr sz="900"/>
          </a:p>
        </p:txBody>
      </p:sp>
      <p:sp>
        <p:nvSpPr>
          <p:cNvPr id="977" name="Google Shape;977;p103"/>
          <p:cNvSpPr txBox="1"/>
          <p:nvPr/>
        </p:nvSpPr>
        <p:spPr>
          <a:xfrm>
            <a:off x="411084" y="3815660"/>
            <a:ext cx="4129500" cy="758700"/>
          </a:xfrm>
          <a:prstGeom prst="rect">
            <a:avLst/>
          </a:prstGeom>
          <a:noFill/>
          <a:ln>
            <a:noFill/>
          </a:ln>
        </p:spPr>
        <p:txBody>
          <a:bodyPr spcFirstLastPara="1" wrap="square" lIns="32750" tIns="32750" rIns="32750" bIns="32750" anchor="ctr" anchorCtr="0">
            <a:spAutoFit/>
          </a:bodyPr>
          <a:lstStyle/>
          <a:p>
            <a:pPr marL="0" marR="0" lvl="0" indent="0" algn="l" rtl="0">
              <a:lnSpc>
                <a:spcPct val="100000"/>
              </a:lnSpc>
              <a:spcBef>
                <a:spcPts val="0"/>
              </a:spcBef>
              <a:spcAft>
                <a:spcPts val="0"/>
              </a:spcAft>
              <a:buClr>
                <a:srgbClr val="B41600"/>
              </a:buClr>
              <a:buSzPts val="1500"/>
              <a:buFont typeface="Helvetica Neue"/>
              <a:buNone/>
            </a:pPr>
            <a:r>
              <a:rPr lang="en" sz="1500" b="0" i="0" u="none" strike="noStrike" cap="none">
                <a:solidFill>
                  <a:srgbClr val="B41600"/>
                </a:solidFill>
                <a:latin typeface="Helvetica Neue"/>
                <a:ea typeface="Helvetica Neue"/>
                <a:cs typeface="Helvetica Neue"/>
                <a:sym typeface="Helvetica Neue"/>
              </a:rPr>
              <a:t>Set lower bound of edge as 1</a:t>
            </a:r>
            <a:endParaRPr sz="900"/>
          </a:p>
          <a:p>
            <a:pPr marL="0" marR="0" lvl="0" indent="0" algn="l" rtl="0">
              <a:lnSpc>
                <a:spcPct val="100000"/>
              </a:lnSpc>
              <a:spcBef>
                <a:spcPts val="0"/>
              </a:spcBef>
              <a:spcAft>
                <a:spcPts val="0"/>
              </a:spcAft>
              <a:buClr>
                <a:srgbClr val="B41600"/>
              </a:buClr>
              <a:buSzPts val="1500"/>
              <a:buFont typeface="Helvetica Neue"/>
              <a:buNone/>
            </a:pPr>
            <a:r>
              <a:rPr lang="en" sz="1500" b="0" i="0" u="none" strike="noStrike" cap="none">
                <a:solidFill>
                  <a:srgbClr val="B41600"/>
                </a:solidFill>
                <a:latin typeface="Helvetica Neue"/>
                <a:ea typeface="Helvetica Neue"/>
                <a:cs typeface="Helvetica Neue"/>
                <a:sym typeface="Helvetica Neue"/>
              </a:rPr>
              <a:t>If the course is compulsory for the student</a:t>
            </a:r>
            <a:endParaRPr sz="900"/>
          </a:p>
          <a:p>
            <a:pPr marL="0" marR="0" lvl="0" indent="0" algn="l" rtl="0">
              <a:lnSpc>
                <a:spcPct val="100000"/>
              </a:lnSpc>
              <a:spcBef>
                <a:spcPts val="0"/>
              </a:spcBef>
              <a:spcAft>
                <a:spcPts val="0"/>
              </a:spcAft>
              <a:buClr>
                <a:srgbClr val="B41600"/>
              </a:buClr>
              <a:buSzPts val="1500"/>
              <a:buFont typeface="Helvetica Neue"/>
              <a:buNone/>
            </a:pPr>
            <a:r>
              <a:rPr lang="en" sz="1500" b="0" i="0" u="none" strike="noStrike" cap="none">
                <a:solidFill>
                  <a:srgbClr val="B41600"/>
                </a:solidFill>
                <a:latin typeface="Helvetica Neue"/>
                <a:ea typeface="Helvetica Neue"/>
                <a:cs typeface="Helvetica Neue"/>
                <a:sym typeface="Helvetica Neue"/>
              </a:rPr>
              <a:t>Other lower bounds are 0</a:t>
            </a:r>
            <a:endParaRPr sz="900"/>
          </a:p>
        </p:txBody>
      </p:sp>
      <p:sp>
        <p:nvSpPr>
          <p:cNvPr id="978" name="Google Shape;978;p103"/>
          <p:cNvSpPr txBox="1"/>
          <p:nvPr/>
        </p:nvSpPr>
        <p:spPr>
          <a:xfrm>
            <a:off x="5486989" y="2740890"/>
            <a:ext cx="563400" cy="220200"/>
          </a:xfrm>
          <a:prstGeom prst="rect">
            <a:avLst/>
          </a:prstGeom>
          <a:noFill/>
          <a:ln>
            <a:noFill/>
          </a:ln>
        </p:spPr>
        <p:txBody>
          <a:bodyPr spcFirstLastPara="1" wrap="square" lIns="32750" tIns="32750" rIns="32750" bIns="32750" anchor="ctr" anchorCtr="0">
            <a:spAutoFit/>
          </a:bodyPr>
          <a:lstStyle/>
          <a:p>
            <a:pPr marL="0" marR="0" lvl="0" indent="0" algn="ctr" rtl="0">
              <a:lnSpc>
                <a:spcPct val="100000"/>
              </a:lnSpc>
              <a:spcBef>
                <a:spcPts val="0"/>
              </a:spcBef>
              <a:spcAft>
                <a:spcPts val="0"/>
              </a:spcAft>
              <a:buClr>
                <a:srgbClr val="B41600"/>
              </a:buClr>
              <a:buSzPts val="1000"/>
              <a:buFont typeface="Helvetica Neue"/>
              <a:buNone/>
            </a:pPr>
            <a:r>
              <a:rPr lang="en" sz="1000" b="0" i="0" u="none" strike="noStrike" cap="none">
                <a:solidFill>
                  <a:srgbClr val="B41600"/>
                </a:solidFill>
                <a:latin typeface="Helvetica Neue"/>
                <a:ea typeface="Helvetica Neue"/>
                <a:cs typeface="Helvetica Neue"/>
                <a:sym typeface="Helvetica Neue"/>
              </a:rPr>
              <a:t>L12 = 1</a:t>
            </a:r>
            <a:endParaRPr sz="900"/>
          </a:p>
        </p:txBody>
      </p:sp>
      <p:sp>
        <p:nvSpPr>
          <p:cNvPr id="979" name="Google Shape;979;p103"/>
          <p:cNvSpPr txBox="1"/>
          <p:nvPr/>
        </p:nvSpPr>
        <p:spPr>
          <a:xfrm>
            <a:off x="5486989" y="3836143"/>
            <a:ext cx="563400" cy="220200"/>
          </a:xfrm>
          <a:prstGeom prst="rect">
            <a:avLst/>
          </a:prstGeom>
          <a:noFill/>
          <a:ln>
            <a:noFill/>
          </a:ln>
        </p:spPr>
        <p:txBody>
          <a:bodyPr spcFirstLastPara="1" wrap="square" lIns="32750" tIns="32750" rIns="32750" bIns="32750" anchor="ctr" anchorCtr="0">
            <a:spAutoFit/>
          </a:bodyPr>
          <a:lstStyle/>
          <a:p>
            <a:pPr marL="0" marR="0" lvl="0" indent="0" algn="ctr" rtl="0">
              <a:lnSpc>
                <a:spcPct val="100000"/>
              </a:lnSpc>
              <a:spcBef>
                <a:spcPts val="0"/>
              </a:spcBef>
              <a:spcAft>
                <a:spcPts val="0"/>
              </a:spcAft>
              <a:buClr>
                <a:srgbClr val="B41600"/>
              </a:buClr>
              <a:buSzPts val="1000"/>
              <a:buFont typeface="Helvetica Neue"/>
              <a:buNone/>
            </a:pPr>
            <a:r>
              <a:rPr lang="en" sz="1000" b="0" i="0" u="none" strike="noStrike" cap="none">
                <a:solidFill>
                  <a:srgbClr val="B41600"/>
                </a:solidFill>
                <a:latin typeface="Helvetica Neue"/>
                <a:ea typeface="Helvetica Neue"/>
                <a:cs typeface="Helvetica Neue"/>
                <a:sym typeface="Helvetica Neue"/>
              </a:rPr>
              <a:t>L33 = 1</a:t>
            </a:r>
            <a:endParaRPr sz="90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983"/>
        <p:cNvGrpSpPr/>
        <p:nvPr/>
      </p:nvGrpSpPr>
      <p:grpSpPr>
        <a:xfrm>
          <a:off x="0" y="0"/>
          <a:ext cx="0" cy="0"/>
          <a:chOff x="0" y="0"/>
          <a:chExt cx="0" cy="0"/>
        </a:xfrm>
      </p:grpSpPr>
      <p:sp>
        <p:nvSpPr>
          <p:cNvPr id="984" name="Google Shape;984;p104"/>
          <p:cNvSpPr txBox="1"/>
          <p:nvPr/>
        </p:nvSpPr>
        <p:spPr>
          <a:xfrm>
            <a:off x="170116" y="123504"/>
            <a:ext cx="1630800" cy="423300"/>
          </a:xfrm>
          <a:prstGeom prst="rect">
            <a:avLst/>
          </a:prstGeom>
          <a:noFill/>
          <a:ln>
            <a:noFill/>
          </a:ln>
        </p:spPr>
        <p:txBody>
          <a:bodyPr spcFirstLastPara="1" wrap="square" lIns="32750" tIns="32750" rIns="32750" bIns="32750" anchor="ctr" anchorCtr="0">
            <a:spAutoFit/>
          </a:bodyPr>
          <a:lstStyle/>
          <a:p>
            <a:pPr marL="0" marR="0" lvl="0" indent="0" algn="l" rtl="0">
              <a:lnSpc>
                <a:spcPct val="80000"/>
              </a:lnSpc>
              <a:spcBef>
                <a:spcPts val="0"/>
              </a:spcBef>
              <a:spcAft>
                <a:spcPts val="0"/>
              </a:spcAft>
              <a:buClr>
                <a:srgbClr val="000000"/>
              </a:buClr>
              <a:buSzPts val="2900"/>
              <a:buFont typeface="Helvetica Neue"/>
              <a:buNone/>
            </a:pPr>
            <a:r>
              <a:rPr lang="en" sz="2900" b="1" i="0" u="none" strike="noStrike" cap="none">
                <a:solidFill>
                  <a:srgbClr val="000000"/>
                </a:solidFill>
                <a:latin typeface="Helvetica Neue"/>
                <a:ea typeface="Helvetica Neue"/>
                <a:cs typeface="Helvetica Neue"/>
                <a:sym typeface="Helvetica Neue"/>
              </a:rPr>
              <a:t>Problem</a:t>
            </a:r>
            <a:endParaRPr sz="900"/>
          </a:p>
        </p:txBody>
      </p:sp>
      <p:sp>
        <p:nvSpPr>
          <p:cNvPr id="985" name="Google Shape;985;p104"/>
          <p:cNvSpPr txBox="1"/>
          <p:nvPr/>
        </p:nvSpPr>
        <p:spPr>
          <a:xfrm>
            <a:off x="368921" y="565521"/>
            <a:ext cx="8406300" cy="1451400"/>
          </a:xfrm>
          <a:prstGeom prst="rect">
            <a:avLst/>
          </a:prstGeom>
          <a:noFill/>
          <a:ln>
            <a:noFill/>
          </a:ln>
        </p:spPr>
        <p:txBody>
          <a:bodyPr spcFirstLastPara="1" wrap="square" lIns="32750" tIns="32750" rIns="32750" bIns="32750" anchor="t" anchorCtr="0">
            <a:spAutoFit/>
          </a:bodyPr>
          <a:lstStyle/>
          <a:p>
            <a:pPr marL="0" marR="0" lvl="0" indent="0" algn="l" rtl="0">
              <a:lnSpc>
                <a:spcPct val="100000"/>
              </a:lnSpc>
              <a:spcBef>
                <a:spcPts val="0"/>
              </a:spcBef>
              <a:spcAft>
                <a:spcPts val="0"/>
              </a:spcAft>
              <a:buClr>
                <a:srgbClr val="5E5E5E"/>
              </a:buClr>
              <a:buSzPts val="1500"/>
              <a:buFont typeface="Helvetica Neue"/>
              <a:buNone/>
            </a:pPr>
            <a:r>
              <a:rPr lang="en" sz="1500" b="0" i="0" u="none" strike="noStrike" cap="none">
                <a:solidFill>
                  <a:srgbClr val="5E5E5E"/>
                </a:solidFill>
                <a:latin typeface="Helvetica Neue"/>
                <a:ea typeface="Helvetica Neue"/>
                <a:cs typeface="Helvetica Neue"/>
                <a:sym typeface="Helvetica Neue"/>
              </a:rPr>
              <a:t>For class 2022, students want to graduate. But they need to meet following conditions:</a:t>
            </a:r>
            <a:endParaRPr sz="900"/>
          </a:p>
          <a:p>
            <a:pPr marL="177800" marR="0" lvl="0" indent="-184150" algn="l" rtl="0">
              <a:lnSpc>
                <a:spcPct val="100000"/>
              </a:lnSpc>
              <a:spcBef>
                <a:spcPts val="0"/>
              </a:spcBef>
              <a:spcAft>
                <a:spcPts val="0"/>
              </a:spcAft>
              <a:buClr>
                <a:srgbClr val="5E5E5E"/>
              </a:buClr>
              <a:buSzPts val="1500"/>
              <a:buFont typeface="Helvetica Neue"/>
              <a:buAutoNum type="arabicPeriod"/>
            </a:pPr>
            <a:r>
              <a:rPr lang="en" sz="1500" b="0" i="0" u="none" strike="noStrike" cap="none">
                <a:solidFill>
                  <a:srgbClr val="5E5E5E"/>
                </a:solidFill>
                <a:latin typeface="Helvetica Neue"/>
                <a:ea typeface="Helvetica Neue"/>
                <a:cs typeface="Helvetica Neue"/>
                <a:sym typeface="Helvetica Neue"/>
              </a:rPr>
              <a:t>For each student, he/she must take a certain number of courses.</a:t>
            </a:r>
            <a:endParaRPr sz="900"/>
          </a:p>
          <a:p>
            <a:pPr marL="177800" marR="0" lvl="0" indent="-184150" algn="l" rtl="0">
              <a:lnSpc>
                <a:spcPct val="100000"/>
              </a:lnSpc>
              <a:spcBef>
                <a:spcPts val="0"/>
              </a:spcBef>
              <a:spcAft>
                <a:spcPts val="0"/>
              </a:spcAft>
              <a:buClr>
                <a:srgbClr val="5E5E5E"/>
              </a:buClr>
              <a:buSzPts val="1500"/>
              <a:buFont typeface="Helvetica Neue"/>
              <a:buAutoNum type="arabicPeriod"/>
            </a:pPr>
            <a:r>
              <a:rPr lang="en" sz="1500" b="0" i="0" u="none" strike="noStrike" cap="none">
                <a:solidFill>
                  <a:srgbClr val="5E5E5E"/>
                </a:solidFill>
                <a:latin typeface="Helvetica Neue"/>
                <a:ea typeface="Helvetica Neue"/>
                <a:cs typeface="Helvetica Neue"/>
                <a:sym typeface="Helvetica Neue"/>
              </a:rPr>
              <a:t>For each student, he/she must take specific compulsory courses.</a:t>
            </a:r>
            <a:endParaRPr sz="900"/>
          </a:p>
          <a:p>
            <a:pPr marL="177800" marR="0" lvl="0" indent="-184150" algn="l" rtl="0">
              <a:lnSpc>
                <a:spcPct val="100000"/>
              </a:lnSpc>
              <a:spcBef>
                <a:spcPts val="0"/>
              </a:spcBef>
              <a:spcAft>
                <a:spcPts val="0"/>
              </a:spcAft>
              <a:buClr>
                <a:srgbClr val="5E5E5E"/>
              </a:buClr>
              <a:buSzPts val="1500"/>
              <a:buFont typeface="Helvetica Neue"/>
              <a:buAutoNum type="arabicPeriod"/>
            </a:pPr>
            <a:r>
              <a:rPr lang="en" sz="1500" b="0" i="0" u="none" strike="noStrike" cap="none">
                <a:solidFill>
                  <a:srgbClr val="5E5E5E"/>
                </a:solidFill>
                <a:latin typeface="Helvetica Neue"/>
                <a:ea typeface="Helvetica Neue"/>
                <a:cs typeface="Helvetica Neue"/>
                <a:sym typeface="Helvetica Neue"/>
              </a:rPr>
              <a:t>For each course, it needs a certain number of people to start the course, no more or less</a:t>
            </a:r>
            <a:endParaRPr sz="900"/>
          </a:p>
          <a:p>
            <a:pPr marL="177800" marR="0" lvl="0" indent="-184150" algn="l" rtl="0">
              <a:lnSpc>
                <a:spcPct val="100000"/>
              </a:lnSpc>
              <a:spcBef>
                <a:spcPts val="0"/>
              </a:spcBef>
              <a:spcAft>
                <a:spcPts val="0"/>
              </a:spcAft>
              <a:buClr>
                <a:srgbClr val="5E5E5E"/>
              </a:buClr>
              <a:buSzPts val="1500"/>
              <a:buFont typeface="Helvetica Neue"/>
              <a:buAutoNum type="arabicPeriod"/>
            </a:pPr>
            <a:r>
              <a:rPr lang="en" sz="1500" b="0" i="0" u="none" strike="noStrike" cap="none">
                <a:solidFill>
                  <a:srgbClr val="5E5E5E"/>
                </a:solidFill>
                <a:latin typeface="Helvetica Neue"/>
                <a:ea typeface="Helvetica Neue"/>
                <a:cs typeface="Helvetica Neue"/>
                <a:sym typeface="Helvetica Neue"/>
              </a:rPr>
              <a:t>Each course can be taken by one student repetitively at most 2 times</a:t>
            </a:r>
            <a:endParaRPr sz="900"/>
          </a:p>
          <a:p>
            <a:pPr marL="0" marR="0" lvl="0" indent="0" algn="l" rtl="0">
              <a:lnSpc>
                <a:spcPct val="100000"/>
              </a:lnSpc>
              <a:spcBef>
                <a:spcPts val="0"/>
              </a:spcBef>
              <a:spcAft>
                <a:spcPts val="0"/>
              </a:spcAft>
              <a:buClr>
                <a:srgbClr val="5E5E5E"/>
              </a:buClr>
              <a:buSzPts val="1500"/>
              <a:buFont typeface="Helvetica Neue"/>
              <a:buNone/>
            </a:pPr>
            <a:r>
              <a:rPr lang="en" sz="1500">
                <a:solidFill>
                  <a:srgbClr val="5E5E5E"/>
                </a:solidFill>
                <a:latin typeface="Helvetica Neue"/>
                <a:ea typeface="Helvetica Neue"/>
                <a:cs typeface="Helvetica Neue"/>
                <a:sym typeface="Helvetica Neue"/>
              </a:rPr>
              <a:t>	Repeat attendance can regard as different people</a:t>
            </a:r>
            <a:endParaRPr sz="900"/>
          </a:p>
        </p:txBody>
      </p:sp>
      <p:sp>
        <p:nvSpPr>
          <p:cNvPr id="986" name="Google Shape;986;p104"/>
          <p:cNvSpPr/>
          <p:nvPr/>
        </p:nvSpPr>
        <p:spPr>
          <a:xfrm>
            <a:off x="4301007" y="2502182"/>
            <a:ext cx="542100" cy="406500"/>
          </a:xfrm>
          <a:prstGeom prst="ellipse">
            <a:avLst/>
          </a:prstGeom>
          <a:noFill/>
          <a:ln w="12700" cap="flat" cmpd="sng">
            <a:solidFill>
              <a:srgbClr val="000000"/>
            </a:solidFill>
            <a:prstDash val="solid"/>
            <a:miter lim="400000"/>
            <a:headEnd type="none" w="sm" len="sm"/>
            <a:tailEnd type="none" w="sm" len="sm"/>
          </a:ln>
        </p:spPr>
        <p:txBody>
          <a:bodyPr spcFirstLastPara="1" wrap="square" lIns="32750" tIns="32750" rIns="32750" bIns="32750" anchor="ctr" anchorCtr="0">
            <a:noAutofit/>
          </a:bodyPr>
          <a:lstStyle/>
          <a:p>
            <a:pPr marL="0" marR="0" lvl="0" indent="0" algn="ctr" rtl="0">
              <a:lnSpc>
                <a:spcPct val="100000"/>
              </a:lnSpc>
              <a:spcBef>
                <a:spcPts val="0"/>
              </a:spcBef>
              <a:spcAft>
                <a:spcPts val="0"/>
              </a:spcAft>
              <a:buClr>
                <a:srgbClr val="FFFFFF"/>
              </a:buClr>
              <a:buSzPts val="1400"/>
              <a:buFont typeface="Helvetica Neue"/>
              <a:buNone/>
            </a:pPr>
            <a:endParaRPr sz="1400" b="0" i="0" u="none" strike="noStrike" cap="none">
              <a:solidFill>
                <a:srgbClr val="FFFFFF"/>
              </a:solidFill>
              <a:latin typeface="Helvetica Neue"/>
              <a:ea typeface="Helvetica Neue"/>
              <a:cs typeface="Helvetica Neue"/>
              <a:sym typeface="Helvetica Neue"/>
            </a:endParaRPr>
          </a:p>
        </p:txBody>
      </p:sp>
      <p:sp>
        <p:nvSpPr>
          <p:cNvPr id="987" name="Google Shape;987;p104"/>
          <p:cNvSpPr txBox="1"/>
          <p:nvPr/>
        </p:nvSpPr>
        <p:spPr>
          <a:xfrm>
            <a:off x="364710" y="2247445"/>
            <a:ext cx="2948400" cy="2097900"/>
          </a:xfrm>
          <a:prstGeom prst="rect">
            <a:avLst/>
          </a:prstGeom>
          <a:noFill/>
          <a:ln>
            <a:noFill/>
          </a:ln>
        </p:spPr>
        <p:txBody>
          <a:bodyPr spcFirstLastPara="1" wrap="square" lIns="32750" tIns="32750" rIns="32750" bIns="32750" anchor="ctr" anchorCtr="0">
            <a:spAutoFit/>
          </a:bodyPr>
          <a:lstStyle/>
          <a:p>
            <a:pPr marL="0" marR="0" lvl="0" indent="0" algn="l" rtl="0">
              <a:lnSpc>
                <a:spcPct val="100000"/>
              </a:lnSpc>
              <a:spcBef>
                <a:spcPts val="0"/>
              </a:spcBef>
              <a:spcAft>
                <a:spcPts val="0"/>
              </a:spcAft>
              <a:buClr>
                <a:srgbClr val="5E5E5E"/>
              </a:buClr>
              <a:buSzPts val="1100"/>
              <a:buFont typeface="Helvetica Neue"/>
              <a:buNone/>
            </a:pPr>
            <a:r>
              <a:rPr lang="en" sz="1100" b="0" i="0" u="none" strike="noStrike" cap="none">
                <a:solidFill>
                  <a:srgbClr val="5E5E5E"/>
                </a:solidFill>
                <a:latin typeface="Helvetica Neue"/>
                <a:ea typeface="Helvetica Neue"/>
                <a:cs typeface="Helvetica Neue"/>
                <a:sym typeface="Helvetica Neue"/>
              </a:rPr>
              <a:t>Students node demand:</a:t>
            </a:r>
            <a:endParaRPr sz="900"/>
          </a:p>
          <a:p>
            <a:pPr marL="0" marR="0" lvl="0" indent="0" algn="l" rtl="0">
              <a:lnSpc>
                <a:spcPct val="100000"/>
              </a:lnSpc>
              <a:spcBef>
                <a:spcPts val="0"/>
              </a:spcBef>
              <a:spcAft>
                <a:spcPts val="0"/>
              </a:spcAft>
              <a:buClr>
                <a:srgbClr val="5E5E5E"/>
              </a:buClr>
              <a:buSzPts val="1100"/>
              <a:buFont typeface="Helvetica Neue"/>
              <a:buNone/>
            </a:pPr>
            <a:r>
              <a:rPr lang="en" sz="1100" b="0" i="0" u="none" strike="noStrike" cap="none">
                <a:solidFill>
                  <a:srgbClr val="5E5E5E"/>
                </a:solidFill>
                <a:latin typeface="Helvetica Neue"/>
                <a:ea typeface="Helvetica Neue"/>
                <a:cs typeface="Helvetica Neue"/>
                <a:sym typeface="Helvetica Neue"/>
              </a:rPr>
              <a:t>The class count requirement for students</a:t>
            </a:r>
            <a:endParaRPr sz="900"/>
          </a:p>
          <a:p>
            <a:pPr marL="0" marR="0" lvl="0" indent="0" algn="l" rtl="0">
              <a:lnSpc>
                <a:spcPct val="100000"/>
              </a:lnSpc>
              <a:spcBef>
                <a:spcPts val="0"/>
              </a:spcBef>
              <a:spcAft>
                <a:spcPts val="0"/>
              </a:spcAft>
              <a:buClr>
                <a:srgbClr val="5E5E5E"/>
              </a:buClr>
              <a:buSzPts val="1100"/>
              <a:buFont typeface="Helvetica Neue"/>
              <a:buNone/>
            </a:pPr>
            <a:endParaRPr sz="1100" b="0" i="0" u="none" strike="noStrike" cap="none">
              <a:solidFill>
                <a:srgbClr val="5E5E5E"/>
              </a:solidFill>
              <a:latin typeface="Helvetica Neue"/>
              <a:ea typeface="Helvetica Neue"/>
              <a:cs typeface="Helvetica Neue"/>
              <a:sym typeface="Helvetica Neue"/>
            </a:endParaRPr>
          </a:p>
          <a:p>
            <a:pPr marL="0" marR="0" lvl="0" indent="0" algn="l" rtl="0">
              <a:lnSpc>
                <a:spcPct val="100000"/>
              </a:lnSpc>
              <a:spcBef>
                <a:spcPts val="0"/>
              </a:spcBef>
              <a:spcAft>
                <a:spcPts val="0"/>
              </a:spcAft>
              <a:buClr>
                <a:srgbClr val="5E5E5E"/>
              </a:buClr>
              <a:buSzPts val="1100"/>
              <a:buFont typeface="Helvetica Neue"/>
              <a:buNone/>
            </a:pPr>
            <a:r>
              <a:rPr lang="en" sz="1100" b="0" i="0" u="none" strike="noStrike" cap="none">
                <a:solidFill>
                  <a:srgbClr val="5E5E5E"/>
                </a:solidFill>
                <a:latin typeface="Helvetica Neue"/>
                <a:ea typeface="Helvetica Neue"/>
                <a:cs typeface="Helvetica Neue"/>
                <a:sym typeface="Helvetica Neue"/>
              </a:rPr>
              <a:t>Lessons node demand:</a:t>
            </a:r>
            <a:endParaRPr sz="900"/>
          </a:p>
          <a:p>
            <a:pPr marL="0" marR="0" lvl="0" indent="0" algn="l" rtl="0">
              <a:lnSpc>
                <a:spcPct val="100000"/>
              </a:lnSpc>
              <a:spcBef>
                <a:spcPts val="0"/>
              </a:spcBef>
              <a:spcAft>
                <a:spcPts val="0"/>
              </a:spcAft>
              <a:buClr>
                <a:srgbClr val="5E5E5E"/>
              </a:buClr>
              <a:buSzPts val="1100"/>
              <a:buFont typeface="Helvetica Neue"/>
              <a:buNone/>
            </a:pPr>
            <a:r>
              <a:rPr lang="en" sz="1100" b="0" i="0" u="none" strike="noStrike" cap="none">
                <a:solidFill>
                  <a:srgbClr val="5E5E5E"/>
                </a:solidFill>
                <a:latin typeface="Helvetica Neue"/>
                <a:ea typeface="Helvetica Neue"/>
                <a:cs typeface="Helvetica Neue"/>
                <a:sym typeface="Helvetica Neue"/>
              </a:rPr>
              <a:t>The particular people number requirement</a:t>
            </a:r>
            <a:endParaRPr sz="900"/>
          </a:p>
          <a:p>
            <a:pPr marL="0" marR="0" lvl="0" indent="0" algn="l" rtl="0">
              <a:lnSpc>
                <a:spcPct val="100000"/>
              </a:lnSpc>
              <a:spcBef>
                <a:spcPts val="0"/>
              </a:spcBef>
              <a:spcAft>
                <a:spcPts val="0"/>
              </a:spcAft>
              <a:buClr>
                <a:srgbClr val="5E5E5E"/>
              </a:buClr>
              <a:buSzPts val="1100"/>
              <a:buFont typeface="Helvetica Neue"/>
              <a:buNone/>
            </a:pPr>
            <a:endParaRPr sz="1100" b="0" i="0" u="none" strike="noStrike" cap="none">
              <a:solidFill>
                <a:srgbClr val="5E5E5E"/>
              </a:solidFill>
              <a:latin typeface="Helvetica Neue"/>
              <a:ea typeface="Helvetica Neue"/>
              <a:cs typeface="Helvetica Neue"/>
              <a:sym typeface="Helvetica Neue"/>
            </a:endParaRPr>
          </a:p>
          <a:p>
            <a:pPr marL="0" marR="0" lvl="0" indent="0" algn="l" rtl="0">
              <a:lnSpc>
                <a:spcPct val="100000"/>
              </a:lnSpc>
              <a:spcBef>
                <a:spcPts val="0"/>
              </a:spcBef>
              <a:spcAft>
                <a:spcPts val="0"/>
              </a:spcAft>
              <a:buClr>
                <a:srgbClr val="5E5E5E"/>
              </a:buClr>
              <a:buSzPts val="1100"/>
              <a:buFont typeface="Helvetica Neue"/>
              <a:buNone/>
            </a:pPr>
            <a:r>
              <a:rPr lang="en" sz="1100" b="0" i="0" u="none" strike="noStrike" cap="none">
                <a:solidFill>
                  <a:srgbClr val="5E5E5E"/>
                </a:solidFill>
                <a:latin typeface="Helvetica Neue"/>
                <a:ea typeface="Helvetica Neue"/>
                <a:cs typeface="Helvetica Neue"/>
                <a:sym typeface="Helvetica Neue"/>
              </a:rPr>
              <a:t>Link all student nodes and lesson nodes,</a:t>
            </a:r>
            <a:endParaRPr sz="900"/>
          </a:p>
          <a:p>
            <a:pPr marL="0" marR="0" lvl="0" indent="0" algn="l" rtl="0">
              <a:lnSpc>
                <a:spcPct val="100000"/>
              </a:lnSpc>
              <a:spcBef>
                <a:spcPts val="0"/>
              </a:spcBef>
              <a:spcAft>
                <a:spcPts val="0"/>
              </a:spcAft>
              <a:buClr>
                <a:srgbClr val="5E5E5E"/>
              </a:buClr>
              <a:buSzPts val="1100"/>
              <a:buFont typeface="Helvetica Neue"/>
              <a:buNone/>
            </a:pPr>
            <a:r>
              <a:rPr lang="en" sz="1100" b="0" i="0" u="none" strike="noStrike" cap="none">
                <a:solidFill>
                  <a:srgbClr val="5E5E5E"/>
                </a:solidFill>
                <a:latin typeface="Helvetica Neue"/>
                <a:ea typeface="Helvetica Neue"/>
                <a:cs typeface="Helvetica Neue"/>
                <a:sym typeface="Helvetica Neue"/>
              </a:rPr>
              <a:t>Capacities are 2</a:t>
            </a:r>
            <a:endParaRPr sz="900"/>
          </a:p>
          <a:p>
            <a:pPr marL="0" marR="0" lvl="0" indent="0" algn="l" rtl="0">
              <a:lnSpc>
                <a:spcPct val="100000"/>
              </a:lnSpc>
              <a:spcBef>
                <a:spcPts val="0"/>
              </a:spcBef>
              <a:spcAft>
                <a:spcPts val="0"/>
              </a:spcAft>
              <a:buClr>
                <a:srgbClr val="5E5E5E"/>
              </a:buClr>
              <a:buSzPts val="1100"/>
              <a:buFont typeface="Helvetica Neue"/>
              <a:buNone/>
            </a:pPr>
            <a:endParaRPr sz="1100" b="0" i="0" u="none" strike="noStrike" cap="none">
              <a:solidFill>
                <a:srgbClr val="5E5E5E"/>
              </a:solidFill>
              <a:latin typeface="Helvetica Neue"/>
              <a:ea typeface="Helvetica Neue"/>
              <a:cs typeface="Helvetica Neue"/>
              <a:sym typeface="Helvetica Neue"/>
            </a:endParaRPr>
          </a:p>
          <a:p>
            <a:pPr marL="0" marR="0" lvl="0" indent="0" algn="l" rtl="0">
              <a:lnSpc>
                <a:spcPct val="100000"/>
              </a:lnSpc>
              <a:spcBef>
                <a:spcPts val="0"/>
              </a:spcBef>
              <a:spcAft>
                <a:spcPts val="0"/>
              </a:spcAft>
              <a:buClr>
                <a:srgbClr val="5E5E5E"/>
              </a:buClr>
              <a:buSzPts val="1100"/>
              <a:buFont typeface="Helvetica Neue"/>
              <a:buNone/>
            </a:pPr>
            <a:r>
              <a:rPr lang="en" sz="1100" b="0" i="0" u="none" strike="noStrike" cap="none">
                <a:solidFill>
                  <a:srgbClr val="5E5E5E"/>
                </a:solidFill>
                <a:latin typeface="Helvetica Neue"/>
                <a:ea typeface="Helvetica Neue"/>
                <a:cs typeface="Helvetica Neue"/>
                <a:sym typeface="Helvetica Neue"/>
              </a:rPr>
              <a:t>Set lower bound of edge as 1</a:t>
            </a:r>
            <a:endParaRPr sz="900"/>
          </a:p>
          <a:p>
            <a:pPr marL="0" marR="0" lvl="0" indent="0" algn="l" rtl="0">
              <a:lnSpc>
                <a:spcPct val="100000"/>
              </a:lnSpc>
              <a:spcBef>
                <a:spcPts val="0"/>
              </a:spcBef>
              <a:spcAft>
                <a:spcPts val="0"/>
              </a:spcAft>
              <a:buClr>
                <a:srgbClr val="5E5E5E"/>
              </a:buClr>
              <a:buSzPts val="1100"/>
              <a:buFont typeface="Helvetica Neue"/>
              <a:buNone/>
            </a:pPr>
            <a:r>
              <a:rPr lang="en" sz="1100" b="0" i="0" u="none" strike="noStrike" cap="none">
                <a:solidFill>
                  <a:srgbClr val="5E5E5E"/>
                </a:solidFill>
                <a:latin typeface="Helvetica Neue"/>
                <a:ea typeface="Helvetica Neue"/>
                <a:cs typeface="Helvetica Neue"/>
                <a:sym typeface="Helvetica Neue"/>
              </a:rPr>
              <a:t>If the course is compulsory for the student</a:t>
            </a:r>
            <a:endParaRPr sz="900"/>
          </a:p>
          <a:p>
            <a:pPr marL="0" marR="0" lvl="0" indent="0" algn="l" rtl="0">
              <a:lnSpc>
                <a:spcPct val="100000"/>
              </a:lnSpc>
              <a:spcBef>
                <a:spcPts val="0"/>
              </a:spcBef>
              <a:spcAft>
                <a:spcPts val="0"/>
              </a:spcAft>
              <a:buClr>
                <a:srgbClr val="5E5E5E"/>
              </a:buClr>
              <a:buSzPts val="1100"/>
              <a:buFont typeface="Helvetica Neue"/>
              <a:buNone/>
            </a:pPr>
            <a:r>
              <a:rPr lang="en" sz="1100" b="0" i="0" u="none" strike="noStrike" cap="none">
                <a:solidFill>
                  <a:srgbClr val="5E5E5E"/>
                </a:solidFill>
                <a:latin typeface="Helvetica Neue"/>
                <a:ea typeface="Helvetica Neue"/>
                <a:cs typeface="Helvetica Neue"/>
                <a:sym typeface="Helvetica Neue"/>
              </a:rPr>
              <a:t>Other lower bounds are 0</a:t>
            </a:r>
            <a:endParaRPr sz="900"/>
          </a:p>
        </p:txBody>
      </p:sp>
      <p:sp>
        <p:nvSpPr>
          <p:cNvPr id="988" name="Google Shape;988;p104"/>
          <p:cNvSpPr/>
          <p:nvPr/>
        </p:nvSpPr>
        <p:spPr>
          <a:xfrm>
            <a:off x="4301007" y="3051727"/>
            <a:ext cx="542100" cy="406500"/>
          </a:xfrm>
          <a:prstGeom prst="ellipse">
            <a:avLst/>
          </a:prstGeom>
          <a:noFill/>
          <a:ln w="12700" cap="flat" cmpd="sng">
            <a:solidFill>
              <a:srgbClr val="000000"/>
            </a:solidFill>
            <a:prstDash val="solid"/>
            <a:miter lim="400000"/>
            <a:headEnd type="none" w="sm" len="sm"/>
            <a:tailEnd type="none" w="sm" len="sm"/>
          </a:ln>
        </p:spPr>
        <p:txBody>
          <a:bodyPr spcFirstLastPara="1" wrap="square" lIns="32750" tIns="32750" rIns="32750" bIns="32750" anchor="ctr" anchorCtr="0">
            <a:noAutofit/>
          </a:bodyPr>
          <a:lstStyle/>
          <a:p>
            <a:pPr marL="0" marR="0" lvl="0" indent="0" algn="ctr" rtl="0">
              <a:lnSpc>
                <a:spcPct val="100000"/>
              </a:lnSpc>
              <a:spcBef>
                <a:spcPts val="0"/>
              </a:spcBef>
              <a:spcAft>
                <a:spcPts val="0"/>
              </a:spcAft>
              <a:buClr>
                <a:srgbClr val="FFFFFF"/>
              </a:buClr>
              <a:buSzPts val="1400"/>
              <a:buFont typeface="Helvetica Neue"/>
              <a:buNone/>
            </a:pPr>
            <a:endParaRPr sz="1400" b="0" i="0" u="none" strike="noStrike" cap="none">
              <a:solidFill>
                <a:srgbClr val="FFFFFF"/>
              </a:solidFill>
              <a:latin typeface="Helvetica Neue"/>
              <a:ea typeface="Helvetica Neue"/>
              <a:cs typeface="Helvetica Neue"/>
              <a:sym typeface="Helvetica Neue"/>
            </a:endParaRPr>
          </a:p>
        </p:txBody>
      </p:sp>
      <p:sp>
        <p:nvSpPr>
          <p:cNvPr id="989" name="Google Shape;989;p104"/>
          <p:cNvSpPr/>
          <p:nvPr/>
        </p:nvSpPr>
        <p:spPr>
          <a:xfrm>
            <a:off x="7001270" y="3601272"/>
            <a:ext cx="542100" cy="406500"/>
          </a:xfrm>
          <a:prstGeom prst="ellipse">
            <a:avLst/>
          </a:prstGeom>
          <a:noFill/>
          <a:ln w="12700" cap="flat" cmpd="sng">
            <a:solidFill>
              <a:srgbClr val="000000"/>
            </a:solidFill>
            <a:prstDash val="solid"/>
            <a:miter lim="400000"/>
            <a:headEnd type="none" w="sm" len="sm"/>
            <a:tailEnd type="none" w="sm" len="sm"/>
          </a:ln>
        </p:spPr>
        <p:txBody>
          <a:bodyPr spcFirstLastPara="1" wrap="square" lIns="32750" tIns="32750" rIns="32750" bIns="32750" anchor="ctr" anchorCtr="0">
            <a:noAutofit/>
          </a:bodyPr>
          <a:lstStyle/>
          <a:p>
            <a:pPr marL="0" marR="0" lvl="0" indent="0" algn="ctr" rtl="0">
              <a:lnSpc>
                <a:spcPct val="100000"/>
              </a:lnSpc>
              <a:spcBef>
                <a:spcPts val="0"/>
              </a:spcBef>
              <a:spcAft>
                <a:spcPts val="0"/>
              </a:spcAft>
              <a:buClr>
                <a:srgbClr val="FFFFFF"/>
              </a:buClr>
              <a:buSzPts val="1400"/>
              <a:buFont typeface="Helvetica Neue"/>
              <a:buNone/>
            </a:pPr>
            <a:endParaRPr sz="1400" b="0" i="0" u="none" strike="noStrike" cap="none">
              <a:solidFill>
                <a:srgbClr val="FFFFFF"/>
              </a:solidFill>
              <a:latin typeface="Helvetica Neue"/>
              <a:ea typeface="Helvetica Neue"/>
              <a:cs typeface="Helvetica Neue"/>
              <a:sym typeface="Helvetica Neue"/>
            </a:endParaRPr>
          </a:p>
        </p:txBody>
      </p:sp>
      <p:sp>
        <p:nvSpPr>
          <p:cNvPr id="990" name="Google Shape;990;p104"/>
          <p:cNvSpPr/>
          <p:nvPr/>
        </p:nvSpPr>
        <p:spPr>
          <a:xfrm>
            <a:off x="7001270" y="3051727"/>
            <a:ext cx="542100" cy="406500"/>
          </a:xfrm>
          <a:prstGeom prst="ellipse">
            <a:avLst/>
          </a:prstGeom>
          <a:noFill/>
          <a:ln w="12700" cap="flat" cmpd="sng">
            <a:solidFill>
              <a:srgbClr val="000000"/>
            </a:solidFill>
            <a:prstDash val="solid"/>
            <a:miter lim="400000"/>
            <a:headEnd type="none" w="sm" len="sm"/>
            <a:tailEnd type="none" w="sm" len="sm"/>
          </a:ln>
        </p:spPr>
        <p:txBody>
          <a:bodyPr spcFirstLastPara="1" wrap="square" lIns="32750" tIns="32750" rIns="32750" bIns="32750" anchor="ctr" anchorCtr="0">
            <a:noAutofit/>
          </a:bodyPr>
          <a:lstStyle/>
          <a:p>
            <a:pPr marL="0" marR="0" lvl="0" indent="0" algn="ctr" rtl="0">
              <a:lnSpc>
                <a:spcPct val="100000"/>
              </a:lnSpc>
              <a:spcBef>
                <a:spcPts val="0"/>
              </a:spcBef>
              <a:spcAft>
                <a:spcPts val="0"/>
              </a:spcAft>
              <a:buClr>
                <a:srgbClr val="FFFFFF"/>
              </a:buClr>
              <a:buSzPts val="1400"/>
              <a:buFont typeface="Helvetica Neue"/>
              <a:buNone/>
            </a:pPr>
            <a:endParaRPr sz="1400" b="0" i="0" u="none" strike="noStrike" cap="none">
              <a:solidFill>
                <a:srgbClr val="FFFFFF"/>
              </a:solidFill>
              <a:latin typeface="Helvetica Neue"/>
              <a:ea typeface="Helvetica Neue"/>
              <a:cs typeface="Helvetica Neue"/>
              <a:sym typeface="Helvetica Neue"/>
            </a:endParaRPr>
          </a:p>
        </p:txBody>
      </p:sp>
      <p:sp>
        <p:nvSpPr>
          <p:cNvPr id="991" name="Google Shape;991;p104"/>
          <p:cNvSpPr/>
          <p:nvPr/>
        </p:nvSpPr>
        <p:spPr>
          <a:xfrm>
            <a:off x="7001270" y="2502182"/>
            <a:ext cx="542100" cy="406500"/>
          </a:xfrm>
          <a:prstGeom prst="ellipse">
            <a:avLst/>
          </a:prstGeom>
          <a:noFill/>
          <a:ln w="12700" cap="flat" cmpd="sng">
            <a:solidFill>
              <a:srgbClr val="000000"/>
            </a:solidFill>
            <a:prstDash val="solid"/>
            <a:miter lim="400000"/>
            <a:headEnd type="none" w="sm" len="sm"/>
            <a:tailEnd type="none" w="sm" len="sm"/>
          </a:ln>
        </p:spPr>
        <p:txBody>
          <a:bodyPr spcFirstLastPara="1" wrap="square" lIns="32750" tIns="32750" rIns="32750" bIns="32750" anchor="ctr" anchorCtr="0">
            <a:noAutofit/>
          </a:bodyPr>
          <a:lstStyle/>
          <a:p>
            <a:pPr marL="0" marR="0" lvl="0" indent="0" algn="ctr" rtl="0">
              <a:lnSpc>
                <a:spcPct val="100000"/>
              </a:lnSpc>
              <a:spcBef>
                <a:spcPts val="0"/>
              </a:spcBef>
              <a:spcAft>
                <a:spcPts val="0"/>
              </a:spcAft>
              <a:buClr>
                <a:srgbClr val="FFFFFF"/>
              </a:buClr>
              <a:buSzPts val="1400"/>
              <a:buFont typeface="Helvetica Neue"/>
              <a:buNone/>
            </a:pPr>
            <a:endParaRPr sz="1400" b="0" i="0" u="none" strike="noStrike" cap="none">
              <a:solidFill>
                <a:srgbClr val="FFFFFF"/>
              </a:solidFill>
              <a:latin typeface="Helvetica Neue"/>
              <a:ea typeface="Helvetica Neue"/>
              <a:cs typeface="Helvetica Neue"/>
              <a:sym typeface="Helvetica Neue"/>
            </a:endParaRPr>
          </a:p>
        </p:txBody>
      </p:sp>
      <p:sp>
        <p:nvSpPr>
          <p:cNvPr id="992" name="Google Shape;992;p104"/>
          <p:cNvSpPr/>
          <p:nvPr/>
        </p:nvSpPr>
        <p:spPr>
          <a:xfrm>
            <a:off x="4301007" y="3601272"/>
            <a:ext cx="542100" cy="406500"/>
          </a:xfrm>
          <a:prstGeom prst="ellipse">
            <a:avLst/>
          </a:prstGeom>
          <a:noFill/>
          <a:ln w="12700" cap="flat" cmpd="sng">
            <a:solidFill>
              <a:srgbClr val="000000"/>
            </a:solidFill>
            <a:prstDash val="solid"/>
            <a:miter lim="400000"/>
            <a:headEnd type="none" w="sm" len="sm"/>
            <a:tailEnd type="none" w="sm" len="sm"/>
          </a:ln>
        </p:spPr>
        <p:txBody>
          <a:bodyPr spcFirstLastPara="1" wrap="square" lIns="32750" tIns="32750" rIns="32750" bIns="32750" anchor="ctr" anchorCtr="0">
            <a:noAutofit/>
          </a:bodyPr>
          <a:lstStyle/>
          <a:p>
            <a:pPr marL="0" marR="0" lvl="0" indent="0" algn="ctr" rtl="0">
              <a:lnSpc>
                <a:spcPct val="100000"/>
              </a:lnSpc>
              <a:spcBef>
                <a:spcPts val="0"/>
              </a:spcBef>
              <a:spcAft>
                <a:spcPts val="0"/>
              </a:spcAft>
              <a:buClr>
                <a:srgbClr val="FFFFFF"/>
              </a:buClr>
              <a:buSzPts val="1400"/>
              <a:buFont typeface="Helvetica Neue"/>
              <a:buNone/>
            </a:pPr>
            <a:endParaRPr sz="1400" b="0" i="0" u="none" strike="noStrike" cap="none">
              <a:solidFill>
                <a:srgbClr val="FFFFFF"/>
              </a:solidFill>
              <a:latin typeface="Helvetica Neue"/>
              <a:ea typeface="Helvetica Neue"/>
              <a:cs typeface="Helvetica Neue"/>
              <a:sym typeface="Helvetica Neue"/>
            </a:endParaRPr>
          </a:p>
        </p:txBody>
      </p:sp>
      <p:sp>
        <p:nvSpPr>
          <p:cNvPr id="993" name="Google Shape;993;p104"/>
          <p:cNvSpPr txBox="1"/>
          <p:nvPr/>
        </p:nvSpPr>
        <p:spPr>
          <a:xfrm>
            <a:off x="4244637" y="2191345"/>
            <a:ext cx="654600" cy="220200"/>
          </a:xfrm>
          <a:prstGeom prst="rect">
            <a:avLst/>
          </a:prstGeom>
          <a:noFill/>
          <a:ln>
            <a:noFill/>
          </a:ln>
        </p:spPr>
        <p:txBody>
          <a:bodyPr spcFirstLastPara="1" wrap="square" lIns="32750" tIns="32750" rIns="32750" bIns="32750" anchor="ctr" anchorCtr="0">
            <a:spAutoFit/>
          </a:bodyPr>
          <a:lstStyle/>
          <a:p>
            <a:pPr marL="0" marR="0" lvl="0" indent="0" algn="ctr" rtl="0">
              <a:lnSpc>
                <a:spcPct val="100000"/>
              </a:lnSpc>
              <a:spcBef>
                <a:spcPts val="0"/>
              </a:spcBef>
              <a:spcAft>
                <a:spcPts val="0"/>
              </a:spcAft>
              <a:buClr>
                <a:srgbClr val="5E5E5E"/>
              </a:buClr>
              <a:buSzPts val="1000"/>
              <a:buFont typeface="Helvetica Neue"/>
              <a:buNone/>
            </a:pPr>
            <a:r>
              <a:rPr lang="en" sz="1000" b="0" i="0" u="none" strike="noStrike" cap="none">
                <a:solidFill>
                  <a:srgbClr val="5E5E5E"/>
                </a:solidFill>
                <a:latin typeface="Helvetica Neue"/>
                <a:ea typeface="Helvetica Neue"/>
                <a:cs typeface="Helvetica Neue"/>
                <a:sym typeface="Helvetica Neue"/>
              </a:rPr>
              <a:t>Students</a:t>
            </a:r>
            <a:endParaRPr sz="900"/>
          </a:p>
        </p:txBody>
      </p:sp>
      <p:sp>
        <p:nvSpPr>
          <p:cNvPr id="994" name="Google Shape;994;p104"/>
          <p:cNvSpPr txBox="1"/>
          <p:nvPr/>
        </p:nvSpPr>
        <p:spPr>
          <a:xfrm>
            <a:off x="6966118" y="2176154"/>
            <a:ext cx="612300" cy="220200"/>
          </a:xfrm>
          <a:prstGeom prst="rect">
            <a:avLst/>
          </a:prstGeom>
          <a:noFill/>
          <a:ln>
            <a:noFill/>
          </a:ln>
        </p:spPr>
        <p:txBody>
          <a:bodyPr spcFirstLastPara="1" wrap="square" lIns="32750" tIns="32750" rIns="32750" bIns="32750" anchor="ctr" anchorCtr="0">
            <a:spAutoFit/>
          </a:bodyPr>
          <a:lstStyle/>
          <a:p>
            <a:pPr marL="0" marR="0" lvl="0" indent="0" algn="ctr" rtl="0">
              <a:lnSpc>
                <a:spcPct val="100000"/>
              </a:lnSpc>
              <a:spcBef>
                <a:spcPts val="0"/>
              </a:spcBef>
              <a:spcAft>
                <a:spcPts val="0"/>
              </a:spcAft>
              <a:buClr>
                <a:srgbClr val="5E5E5E"/>
              </a:buClr>
              <a:buSzPts val="1000"/>
              <a:buFont typeface="Helvetica Neue"/>
              <a:buNone/>
            </a:pPr>
            <a:r>
              <a:rPr lang="en" sz="1000" b="0" i="0" u="none" strike="noStrike" cap="none">
                <a:solidFill>
                  <a:srgbClr val="5E5E5E"/>
                </a:solidFill>
                <a:latin typeface="Helvetica Neue"/>
                <a:ea typeface="Helvetica Neue"/>
                <a:cs typeface="Helvetica Neue"/>
                <a:sym typeface="Helvetica Neue"/>
              </a:rPr>
              <a:t>Lessons</a:t>
            </a:r>
            <a:endParaRPr sz="900"/>
          </a:p>
        </p:txBody>
      </p:sp>
      <p:sp>
        <p:nvSpPr>
          <p:cNvPr id="995" name="Google Shape;995;p104"/>
          <p:cNvSpPr txBox="1"/>
          <p:nvPr/>
        </p:nvSpPr>
        <p:spPr>
          <a:xfrm>
            <a:off x="4361149" y="2619850"/>
            <a:ext cx="336900" cy="220200"/>
          </a:xfrm>
          <a:prstGeom prst="rect">
            <a:avLst/>
          </a:prstGeom>
          <a:noFill/>
          <a:ln>
            <a:noFill/>
          </a:ln>
        </p:spPr>
        <p:txBody>
          <a:bodyPr spcFirstLastPara="1" wrap="square" lIns="32750" tIns="32750" rIns="32750" bIns="32750" anchor="ctr" anchorCtr="0">
            <a:spAutoFit/>
          </a:bodyPr>
          <a:lstStyle/>
          <a:p>
            <a:pPr marL="0" marR="0" lvl="0" indent="0" algn="ctr" rtl="0">
              <a:lnSpc>
                <a:spcPct val="100000"/>
              </a:lnSpc>
              <a:spcBef>
                <a:spcPts val="0"/>
              </a:spcBef>
              <a:spcAft>
                <a:spcPts val="0"/>
              </a:spcAft>
              <a:buClr>
                <a:srgbClr val="5E5E5E"/>
              </a:buClr>
              <a:buSzPts val="1000"/>
              <a:buFont typeface="Helvetica Neue"/>
              <a:buNone/>
            </a:pPr>
            <a:r>
              <a:rPr lang="en" sz="1000">
                <a:solidFill>
                  <a:srgbClr val="5E5E5E"/>
                </a:solidFill>
                <a:latin typeface="Helvetica Neue"/>
                <a:ea typeface="Helvetica Neue"/>
                <a:cs typeface="Helvetica Neue"/>
                <a:sym typeface="Helvetica Neue"/>
              </a:rPr>
              <a:t>-</a:t>
            </a:r>
            <a:r>
              <a:rPr lang="en" sz="1000" b="0" i="0" u="none" strike="noStrike" cap="none">
                <a:solidFill>
                  <a:srgbClr val="5E5E5E"/>
                </a:solidFill>
                <a:latin typeface="Helvetica Neue"/>
                <a:ea typeface="Helvetica Neue"/>
                <a:cs typeface="Helvetica Neue"/>
                <a:sym typeface="Helvetica Neue"/>
              </a:rPr>
              <a:t>S1</a:t>
            </a:r>
            <a:endParaRPr sz="900"/>
          </a:p>
        </p:txBody>
      </p:sp>
      <p:sp>
        <p:nvSpPr>
          <p:cNvPr id="996" name="Google Shape;996;p104"/>
          <p:cNvSpPr txBox="1"/>
          <p:nvPr/>
        </p:nvSpPr>
        <p:spPr>
          <a:xfrm>
            <a:off x="4429599" y="3718950"/>
            <a:ext cx="268500" cy="220200"/>
          </a:xfrm>
          <a:prstGeom prst="rect">
            <a:avLst/>
          </a:prstGeom>
          <a:noFill/>
          <a:ln>
            <a:noFill/>
          </a:ln>
        </p:spPr>
        <p:txBody>
          <a:bodyPr spcFirstLastPara="1" wrap="square" lIns="32750" tIns="32750" rIns="32750" bIns="32750" anchor="ctr" anchorCtr="0">
            <a:spAutoFit/>
          </a:bodyPr>
          <a:lstStyle/>
          <a:p>
            <a:pPr marL="0" marR="0" lvl="0" indent="0" algn="ctr" rtl="0">
              <a:lnSpc>
                <a:spcPct val="100000"/>
              </a:lnSpc>
              <a:spcBef>
                <a:spcPts val="0"/>
              </a:spcBef>
              <a:spcAft>
                <a:spcPts val="0"/>
              </a:spcAft>
              <a:buClr>
                <a:srgbClr val="5E5E5E"/>
              </a:buClr>
              <a:buSzPts val="1000"/>
              <a:buFont typeface="Helvetica Neue"/>
              <a:buNone/>
            </a:pPr>
            <a:r>
              <a:rPr lang="en" sz="1000">
                <a:solidFill>
                  <a:srgbClr val="5E5E5E"/>
                </a:solidFill>
                <a:latin typeface="Helvetica Neue"/>
                <a:ea typeface="Helvetica Neue"/>
                <a:cs typeface="Helvetica Neue"/>
                <a:sym typeface="Helvetica Neue"/>
              </a:rPr>
              <a:t>-</a:t>
            </a:r>
            <a:r>
              <a:rPr lang="en" sz="1000" b="0" i="0" u="none" strike="noStrike" cap="none">
                <a:solidFill>
                  <a:srgbClr val="5E5E5E"/>
                </a:solidFill>
                <a:latin typeface="Helvetica Neue"/>
                <a:ea typeface="Helvetica Neue"/>
                <a:cs typeface="Helvetica Neue"/>
                <a:sym typeface="Helvetica Neue"/>
              </a:rPr>
              <a:t>S3</a:t>
            </a:r>
            <a:endParaRPr sz="900"/>
          </a:p>
        </p:txBody>
      </p:sp>
      <p:sp>
        <p:nvSpPr>
          <p:cNvPr id="997" name="Google Shape;997;p104"/>
          <p:cNvSpPr txBox="1"/>
          <p:nvPr/>
        </p:nvSpPr>
        <p:spPr>
          <a:xfrm>
            <a:off x="4429562" y="3169400"/>
            <a:ext cx="268500" cy="220200"/>
          </a:xfrm>
          <a:prstGeom prst="rect">
            <a:avLst/>
          </a:prstGeom>
          <a:noFill/>
          <a:ln>
            <a:noFill/>
          </a:ln>
        </p:spPr>
        <p:txBody>
          <a:bodyPr spcFirstLastPara="1" wrap="square" lIns="32750" tIns="32750" rIns="32750" bIns="32750" anchor="ctr" anchorCtr="0">
            <a:spAutoFit/>
          </a:bodyPr>
          <a:lstStyle/>
          <a:p>
            <a:pPr marL="0" marR="0" lvl="0" indent="0" algn="ctr" rtl="0">
              <a:lnSpc>
                <a:spcPct val="100000"/>
              </a:lnSpc>
              <a:spcBef>
                <a:spcPts val="0"/>
              </a:spcBef>
              <a:spcAft>
                <a:spcPts val="0"/>
              </a:spcAft>
              <a:buClr>
                <a:srgbClr val="5E5E5E"/>
              </a:buClr>
              <a:buSzPts val="1000"/>
              <a:buFont typeface="Helvetica Neue"/>
              <a:buNone/>
            </a:pPr>
            <a:r>
              <a:rPr lang="en" sz="1000">
                <a:solidFill>
                  <a:srgbClr val="5E5E5E"/>
                </a:solidFill>
                <a:latin typeface="Helvetica Neue"/>
                <a:ea typeface="Helvetica Neue"/>
                <a:cs typeface="Helvetica Neue"/>
                <a:sym typeface="Helvetica Neue"/>
              </a:rPr>
              <a:t>-</a:t>
            </a:r>
            <a:r>
              <a:rPr lang="en" sz="1000" b="0" i="0" u="none" strike="noStrike" cap="none">
                <a:solidFill>
                  <a:srgbClr val="5E5E5E"/>
                </a:solidFill>
                <a:latin typeface="Helvetica Neue"/>
                <a:ea typeface="Helvetica Neue"/>
                <a:cs typeface="Helvetica Neue"/>
                <a:sym typeface="Helvetica Neue"/>
              </a:rPr>
              <a:t>S2</a:t>
            </a:r>
            <a:endParaRPr sz="900"/>
          </a:p>
        </p:txBody>
      </p:sp>
      <p:sp>
        <p:nvSpPr>
          <p:cNvPr id="998" name="Google Shape;998;p104"/>
          <p:cNvSpPr txBox="1"/>
          <p:nvPr/>
        </p:nvSpPr>
        <p:spPr>
          <a:xfrm>
            <a:off x="7152640" y="2619862"/>
            <a:ext cx="239100" cy="220200"/>
          </a:xfrm>
          <a:prstGeom prst="rect">
            <a:avLst/>
          </a:prstGeom>
          <a:noFill/>
          <a:ln>
            <a:noFill/>
          </a:ln>
        </p:spPr>
        <p:txBody>
          <a:bodyPr spcFirstLastPara="1" wrap="square" lIns="32750" tIns="32750" rIns="32750" bIns="32750" anchor="ctr" anchorCtr="0">
            <a:spAutoFit/>
          </a:bodyPr>
          <a:lstStyle/>
          <a:p>
            <a:pPr marL="0" marR="0" lvl="0" indent="0" algn="ctr" rtl="0">
              <a:lnSpc>
                <a:spcPct val="100000"/>
              </a:lnSpc>
              <a:spcBef>
                <a:spcPts val="0"/>
              </a:spcBef>
              <a:spcAft>
                <a:spcPts val="0"/>
              </a:spcAft>
              <a:buClr>
                <a:srgbClr val="5E5E5E"/>
              </a:buClr>
              <a:buSzPts val="1000"/>
              <a:buFont typeface="Helvetica Neue"/>
              <a:buNone/>
            </a:pPr>
            <a:r>
              <a:rPr lang="en" sz="1000" b="0" i="0" u="none" strike="noStrike" cap="none">
                <a:solidFill>
                  <a:srgbClr val="5E5E5E"/>
                </a:solidFill>
                <a:latin typeface="Helvetica Neue"/>
                <a:ea typeface="Helvetica Neue"/>
                <a:cs typeface="Helvetica Neue"/>
                <a:sym typeface="Helvetica Neue"/>
              </a:rPr>
              <a:t>L1</a:t>
            </a:r>
            <a:endParaRPr sz="900"/>
          </a:p>
        </p:txBody>
      </p:sp>
      <p:sp>
        <p:nvSpPr>
          <p:cNvPr id="999" name="Google Shape;999;p104"/>
          <p:cNvSpPr txBox="1"/>
          <p:nvPr/>
        </p:nvSpPr>
        <p:spPr>
          <a:xfrm>
            <a:off x="7152640" y="3169407"/>
            <a:ext cx="239100" cy="220200"/>
          </a:xfrm>
          <a:prstGeom prst="rect">
            <a:avLst/>
          </a:prstGeom>
          <a:noFill/>
          <a:ln>
            <a:noFill/>
          </a:ln>
        </p:spPr>
        <p:txBody>
          <a:bodyPr spcFirstLastPara="1" wrap="square" lIns="32750" tIns="32750" rIns="32750" bIns="32750" anchor="ctr" anchorCtr="0">
            <a:spAutoFit/>
          </a:bodyPr>
          <a:lstStyle/>
          <a:p>
            <a:pPr marL="0" marR="0" lvl="0" indent="0" algn="ctr" rtl="0">
              <a:lnSpc>
                <a:spcPct val="100000"/>
              </a:lnSpc>
              <a:spcBef>
                <a:spcPts val="0"/>
              </a:spcBef>
              <a:spcAft>
                <a:spcPts val="0"/>
              </a:spcAft>
              <a:buClr>
                <a:srgbClr val="5E5E5E"/>
              </a:buClr>
              <a:buSzPts val="1000"/>
              <a:buFont typeface="Helvetica Neue"/>
              <a:buNone/>
            </a:pPr>
            <a:r>
              <a:rPr lang="en" sz="1000" b="0" i="0" u="none" strike="noStrike" cap="none">
                <a:solidFill>
                  <a:srgbClr val="5E5E5E"/>
                </a:solidFill>
                <a:latin typeface="Helvetica Neue"/>
                <a:ea typeface="Helvetica Neue"/>
                <a:cs typeface="Helvetica Neue"/>
                <a:sym typeface="Helvetica Neue"/>
              </a:rPr>
              <a:t>L2</a:t>
            </a:r>
            <a:endParaRPr sz="900"/>
          </a:p>
        </p:txBody>
      </p:sp>
      <p:sp>
        <p:nvSpPr>
          <p:cNvPr id="1000" name="Google Shape;1000;p104"/>
          <p:cNvSpPr txBox="1"/>
          <p:nvPr/>
        </p:nvSpPr>
        <p:spPr>
          <a:xfrm>
            <a:off x="7152640" y="3718952"/>
            <a:ext cx="239100" cy="220200"/>
          </a:xfrm>
          <a:prstGeom prst="rect">
            <a:avLst/>
          </a:prstGeom>
          <a:noFill/>
          <a:ln>
            <a:noFill/>
          </a:ln>
        </p:spPr>
        <p:txBody>
          <a:bodyPr spcFirstLastPara="1" wrap="square" lIns="32750" tIns="32750" rIns="32750" bIns="32750" anchor="ctr" anchorCtr="0">
            <a:spAutoFit/>
          </a:bodyPr>
          <a:lstStyle/>
          <a:p>
            <a:pPr marL="0" marR="0" lvl="0" indent="0" algn="ctr" rtl="0">
              <a:lnSpc>
                <a:spcPct val="100000"/>
              </a:lnSpc>
              <a:spcBef>
                <a:spcPts val="0"/>
              </a:spcBef>
              <a:spcAft>
                <a:spcPts val="0"/>
              </a:spcAft>
              <a:buClr>
                <a:srgbClr val="5E5E5E"/>
              </a:buClr>
              <a:buSzPts val="1000"/>
              <a:buFont typeface="Helvetica Neue"/>
              <a:buNone/>
            </a:pPr>
            <a:r>
              <a:rPr lang="en" sz="1000" b="0" i="0" u="none" strike="noStrike" cap="none">
                <a:solidFill>
                  <a:srgbClr val="5E5E5E"/>
                </a:solidFill>
                <a:latin typeface="Helvetica Neue"/>
                <a:ea typeface="Helvetica Neue"/>
                <a:cs typeface="Helvetica Neue"/>
                <a:sym typeface="Helvetica Neue"/>
              </a:rPr>
              <a:t>L3</a:t>
            </a:r>
            <a:endParaRPr sz="900"/>
          </a:p>
        </p:txBody>
      </p:sp>
      <p:cxnSp>
        <p:nvCxnSpPr>
          <p:cNvPr id="1001" name="Google Shape;1001;p104"/>
          <p:cNvCxnSpPr/>
          <p:nvPr/>
        </p:nvCxnSpPr>
        <p:spPr>
          <a:xfrm>
            <a:off x="4843899" y="2705426"/>
            <a:ext cx="2156400" cy="0"/>
          </a:xfrm>
          <a:prstGeom prst="straightConnector1">
            <a:avLst/>
          </a:prstGeom>
          <a:noFill/>
          <a:ln w="25400" cap="flat" cmpd="sng">
            <a:solidFill>
              <a:srgbClr val="000000"/>
            </a:solidFill>
            <a:prstDash val="solid"/>
            <a:miter lim="400000"/>
            <a:headEnd type="none" w="sm" len="sm"/>
            <a:tailEnd type="triangle" w="med" len="med"/>
          </a:ln>
        </p:spPr>
      </p:cxnSp>
      <p:cxnSp>
        <p:nvCxnSpPr>
          <p:cNvPr id="1002" name="Google Shape;1002;p104"/>
          <p:cNvCxnSpPr/>
          <p:nvPr/>
        </p:nvCxnSpPr>
        <p:spPr>
          <a:xfrm>
            <a:off x="4843899" y="3254971"/>
            <a:ext cx="2156400" cy="0"/>
          </a:xfrm>
          <a:prstGeom prst="straightConnector1">
            <a:avLst/>
          </a:prstGeom>
          <a:noFill/>
          <a:ln w="25400" cap="flat" cmpd="sng">
            <a:solidFill>
              <a:srgbClr val="000000"/>
            </a:solidFill>
            <a:prstDash val="solid"/>
            <a:miter lim="400000"/>
            <a:headEnd type="none" w="sm" len="sm"/>
            <a:tailEnd type="triangle" w="med" len="med"/>
          </a:ln>
        </p:spPr>
      </p:cxnSp>
      <p:cxnSp>
        <p:nvCxnSpPr>
          <p:cNvPr id="1003" name="Google Shape;1003;p104"/>
          <p:cNvCxnSpPr/>
          <p:nvPr/>
        </p:nvCxnSpPr>
        <p:spPr>
          <a:xfrm>
            <a:off x="4854507" y="3804516"/>
            <a:ext cx="2156400" cy="0"/>
          </a:xfrm>
          <a:prstGeom prst="straightConnector1">
            <a:avLst/>
          </a:prstGeom>
          <a:noFill/>
          <a:ln w="25400" cap="flat" cmpd="sng">
            <a:solidFill>
              <a:srgbClr val="000000"/>
            </a:solidFill>
            <a:prstDash val="solid"/>
            <a:miter lim="400000"/>
            <a:headEnd type="none" w="sm" len="sm"/>
            <a:tailEnd type="triangle" w="med" len="med"/>
          </a:ln>
        </p:spPr>
      </p:cxnSp>
      <p:cxnSp>
        <p:nvCxnSpPr>
          <p:cNvPr id="1004" name="Google Shape;1004;p104"/>
          <p:cNvCxnSpPr/>
          <p:nvPr/>
        </p:nvCxnSpPr>
        <p:spPr>
          <a:xfrm>
            <a:off x="4843899" y="2705426"/>
            <a:ext cx="2175900" cy="553500"/>
          </a:xfrm>
          <a:prstGeom prst="straightConnector1">
            <a:avLst/>
          </a:prstGeom>
          <a:noFill/>
          <a:ln w="25400" cap="flat" cmpd="sng">
            <a:solidFill>
              <a:srgbClr val="000000"/>
            </a:solidFill>
            <a:prstDash val="solid"/>
            <a:miter lim="400000"/>
            <a:headEnd type="none" w="sm" len="sm"/>
            <a:tailEnd type="triangle" w="med" len="med"/>
          </a:ln>
        </p:spPr>
      </p:cxnSp>
      <p:cxnSp>
        <p:nvCxnSpPr>
          <p:cNvPr id="1005" name="Google Shape;1005;p104"/>
          <p:cNvCxnSpPr/>
          <p:nvPr/>
        </p:nvCxnSpPr>
        <p:spPr>
          <a:xfrm>
            <a:off x="4848680" y="3254138"/>
            <a:ext cx="2175900" cy="553500"/>
          </a:xfrm>
          <a:prstGeom prst="straightConnector1">
            <a:avLst/>
          </a:prstGeom>
          <a:noFill/>
          <a:ln w="25400" cap="flat" cmpd="sng">
            <a:solidFill>
              <a:srgbClr val="000000"/>
            </a:solidFill>
            <a:prstDash val="solid"/>
            <a:miter lim="400000"/>
            <a:headEnd type="none" w="sm" len="sm"/>
            <a:tailEnd type="triangle" w="med" len="med"/>
          </a:ln>
        </p:spPr>
      </p:cxnSp>
      <p:cxnSp>
        <p:nvCxnSpPr>
          <p:cNvPr id="1006" name="Google Shape;1006;p104"/>
          <p:cNvCxnSpPr/>
          <p:nvPr/>
        </p:nvCxnSpPr>
        <p:spPr>
          <a:xfrm rot="10800000" flipH="1">
            <a:off x="4843898" y="3266916"/>
            <a:ext cx="2180700" cy="537600"/>
          </a:xfrm>
          <a:prstGeom prst="straightConnector1">
            <a:avLst/>
          </a:prstGeom>
          <a:noFill/>
          <a:ln w="25400" cap="flat" cmpd="sng">
            <a:solidFill>
              <a:srgbClr val="000000"/>
            </a:solidFill>
            <a:prstDash val="solid"/>
            <a:miter lim="400000"/>
            <a:headEnd type="none" w="sm" len="sm"/>
            <a:tailEnd type="triangle" w="med" len="med"/>
          </a:ln>
        </p:spPr>
      </p:cxnSp>
      <p:cxnSp>
        <p:nvCxnSpPr>
          <p:cNvPr id="1007" name="Google Shape;1007;p104"/>
          <p:cNvCxnSpPr/>
          <p:nvPr/>
        </p:nvCxnSpPr>
        <p:spPr>
          <a:xfrm rot="10800000" flipH="1">
            <a:off x="4853260" y="2717211"/>
            <a:ext cx="2180700" cy="537600"/>
          </a:xfrm>
          <a:prstGeom prst="straightConnector1">
            <a:avLst/>
          </a:prstGeom>
          <a:noFill/>
          <a:ln w="25400" cap="flat" cmpd="sng">
            <a:solidFill>
              <a:srgbClr val="000000"/>
            </a:solidFill>
            <a:prstDash val="solid"/>
            <a:miter lim="400000"/>
            <a:headEnd type="none" w="sm" len="sm"/>
            <a:tailEnd type="triangle" w="med" len="med"/>
          </a:ln>
        </p:spPr>
      </p:cxnSp>
      <p:cxnSp>
        <p:nvCxnSpPr>
          <p:cNvPr id="1008" name="Google Shape;1008;p104"/>
          <p:cNvCxnSpPr/>
          <p:nvPr/>
        </p:nvCxnSpPr>
        <p:spPr>
          <a:xfrm>
            <a:off x="4848835" y="2703411"/>
            <a:ext cx="2133900" cy="1066500"/>
          </a:xfrm>
          <a:prstGeom prst="straightConnector1">
            <a:avLst/>
          </a:prstGeom>
          <a:noFill/>
          <a:ln w="25400" cap="flat" cmpd="sng">
            <a:solidFill>
              <a:srgbClr val="000000"/>
            </a:solidFill>
            <a:prstDash val="solid"/>
            <a:miter lim="400000"/>
            <a:headEnd type="none" w="sm" len="sm"/>
            <a:tailEnd type="triangle" w="med" len="med"/>
          </a:ln>
        </p:spPr>
      </p:cxnSp>
      <p:cxnSp>
        <p:nvCxnSpPr>
          <p:cNvPr id="1009" name="Google Shape;1009;p104"/>
          <p:cNvCxnSpPr/>
          <p:nvPr/>
        </p:nvCxnSpPr>
        <p:spPr>
          <a:xfrm rot="10800000" flipH="1">
            <a:off x="4853260" y="2743416"/>
            <a:ext cx="2181900" cy="1061100"/>
          </a:xfrm>
          <a:prstGeom prst="straightConnector1">
            <a:avLst/>
          </a:prstGeom>
          <a:noFill/>
          <a:ln w="25400" cap="flat" cmpd="sng">
            <a:solidFill>
              <a:srgbClr val="000000"/>
            </a:solidFill>
            <a:prstDash val="solid"/>
            <a:miter lim="400000"/>
            <a:headEnd type="none" w="sm" len="sm"/>
            <a:tailEnd type="triangle" w="med" len="med"/>
          </a:ln>
        </p:spPr>
      </p:cxnSp>
      <p:sp>
        <p:nvSpPr>
          <p:cNvPr id="1010" name="Google Shape;1010;p104"/>
          <p:cNvSpPr txBox="1"/>
          <p:nvPr/>
        </p:nvSpPr>
        <p:spPr>
          <a:xfrm>
            <a:off x="5516207" y="2310240"/>
            <a:ext cx="504900" cy="220200"/>
          </a:xfrm>
          <a:prstGeom prst="rect">
            <a:avLst/>
          </a:prstGeom>
          <a:noFill/>
          <a:ln>
            <a:noFill/>
          </a:ln>
        </p:spPr>
        <p:txBody>
          <a:bodyPr spcFirstLastPara="1" wrap="square" lIns="32750" tIns="32750" rIns="32750" bIns="32750" anchor="ctr" anchorCtr="0">
            <a:spAutoFit/>
          </a:bodyPr>
          <a:lstStyle/>
          <a:p>
            <a:pPr marL="0" marR="0" lvl="0" indent="0" algn="ctr" rtl="0">
              <a:lnSpc>
                <a:spcPct val="100000"/>
              </a:lnSpc>
              <a:spcBef>
                <a:spcPts val="0"/>
              </a:spcBef>
              <a:spcAft>
                <a:spcPts val="0"/>
              </a:spcAft>
              <a:buClr>
                <a:srgbClr val="5E5E5E"/>
              </a:buClr>
              <a:buSzPts val="1000"/>
              <a:buFont typeface="Helvetica Neue"/>
              <a:buNone/>
            </a:pPr>
            <a:r>
              <a:rPr lang="en" sz="1000" b="0" i="0" u="none" strike="noStrike" cap="none">
                <a:solidFill>
                  <a:srgbClr val="5E5E5E"/>
                </a:solidFill>
                <a:latin typeface="Helvetica Neue"/>
                <a:ea typeface="Helvetica Neue"/>
                <a:cs typeface="Helvetica Neue"/>
                <a:sym typeface="Helvetica Neue"/>
              </a:rPr>
              <a:t>Ce = 2</a:t>
            </a:r>
            <a:endParaRPr sz="900"/>
          </a:p>
        </p:txBody>
      </p:sp>
      <p:sp>
        <p:nvSpPr>
          <p:cNvPr id="1011" name="Google Shape;1011;p104"/>
          <p:cNvSpPr txBox="1"/>
          <p:nvPr/>
        </p:nvSpPr>
        <p:spPr>
          <a:xfrm>
            <a:off x="345354" y="4191051"/>
            <a:ext cx="7912500" cy="528000"/>
          </a:xfrm>
          <a:prstGeom prst="rect">
            <a:avLst/>
          </a:prstGeom>
          <a:noFill/>
          <a:ln>
            <a:noFill/>
          </a:ln>
        </p:spPr>
        <p:txBody>
          <a:bodyPr spcFirstLastPara="1" wrap="square" lIns="32750" tIns="32750" rIns="32750" bIns="32750" anchor="ctr" anchorCtr="0">
            <a:spAutoFit/>
          </a:bodyPr>
          <a:lstStyle/>
          <a:p>
            <a:pPr marL="0" marR="0" lvl="0" indent="0" algn="l" rtl="0">
              <a:lnSpc>
                <a:spcPct val="100000"/>
              </a:lnSpc>
              <a:spcBef>
                <a:spcPts val="0"/>
              </a:spcBef>
              <a:spcAft>
                <a:spcPts val="0"/>
              </a:spcAft>
              <a:buClr>
                <a:srgbClr val="B41600"/>
              </a:buClr>
              <a:buSzPts val="1500"/>
              <a:buFont typeface="Helvetica Neue"/>
              <a:buNone/>
            </a:pPr>
            <a:r>
              <a:rPr lang="en" sz="1500" b="0" i="0" u="none" strike="noStrike" cap="none">
                <a:solidFill>
                  <a:srgbClr val="B41600"/>
                </a:solidFill>
                <a:latin typeface="Helvetica Neue"/>
                <a:ea typeface="Helvetica Neue"/>
                <a:cs typeface="Helvetica Neue"/>
                <a:sym typeface="Helvetica Neue"/>
              </a:rPr>
              <a:t>Then solve the circulation with lower bounds problem using the previous method. </a:t>
            </a:r>
            <a:endParaRPr sz="900"/>
          </a:p>
          <a:p>
            <a:pPr marL="0" marR="0" lvl="0" indent="0" algn="l" rtl="0">
              <a:lnSpc>
                <a:spcPct val="100000"/>
              </a:lnSpc>
              <a:spcBef>
                <a:spcPts val="0"/>
              </a:spcBef>
              <a:spcAft>
                <a:spcPts val="0"/>
              </a:spcAft>
              <a:buClr>
                <a:srgbClr val="B41600"/>
              </a:buClr>
              <a:buSzPts val="1500"/>
              <a:buFont typeface="Helvetica Neue"/>
              <a:buNone/>
            </a:pPr>
            <a:r>
              <a:rPr lang="en" sz="1500" b="0" i="0" u="none" strike="noStrike" cap="none">
                <a:solidFill>
                  <a:srgbClr val="B41600"/>
                </a:solidFill>
                <a:latin typeface="Helvetica Neue"/>
                <a:ea typeface="Helvetica Neue"/>
                <a:cs typeface="Helvetica Neue"/>
                <a:sym typeface="Helvetica Neue"/>
              </a:rPr>
              <a:t>If there is a valid flow for it, all student can graduate.</a:t>
            </a:r>
            <a:endParaRPr sz="900"/>
          </a:p>
        </p:txBody>
      </p:sp>
      <p:sp>
        <p:nvSpPr>
          <p:cNvPr id="1012" name="Google Shape;1012;p104"/>
          <p:cNvSpPr txBox="1"/>
          <p:nvPr/>
        </p:nvSpPr>
        <p:spPr>
          <a:xfrm>
            <a:off x="5486989" y="2740890"/>
            <a:ext cx="563400" cy="220200"/>
          </a:xfrm>
          <a:prstGeom prst="rect">
            <a:avLst/>
          </a:prstGeom>
          <a:noFill/>
          <a:ln>
            <a:noFill/>
          </a:ln>
        </p:spPr>
        <p:txBody>
          <a:bodyPr spcFirstLastPara="1" wrap="square" lIns="32750" tIns="32750" rIns="32750" bIns="32750" anchor="ctr" anchorCtr="0">
            <a:spAutoFit/>
          </a:bodyPr>
          <a:lstStyle/>
          <a:p>
            <a:pPr marL="0" marR="0" lvl="0" indent="0" algn="ctr" rtl="0">
              <a:lnSpc>
                <a:spcPct val="100000"/>
              </a:lnSpc>
              <a:spcBef>
                <a:spcPts val="0"/>
              </a:spcBef>
              <a:spcAft>
                <a:spcPts val="0"/>
              </a:spcAft>
              <a:buClr>
                <a:srgbClr val="5E5E5E"/>
              </a:buClr>
              <a:buSzPts val="1000"/>
              <a:buFont typeface="Helvetica Neue"/>
              <a:buNone/>
            </a:pPr>
            <a:r>
              <a:rPr lang="en" sz="1000" b="0" i="0" u="none" strike="noStrike" cap="none">
                <a:solidFill>
                  <a:srgbClr val="5E5E5E"/>
                </a:solidFill>
                <a:latin typeface="Helvetica Neue"/>
                <a:ea typeface="Helvetica Neue"/>
                <a:cs typeface="Helvetica Neue"/>
                <a:sym typeface="Helvetica Neue"/>
              </a:rPr>
              <a:t>L12 = 1</a:t>
            </a:r>
            <a:endParaRPr sz="900"/>
          </a:p>
        </p:txBody>
      </p:sp>
      <p:sp>
        <p:nvSpPr>
          <p:cNvPr id="1013" name="Google Shape;1013;p104"/>
          <p:cNvSpPr txBox="1"/>
          <p:nvPr/>
        </p:nvSpPr>
        <p:spPr>
          <a:xfrm>
            <a:off x="5486989" y="3836143"/>
            <a:ext cx="563400" cy="220200"/>
          </a:xfrm>
          <a:prstGeom prst="rect">
            <a:avLst/>
          </a:prstGeom>
          <a:noFill/>
          <a:ln>
            <a:noFill/>
          </a:ln>
        </p:spPr>
        <p:txBody>
          <a:bodyPr spcFirstLastPara="1" wrap="square" lIns="32750" tIns="32750" rIns="32750" bIns="32750" anchor="ctr" anchorCtr="0">
            <a:spAutoFit/>
          </a:bodyPr>
          <a:lstStyle/>
          <a:p>
            <a:pPr marL="0" marR="0" lvl="0" indent="0" algn="ctr" rtl="0">
              <a:lnSpc>
                <a:spcPct val="100000"/>
              </a:lnSpc>
              <a:spcBef>
                <a:spcPts val="0"/>
              </a:spcBef>
              <a:spcAft>
                <a:spcPts val="0"/>
              </a:spcAft>
              <a:buClr>
                <a:srgbClr val="5E5E5E"/>
              </a:buClr>
              <a:buSzPts val="1000"/>
              <a:buFont typeface="Helvetica Neue"/>
              <a:buNone/>
            </a:pPr>
            <a:r>
              <a:rPr lang="en" sz="1000" b="0" i="0" u="none" strike="noStrike" cap="none">
                <a:solidFill>
                  <a:srgbClr val="5E5E5E"/>
                </a:solidFill>
                <a:latin typeface="Helvetica Neue"/>
                <a:ea typeface="Helvetica Neue"/>
                <a:cs typeface="Helvetica Neue"/>
                <a:sym typeface="Helvetica Neue"/>
              </a:rPr>
              <a:t>L33 = 1</a:t>
            </a:r>
            <a:endParaRPr sz="9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3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Number of Valid Seating Arrangements</a:t>
            </a:r>
            <a:endParaRPr/>
          </a:p>
        </p:txBody>
      </p:sp>
      <p:sp>
        <p:nvSpPr>
          <p:cNvPr id="172" name="Google Shape;172;p38"/>
          <p:cNvSpPr txBox="1">
            <a:spLocks noGrp="1"/>
          </p:cNvSpPr>
          <p:nvPr>
            <p:ph type="body" idx="1"/>
          </p:nvPr>
        </p:nvSpPr>
        <p:spPr>
          <a:xfrm>
            <a:off x="311700" y="1152475"/>
            <a:ext cx="8520600" cy="3379500"/>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0"/>
              </a:spcAft>
              <a:buNone/>
            </a:pPr>
            <a:r>
              <a:rPr lang="en"/>
              <a:t>c). Use the recurrence part from a and write pseudocode</a:t>
            </a:r>
            <a:endParaRPr/>
          </a:p>
          <a:p>
            <a:pPr marL="0" lvl="0" indent="0" algn="l" rtl="0">
              <a:spcBef>
                <a:spcPts val="1200"/>
              </a:spcBef>
              <a:spcAft>
                <a:spcPts val="0"/>
              </a:spcAft>
              <a:buNone/>
            </a:pPr>
            <a:endParaRPr/>
          </a:p>
          <a:p>
            <a:pPr marL="0" lvl="0" indent="0" algn="l" rtl="0">
              <a:spcBef>
                <a:spcPts val="1200"/>
              </a:spcBef>
              <a:spcAft>
                <a:spcPts val="0"/>
              </a:spcAft>
              <a:buNone/>
            </a:pPr>
            <a:r>
              <a:rPr lang="en"/>
              <a:t>Solution:</a:t>
            </a:r>
            <a:endParaRPr/>
          </a:p>
          <a:p>
            <a:pPr marL="0" lvl="0" indent="0" algn="l" rtl="0">
              <a:spcBef>
                <a:spcPts val="1200"/>
              </a:spcBef>
              <a:spcAft>
                <a:spcPts val="0"/>
              </a:spcAft>
              <a:buNone/>
            </a:pPr>
            <a:r>
              <a:rPr lang="en"/>
              <a:t>Initialize array f. </a:t>
            </a:r>
            <a:endParaRPr/>
          </a:p>
          <a:p>
            <a:pPr marL="0" lvl="0" indent="0" algn="l" rtl="0">
              <a:spcBef>
                <a:spcPts val="1200"/>
              </a:spcBef>
              <a:spcAft>
                <a:spcPts val="0"/>
              </a:spcAft>
              <a:buNone/>
            </a:pPr>
            <a:r>
              <a:rPr lang="en"/>
              <a:t>Set base cases f[0] = 0, f[1] = 2, f[2]= 3. </a:t>
            </a:r>
            <a:endParaRPr/>
          </a:p>
          <a:p>
            <a:pPr marL="0" lvl="0" indent="0" algn="l" rtl="0">
              <a:spcBef>
                <a:spcPts val="1200"/>
              </a:spcBef>
              <a:spcAft>
                <a:spcPts val="0"/>
              </a:spcAft>
              <a:buNone/>
            </a:pPr>
            <a:r>
              <a:rPr lang="en"/>
              <a:t>For i&gt;2 to n :</a:t>
            </a:r>
            <a:endParaRPr/>
          </a:p>
          <a:p>
            <a:pPr marL="0" lvl="0" indent="457200" algn="l" rtl="0">
              <a:spcBef>
                <a:spcPts val="1200"/>
              </a:spcBef>
              <a:spcAft>
                <a:spcPts val="0"/>
              </a:spcAft>
              <a:buNone/>
            </a:pPr>
            <a:r>
              <a:rPr lang="en"/>
              <a:t>f[i] = f[i-1] + f[i-2] </a:t>
            </a:r>
            <a:endParaRPr/>
          </a:p>
          <a:p>
            <a:pPr marL="0" lvl="0" indent="0" algn="l" rtl="0">
              <a:spcBef>
                <a:spcPts val="1200"/>
              </a:spcBef>
              <a:spcAft>
                <a:spcPts val="1200"/>
              </a:spcAft>
              <a:buNone/>
            </a:pPr>
            <a:r>
              <a:rPr lang="en"/>
              <a:t>return f[n]</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7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7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7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7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7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3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Number of Valid Seating Arrangements</a:t>
            </a:r>
            <a:endParaRPr/>
          </a:p>
        </p:txBody>
      </p:sp>
      <p:sp>
        <p:nvSpPr>
          <p:cNvPr id="178" name="Google Shape;178;p39"/>
          <p:cNvSpPr txBox="1">
            <a:spLocks noGrp="1"/>
          </p:cNvSpPr>
          <p:nvPr>
            <p:ph type="body" idx="1"/>
          </p:nvPr>
        </p:nvSpPr>
        <p:spPr>
          <a:xfrm>
            <a:off x="311700" y="1152475"/>
            <a:ext cx="8520600" cy="3379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d). What is the run time of the algorithm?</a:t>
            </a:r>
            <a:endParaRPr/>
          </a:p>
          <a:p>
            <a:pPr marL="0" lvl="0" indent="0" algn="l" rtl="0">
              <a:spcBef>
                <a:spcPts val="1200"/>
              </a:spcBef>
              <a:spcAft>
                <a:spcPts val="0"/>
              </a:spcAft>
              <a:buNone/>
            </a:pPr>
            <a:endParaRPr/>
          </a:p>
          <a:p>
            <a:pPr marL="0" lvl="0" indent="0" algn="l" rtl="0">
              <a:spcBef>
                <a:spcPts val="1200"/>
              </a:spcBef>
              <a:spcAft>
                <a:spcPts val="1200"/>
              </a:spcAft>
              <a:buNone/>
            </a:pPr>
            <a:r>
              <a:rPr lang="en"/>
              <a:t>Solution: Looking up the pre-computed value takes O(1) and we only need to store n unique sub-problem we encounter. Hence, this will take O(n) time.</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1_BasicWhite">
  <a:themeElements>
    <a:clrScheme name="21_BasicWhite">
      <a:dk1>
        <a:srgbClr val="5E5E5E"/>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6065</Words>
  <Application>Microsoft Office PowerPoint</Application>
  <PresentationFormat>全屏显示(16:9)</PresentationFormat>
  <Paragraphs>657</Paragraphs>
  <Slides>74</Slides>
  <Notes>74</Notes>
  <HiddenSlides>0</HiddenSlides>
  <MMClips>0</MMClips>
  <ScaleCrop>false</ScaleCrop>
  <HeadingPairs>
    <vt:vector size="6" baseType="variant">
      <vt:variant>
        <vt:lpstr>已用的字体</vt:lpstr>
      </vt:variant>
      <vt:variant>
        <vt:i4>3</vt:i4>
      </vt:variant>
      <vt:variant>
        <vt:lpstr>主题</vt:lpstr>
      </vt:variant>
      <vt:variant>
        <vt:i4>2</vt:i4>
      </vt:variant>
      <vt:variant>
        <vt:lpstr>幻灯片标题</vt:lpstr>
      </vt:variant>
      <vt:variant>
        <vt:i4>74</vt:i4>
      </vt:variant>
    </vt:vector>
  </HeadingPairs>
  <TitlesOfParts>
    <vt:vector size="79" baseType="lpstr">
      <vt:lpstr>Arial Black</vt:lpstr>
      <vt:lpstr>Helvetica Neue</vt:lpstr>
      <vt:lpstr>Arial</vt:lpstr>
      <vt:lpstr>Simple Light</vt:lpstr>
      <vt:lpstr>21_BasicWhite</vt:lpstr>
      <vt:lpstr>CSCI 570  Exam 2 Review Slides</vt:lpstr>
      <vt:lpstr>Dynamic Programming</vt:lpstr>
      <vt:lpstr>Number of Valid Seating Arrangements</vt:lpstr>
      <vt:lpstr>Number of Valid Seating Arrangements</vt:lpstr>
      <vt:lpstr>Number of Valid Seating Arrangements</vt:lpstr>
      <vt:lpstr>Number of Valid Seating Arrangements</vt:lpstr>
      <vt:lpstr>Number of Valid Seating Arrangements</vt:lpstr>
      <vt:lpstr>Number of Valid Seating Arrangements</vt:lpstr>
      <vt:lpstr>Number of Valid Seating Arrangements</vt:lpstr>
      <vt:lpstr>Number of Valid Seating Arrangements</vt:lpstr>
      <vt:lpstr>Dynamic Programming</vt:lpstr>
      <vt:lpstr>Fixing Lights</vt:lpstr>
      <vt:lpstr>Fixing Lights</vt:lpstr>
      <vt:lpstr>Fixing Lights</vt:lpstr>
      <vt:lpstr>Fixing Lights</vt:lpstr>
      <vt:lpstr>Fixing Lights</vt:lpstr>
      <vt:lpstr>Fixing Lights</vt:lpstr>
      <vt:lpstr>Fixing Lights</vt:lpstr>
      <vt:lpstr>Fixing Lights</vt:lpstr>
      <vt:lpstr>Dynamic Programming</vt:lpstr>
      <vt:lpstr>Max Possible Comfort with Seating Arrangement</vt:lpstr>
      <vt:lpstr>First Step: Play with examples</vt:lpstr>
      <vt:lpstr>First Step: Play with examples</vt:lpstr>
      <vt:lpstr>Second Step: Define the State/Subproblem</vt:lpstr>
      <vt:lpstr>Third Step: Find the Solution for OPT(i)</vt:lpstr>
      <vt:lpstr>Third Step: Find the Solution for OPT(i)</vt:lpstr>
      <vt:lpstr>Third Step: Find the Solution for OPT(i)</vt:lpstr>
      <vt:lpstr>Tabulation Models for Linear DP</vt:lpstr>
      <vt:lpstr>Tabulation Models for 2-Dimensional DP</vt:lpstr>
      <vt:lpstr>Take-home Message</vt:lpstr>
      <vt:lpstr>Application of Network Flow</vt:lpstr>
      <vt:lpstr>T/F Question</vt:lpstr>
      <vt:lpstr>T/F Question</vt:lpstr>
      <vt:lpstr>Mobile Client Connection</vt:lpstr>
      <vt:lpstr>Additional Variations</vt:lpstr>
      <vt:lpstr>Solution: Mobile Client Connection</vt:lpstr>
      <vt:lpstr>Solution: Mobile Client Connection </vt:lpstr>
      <vt:lpstr>Solution: Mobile Client Connection</vt:lpstr>
      <vt:lpstr>Solution: Mobile Client Connection</vt:lpstr>
      <vt:lpstr>Solution: Mobile Client Connection</vt:lpstr>
      <vt:lpstr>Edge Connectivity</vt:lpstr>
      <vt:lpstr>Example: Edge Connectivity</vt:lpstr>
      <vt:lpstr>Solution: Edge Connectivity</vt:lpstr>
      <vt:lpstr>Solution: Edge Connectivity </vt:lpstr>
      <vt:lpstr>Solution: Edge Connectivity</vt:lpstr>
      <vt:lpstr>Ford-Fulkerson and Capacity Scaling</vt:lpstr>
      <vt:lpstr>Question 1:</vt:lpstr>
      <vt:lpstr>Solution:</vt:lpstr>
      <vt:lpstr>Solution:</vt:lpstr>
      <vt:lpstr>Question 2</vt:lpstr>
      <vt:lpstr>Solution</vt:lpstr>
      <vt:lpstr>PowerPoint 演示文稿</vt:lpstr>
      <vt:lpstr>PowerPoint 演示文稿</vt:lpstr>
      <vt:lpstr>PowerPoint 演示文稿</vt:lpstr>
      <vt:lpstr>Circulation &amp;  Circulation with lower bounds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CSCI 570  Exam 2 Review Slides</dc:title>
  <cp:lastModifiedBy>汪 珂影</cp:lastModifiedBy>
  <cp:revision>1</cp:revision>
  <dcterms:modified xsi:type="dcterms:W3CDTF">2022-04-01T09:42:58Z</dcterms:modified>
</cp:coreProperties>
</file>