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66" r:id="rId8"/>
    <p:sldId id="260" r:id="rId9"/>
    <p:sldId id="261" r:id="rId10"/>
    <p:sldId id="262" r:id="rId11"/>
    <p:sldId id="267" r:id="rId12"/>
    <p:sldId id="270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cover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211670" cy="3329581"/>
          </a:xfrm>
        </p:spPr>
        <p:txBody>
          <a:bodyPr/>
          <a:lstStyle/>
          <a:p>
            <a:r>
              <a:rPr lang="en-US" dirty="0"/>
              <a:t>Spring Boot and JavaFX – can they play together?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JOSIP KOVA</a:t>
            </a:r>
            <a:r>
              <a:rPr lang="hr-HR" dirty="0" smtClean="0"/>
              <a:t>č</a:t>
            </a:r>
            <a:r>
              <a:rPr lang="en-US" dirty="0" smtClean="0"/>
              <a:t>EK, KING ICT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647" y="4171308"/>
            <a:ext cx="1305965" cy="14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46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23043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Answer to the question – Yes they can </a:t>
            </a:r>
            <a:r>
              <a:rPr lang="hr-HR" sz="2400" dirty="0" smtClean="0"/>
              <a:t>™</a:t>
            </a:r>
            <a:endParaRPr lang="en-US" sz="2400" dirty="0" smtClean="0"/>
          </a:p>
          <a:p>
            <a:r>
              <a:rPr lang="en-US" sz="2400" dirty="0"/>
              <a:t>Integration - </a:t>
            </a:r>
            <a:r>
              <a:rPr lang="en-US" sz="2400" dirty="0" smtClean="0"/>
              <a:t>few </a:t>
            </a:r>
            <a:r>
              <a:rPr lang="en-US" sz="2400" dirty="0"/>
              <a:t>challenges, many benefits</a:t>
            </a:r>
          </a:p>
          <a:p>
            <a:r>
              <a:rPr lang="en-US" sz="2400" dirty="0" smtClean="0"/>
              <a:t>Best from both worlds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6679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44" y="1748116"/>
            <a:ext cx="8946541" cy="4195481"/>
          </a:xfrm>
        </p:spPr>
        <p:txBody>
          <a:bodyPr/>
          <a:lstStyle/>
          <a:p>
            <a:r>
              <a:rPr lang="en-US" sz="2600" dirty="0" smtClean="0"/>
              <a:t>Outdated </a:t>
            </a:r>
            <a:r>
              <a:rPr lang="en-US" sz="2600" dirty="0"/>
              <a:t>information on JavaFX part</a:t>
            </a:r>
          </a:p>
          <a:p>
            <a:r>
              <a:rPr lang="en-US" sz="2600" dirty="0"/>
              <a:t>Limited (but </a:t>
            </a:r>
            <a:r>
              <a:rPr lang="en-US" sz="2600" dirty="0" smtClean="0"/>
              <a:t>high quality</a:t>
            </a:r>
            <a:r>
              <a:rPr lang="en-US" sz="2600" dirty="0"/>
              <a:t>) JavaFX components </a:t>
            </a:r>
            <a:r>
              <a:rPr lang="en-US" sz="2600" dirty="0" smtClean="0"/>
              <a:t>ecosystem</a:t>
            </a:r>
          </a:p>
          <a:p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40" y="3294378"/>
            <a:ext cx="3860978" cy="1317375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40" y="4611753"/>
            <a:ext cx="3860978" cy="163664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15" y="5313960"/>
            <a:ext cx="1990009" cy="934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18" y="4397339"/>
            <a:ext cx="2897312" cy="94479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418" y="3294376"/>
            <a:ext cx="3637052" cy="110296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9470" y="3294375"/>
            <a:ext cx="2455523" cy="110296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730" y="4397339"/>
            <a:ext cx="3195263" cy="185106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891862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6147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JavaFX still didn’t get </a:t>
            </a:r>
            <a:r>
              <a:rPr lang="en-US" sz="2400" dirty="0" smtClean="0"/>
              <a:t>required traction</a:t>
            </a:r>
            <a:r>
              <a:rPr lang="en-US" sz="2400" dirty="0"/>
              <a:t>, despite all the </a:t>
            </a:r>
            <a:r>
              <a:rPr lang="en-US" sz="2400" dirty="0" smtClean="0"/>
              <a:t>benefits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7" y="3314699"/>
            <a:ext cx="9544050" cy="29337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7779360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you.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874" y="2052638"/>
            <a:ext cx="6800027" cy="4195762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7" name="TextBox 6"/>
          <p:cNvSpPr txBox="1"/>
          <p:nvPr/>
        </p:nvSpPr>
        <p:spPr>
          <a:xfrm>
            <a:off x="3833033" y="2052638"/>
            <a:ext cx="3030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E5C243"/>
                </a:solidFill>
                <a:ea typeface="+mj-ea"/>
                <a:cs typeface="+mj-cs"/>
              </a:rPr>
              <a:t>Questions?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06657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71" y="452718"/>
            <a:ext cx="8989769" cy="582537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146238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Motivation</a:t>
            </a:r>
          </a:p>
          <a:p>
            <a:r>
              <a:rPr lang="en-US" sz="2400" dirty="0" smtClean="0"/>
              <a:t>Technologies</a:t>
            </a:r>
          </a:p>
          <a:p>
            <a:r>
              <a:rPr lang="en-US" sz="2400" dirty="0" smtClean="0"/>
              <a:t>Implementation journey</a:t>
            </a:r>
          </a:p>
          <a:p>
            <a:r>
              <a:rPr lang="en-US" sz="2400" dirty="0" smtClean="0"/>
              <a:t>Demo</a:t>
            </a:r>
          </a:p>
          <a:p>
            <a:r>
              <a:rPr lang="en-US" sz="2400" dirty="0" smtClean="0"/>
              <a:t>Conclusion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0670270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(Problem aka Challenge)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3192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Requirements: Embedded + Desktop project</a:t>
            </a:r>
          </a:p>
          <a:p>
            <a:r>
              <a:rPr lang="en-US" sz="2400" dirty="0" smtClean="0"/>
              <a:t>Closed system infrastructure, few dozens of deploy </a:t>
            </a:r>
            <a:r>
              <a:rPr lang="en-US" sz="2400" dirty="0" smtClean="0"/>
              <a:t>sites</a:t>
            </a:r>
          </a:p>
          <a:p>
            <a:r>
              <a:rPr lang="en-US" sz="2400" dirty="0" smtClean="0"/>
              <a:t>Needs to work with or without internet</a:t>
            </a:r>
            <a:endParaRPr lang="en-US" sz="2400" dirty="0" smtClean="0"/>
          </a:p>
          <a:p>
            <a:r>
              <a:rPr lang="en-US" sz="2400" dirty="0" smtClean="0"/>
              <a:t>Short deadline, probable long term support after handover</a:t>
            </a:r>
          </a:p>
          <a:p>
            <a:r>
              <a:rPr lang="en-US" sz="2400" dirty="0" smtClean="0"/>
              <a:t>Newly formed small team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6169262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Spring Boot</a:t>
            </a:r>
          </a:p>
          <a:p>
            <a:r>
              <a:rPr lang="en-US" sz="2400" dirty="0" smtClean="0"/>
              <a:t>JavaFX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44" y="3556505"/>
            <a:ext cx="2636519" cy="26365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623" y="3731765"/>
            <a:ext cx="4572000" cy="2286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886067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Spring Boot</a:t>
            </a:r>
          </a:p>
          <a:p>
            <a:r>
              <a:rPr lang="en-US" sz="2400" dirty="0" smtClean="0"/>
              <a:t>Convention over configuration</a:t>
            </a:r>
          </a:p>
          <a:p>
            <a:r>
              <a:rPr lang="en-US" sz="2400" dirty="0" smtClean="0"/>
              <a:t>All Spring goodness included</a:t>
            </a:r>
          </a:p>
          <a:p>
            <a:r>
              <a:rPr lang="en-US" sz="2400" dirty="0"/>
              <a:t>Kickstart for new project </a:t>
            </a:r>
            <a:endParaRPr lang="en-US" sz="2400" dirty="0" smtClean="0"/>
          </a:p>
          <a:p>
            <a:r>
              <a:rPr lang="en-US" sz="2400" dirty="0" smtClean="0"/>
              <a:t>Opinionated</a:t>
            </a:r>
            <a:r>
              <a:rPr lang="en-US" sz="2400" dirty="0" smtClean="0"/>
              <a:t> </a:t>
            </a:r>
            <a:r>
              <a:rPr lang="en-US" sz="2400" dirty="0" smtClean="0"/>
              <a:t>but allows flexibility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akes care of server</a:t>
            </a:r>
            <a:endParaRPr lang="en-US" sz="2400" dirty="0" smtClean="0"/>
          </a:p>
          <a:p>
            <a:r>
              <a:rPr lang="en-US" sz="2400" dirty="0" smtClean="0"/>
              <a:t>Simplicity, ease </a:t>
            </a:r>
            <a:r>
              <a:rPr lang="en-US" sz="2400" dirty="0" smtClean="0"/>
              <a:t>of maintenance and configuration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39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28" name="Picture 4" descr="http://blog.king-ict.hr/Media/Default/BlogPost/jkovacek/FxBoot/spring_initializ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73" y="1"/>
            <a:ext cx="9635680" cy="6858000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943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JavaFX </a:t>
            </a:r>
            <a:r>
              <a:rPr lang="en-US" sz="2400" dirty="0" smtClean="0"/>
              <a:t>8</a:t>
            </a:r>
            <a:endParaRPr lang="en-US" sz="2400" dirty="0" smtClean="0"/>
          </a:p>
          <a:p>
            <a:r>
              <a:rPr lang="en-US" sz="2400" dirty="0"/>
              <a:t>Oracle promoted as successor over Swing toolkit</a:t>
            </a:r>
          </a:p>
          <a:p>
            <a:r>
              <a:rPr lang="en-US" sz="2400" dirty="0" smtClean="0"/>
              <a:t>MVC </a:t>
            </a:r>
            <a:r>
              <a:rPr lang="en-US" sz="2400" dirty="0"/>
              <a:t>like structure, separation of program and business </a:t>
            </a:r>
            <a:r>
              <a:rPr lang="en-US" sz="2400" dirty="0" smtClean="0"/>
              <a:t>logic</a:t>
            </a:r>
            <a:endParaRPr lang="en-US" sz="2400" dirty="0" smtClean="0"/>
          </a:p>
          <a:p>
            <a:r>
              <a:rPr lang="en-US" sz="2400" dirty="0"/>
              <a:t>Cleaner code, easier </a:t>
            </a:r>
            <a:r>
              <a:rPr lang="en-US" sz="2400" dirty="0" smtClean="0"/>
              <a:t>maintenance</a:t>
            </a:r>
            <a:endParaRPr lang="en-US" sz="2400" dirty="0" smtClean="0"/>
          </a:p>
          <a:p>
            <a:r>
              <a:rPr lang="en-US" sz="2400" dirty="0" smtClean="0"/>
              <a:t>Designed </a:t>
            </a:r>
            <a:r>
              <a:rPr lang="en-US" sz="2400" dirty="0" smtClean="0"/>
              <a:t>with idea to avoid history </a:t>
            </a:r>
            <a:r>
              <a:rPr lang="en-US" sz="2400" dirty="0" smtClean="0"/>
              <a:t>pitfalls</a:t>
            </a:r>
          </a:p>
          <a:p>
            <a:r>
              <a:rPr lang="en-US" sz="2400" dirty="0"/>
              <a:t>Already included in </a:t>
            </a:r>
            <a:r>
              <a:rPr lang="en-US" sz="2400" dirty="0" smtClean="0"/>
              <a:t>SDK</a:t>
            </a:r>
            <a:endParaRPr lang="en-US" sz="2400" dirty="0" smtClean="0"/>
          </a:p>
          <a:p>
            <a:r>
              <a:rPr lang="en-US" sz="2400" dirty="0" smtClean="0"/>
              <a:t>Gluon Scene Builder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41632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journey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7"/>
            <a:ext cx="8946541" cy="4195481"/>
          </a:xfrm>
        </p:spPr>
        <p:txBody>
          <a:bodyPr/>
          <a:lstStyle/>
          <a:p>
            <a:pPr lvl="1"/>
            <a:r>
              <a:rPr lang="en-US" sz="2400" dirty="0" smtClean="0"/>
              <a:t>In search of integration ‘Hello World’</a:t>
            </a:r>
          </a:p>
          <a:p>
            <a:pPr lvl="1"/>
            <a:r>
              <a:rPr lang="en-US" sz="2400" dirty="0" smtClean="0"/>
              <a:t>Limited </a:t>
            </a:r>
            <a:r>
              <a:rPr lang="en-US" sz="2400" dirty="0"/>
              <a:t>materials </a:t>
            </a:r>
            <a:r>
              <a:rPr lang="en-US" sz="2400" dirty="0" smtClean="0"/>
              <a:t>on integration available (improving)</a:t>
            </a:r>
          </a:p>
          <a:p>
            <a:pPr lvl="1"/>
            <a:r>
              <a:rPr lang="en-US" sz="2400" dirty="0" smtClean="0"/>
              <a:t>JavaFX ignoring spring controller</a:t>
            </a:r>
          </a:p>
          <a:p>
            <a:pPr lvl="1"/>
            <a:endParaRPr lang="en-US" sz="2400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6034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Spring Boot Hello World</a:t>
            </a:r>
          </a:p>
          <a:p>
            <a:r>
              <a:rPr lang="en-US" sz="2400" dirty="0" smtClean="0"/>
              <a:t>JavaFX </a:t>
            </a:r>
            <a:r>
              <a:rPr lang="en-US" sz="2400" dirty="0"/>
              <a:t>Hello World</a:t>
            </a:r>
            <a:endParaRPr lang="hr-HR" sz="2400" dirty="0"/>
          </a:p>
          <a:p>
            <a:r>
              <a:rPr lang="en-US" sz="2400" dirty="0" smtClean="0"/>
              <a:t>Integration</a:t>
            </a:r>
          </a:p>
          <a:p>
            <a:r>
              <a:rPr lang="en-US" sz="2400" dirty="0" smtClean="0"/>
              <a:t>Order of execution</a:t>
            </a:r>
          </a:p>
          <a:p>
            <a:r>
              <a:rPr lang="en-US" sz="2400" dirty="0" smtClean="0"/>
              <a:t>Injection of spring managed controller</a:t>
            </a:r>
          </a:p>
          <a:p>
            <a:r>
              <a:rPr lang="en-US" sz="2400" dirty="0" smtClean="0"/>
              <a:t>Separation of logic</a:t>
            </a:r>
          </a:p>
          <a:p>
            <a:endParaRPr lang="hr-HR" sz="2400" dirty="0"/>
          </a:p>
        </p:txBody>
      </p:sp>
      <p:pic>
        <p:nvPicPr>
          <p:cNvPr id="2050" name="Picture 2" descr="http://testdetective.com/wp-content/uploads/2016/01/linu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4" y="608325"/>
            <a:ext cx="4507865" cy="5640074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240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7148</TotalTime>
  <Words>236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 3</vt:lpstr>
      <vt:lpstr>Ion</vt:lpstr>
      <vt:lpstr>Spring Boot and JavaFX – can they play together?</vt:lpstr>
      <vt:lpstr>Agenda</vt:lpstr>
      <vt:lpstr>Motivation (Problem aka Challenge)</vt:lpstr>
      <vt:lpstr>Technologies used</vt:lpstr>
      <vt:lpstr>Technologies used</vt:lpstr>
      <vt:lpstr>PowerPoint Presentation</vt:lpstr>
      <vt:lpstr>Technologies used</vt:lpstr>
      <vt:lpstr>Implementation journey</vt:lpstr>
      <vt:lpstr>Demo</vt:lpstr>
      <vt:lpstr>Conclusion</vt:lpstr>
      <vt:lpstr>Conclusion</vt:lpstr>
      <vt:lpstr>Conclusion</vt:lpstr>
      <vt:lpstr>Thank you.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Josip Kovaček</dc:creator>
  <cp:lastModifiedBy>Josip Kovaček</cp:lastModifiedBy>
  <cp:revision>58</cp:revision>
  <dcterms:created xsi:type="dcterms:W3CDTF">2017-01-30T15:34:10Z</dcterms:created>
  <dcterms:modified xsi:type="dcterms:W3CDTF">2017-02-10T23:14:50Z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5d84be1d-334e-46f5-b281-18ad4be8c43c</vt:lpwstr>
  </property>
</Properties>
</file>