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6A6F-1B95-7DE7-71F6-B786E7DAB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42E38-F326-7AD2-11E2-34D03B86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F03C-C430-6852-C75F-1F30A36A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CCF5-D8F1-227B-5809-E42F5179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BB4C-C96F-82E9-648C-A1A73640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1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E022-133F-B988-C062-9B53BC2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9274B-AFEB-D2DD-9424-25B23AF6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2875-A39F-DF97-24FC-7CC848B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283C-C6B9-6A3C-843E-51E798FD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DA83-D304-795D-751B-EB926ED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0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368A-37DF-1C3C-088C-0ECB83657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F78B-AB6C-5545-5A7C-469FB2F1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833A-5159-EE1F-9707-DFDAE3AE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A3DF-228B-35C1-3FA9-1B9BEBC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3C4D-A18D-1167-2713-12D6B6F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4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74DA-CB55-0AB8-B093-44CD8F9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7163-32D0-8920-1C33-DE6E9261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D918-447F-5482-4DDB-3B092C3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96C3-6867-5ED7-5A42-0E6C96E9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4C47-EB1E-27C0-70CC-6CAD913A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1B8-3D9E-2D39-CC18-53987BA2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409B-6F89-E7FA-65F1-9D5A6326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DCDA-7F6E-AA5B-00CE-1616CA08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5106-1A6C-0F0E-F3C7-BEF4065A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46AB-A2C6-CDFF-7E99-15528645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5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823-C8CD-9E81-00DF-70D9813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6ECC-D7E8-6486-DD85-F31E7671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F346-4E83-7E29-7EE8-E8B04DB85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B686-C750-3C11-275A-B114ADF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CE98-8D94-18D8-5293-4E97278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FC92-6D52-1503-BBB7-F8066127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54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4654-E07E-8BF2-7DDA-A67A683B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F7A5-0C17-EBE0-B494-F8054F55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813E-D5FD-69F7-1D4A-494B82FC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B315-7600-4937-69EC-647BECC2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F1C6-FA70-B842-34C7-BA1C59D2E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4427F-CDF8-3962-E392-1133A7EC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A2178-3E23-1F60-2911-493E06D7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0D7B-252E-02D6-40E2-C5B734D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3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8FD-2ED9-EF92-58A4-30A49AF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790DD-DC13-974C-413B-54BE8D9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A1D4-0D34-B394-AA84-4CFB9F34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332B1-511D-9E62-FF01-42ACD671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5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BECD1-DE48-7021-CBC6-E251CF11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93967-9373-2A18-0546-1A0576C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01F3-CCEB-E463-C144-3548934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781-2FFB-D047-6803-ABF1E614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3098-7C2D-33BE-2B05-6D6A5B4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FE8E-F20B-6F8B-03BB-9CE0E969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8E32-66EF-F72F-7CA2-745E628B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0FA3-64A4-ADC8-F147-848829B1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A71E-2CB8-14F9-8F67-574EC5A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9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C31D-9D74-C290-B4E1-648FCEC5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7D7F9-2261-F6BB-77F9-AAB66A03B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FFA8E-5B09-F95C-6931-6E69AB5A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42EA-9DC2-73D0-5D32-90F76C11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F844-D9E8-7419-F3CC-216D1C49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AA6E-A29F-71FE-C67D-BC39EE4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8598F-77CD-F7C0-DBA6-D18E5BD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11BB-8053-9470-7EE8-64971D69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85F9-1BD1-4614-B2FB-CFAC1B253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E94B-9A10-4C3B-8051-F6D128385FE9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7C48-4E1F-02A3-7499-8565FBD23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34BC-50BC-803A-5C72-AAA3093A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3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9E757D3-5BE3-1BF3-60FC-6467ACF3D0E9}"/>
              </a:ext>
            </a:extLst>
          </p:cNvPr>
          <p:cNvSpPr/>
          <p:nvPr/>
        </p:nvSpPr>
        <p:spPr>
          <a:xfrm>
            <a:off x="5921823" y="606488"/>
            <a:ext cx="3573630" cy="44600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CB936-2BDD-B64E-6B30-C385B5C57CFF}"/>
              </a:ext>
            </a:extLst>
          </p:cNvPr>
          <p:cNvSpPr/>
          <p:nvPr/>
        </p:nvSpPr>
        <p:spPr>
          <a:xfrm>
            <a:off x="2351314" y="606488"/>
            <a:ext cx="3573630" cy="44600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1A3A88-53F3-B8F7-E873-E113C75BA7FF}"/>
              </a:ext>
            </a:extLst>
          </p:cNvPr>
          <p:cNvSpPr/>
          <p:nvPr/>
        </p:nvSpPr>
        <p:spPr>
          <a:xfrm>
            <a:off x="2957804" y="1698172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AAA8C-0DBC-F8B0-9B3A-5FE5D8D737CE}"/>
              </a:ext>
            </a:extLst>
          </p:cNvPr>
          <p:cNvSpPr/>
          <p:nvPr/>
        </p:nvSpPr>
        <p:spPr>
          <a:xfrm>
            <a:off x="2957803" y="2830286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E4AAD-4654-6349-0649-19D54C1CDAA5}"/>
              </a:ext>
            </a:extLst>
          </p:cNvPr>
          <p:cNvSpPr/>
          <p:nvPr/>
        </p:nvSpPr>
        <p:spPr>
          <a:xfrm>
            <a:off x="2957802" y="3962400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75C85F-FBF9-3ED6-8A5B-BC60A7C77533}"/>
              </a:ext>
            </a:extLst>
          </p:cNvPr>
          <p:cNvSpPr/>
          <p:nvPr/>
        </p:nvSpPr>
        <p:spPr>
          <a:xfrm>
            <a:off x="4890453" y="2101719"/>
            <a:ext cx="690465" cy="690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CBC73D-A463-0787-6C4A-7FFA52D6EA51}"/>
              </a:ext>
            </a:extLst>
          </p:cNvPr>
          <p:cNvSpPr/>
          <p:nvPr/>
        </p:nvSpPr>
        <p:spPr>
          <a:xfrm>
            <a:off x="4886125" y="3444552"/>
            <a:ext cx="690465" cy="690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A44DE-4E2E-E21D-D6D9-DCBFA5716EB2}"/>
              </a:ext>
            </a:extLst>
          </p:cNvPr>
          <p:cNvSpPr/>
          <p:nvPr/>
        </p:nvSpPr>
        <p:spPr>
          <a:xfrm>
            <a:off x="8195378" y="1698172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8EC2A6-C4E7-ECC0-B8BB-B81D3480388E}"/>
              </a:ext>
            </a:extLst>
          </p:cNvPr>
          <p:cNvSpPr/>
          <p:nvPr/>
        </p:nvSpPr>
        <p:spPr>
          <a:xfrm>
            <a:off x="8195378" y="2830285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46763-9858-305A-3996-B7EAF1B1D80D}"/>
              </a:ext>
            </a:extLst>
          </p:cNvPr>
          <p:cNvSpPr/>
          <p:nvPr/>
        </p:nvSpPr>
        <p:spPr>
          <a:xfrm>
            <a:off x="8195377" y="3942184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648269" y="2043405"/>
            <a:ext cx="1242184" cy="40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79F621-CE09-C800-0778-A8B6A50D536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648269" y="2043405"/>
            <a:ext cx="1237856" cy="17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6CBD09-6DA1-8F2E-3D2F-C854F5AE412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648268" y="2446952"/>
            <a:ext cx="1242185" cy="72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13AAD5-8ABC-45B9-2A1C-4746FE3F32F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648268" y="3175519"/>
            <a:ext cx="1237857" cy="6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CF9AAB-A0CB-3C24-7C11-7936735A60A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648267" y="2446952"/>
            <a:ext cx="1242186" cy="186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2FE27A-C492-41EE-3788-20ACF2132BC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48267" y="3789785"/>
            <a:ext cx="1237858" cy="51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D302A7-2DD8-2530-B091-1325260BF32C}"/>
              </a:ext>
            </a:extLst>
          </p:cNvPr>
          <p:cNvCxnSpPr>
            <a:cxnSpLocks/>
            <a:stCxn id="55" idx="6"/>
            <a:endCxn id="9" idx="2"/>
          </p:cNvCxnSpPr>
          <p:nvPr/>
        </p:nvCxnSpPr>
        <p:spPr>
          <a:xfrm flipV="1">
            <a:off x="6953191" y="2043405"/>
            <a:ext cx="1242187" cy="40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49BA62-7C14-4C8A-67CA-0E042DD20484}"/>
              </a:ext>
            </a:extLst>
          </p:cNvPr>
          <p:cNvCxnSpPr>
            <a:cxnSpLocks/>
            <a:stCxn id="55" idx="6"/>
            <a:endCxn id="11" idx="2"/>
          </p:cNvCxnSpPr>
          <p:nvPr/>
        </p:nvCxnSpPr>
        <p:spPr>
          <a:xfrm>
            <a:off x="6953191" y="2446951"/>
            <a:ext cx="1242187" cy="72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5DFC5-6B37-FDC9-1AD0-7301C130B946}"/>
              </a:ext>
            </a:extLst>
          </p:cNvPr>
          <p:cNvCxnSpPr>
            <a:cxnSpLocks/>
            <a:stCxn id="55" idx="6"/>
            <a:endCxn id="12" idx="2"/>
          </p:cNvCxnSpPr>
          <p:nvPr/>
        </p:nvCxnSpPr>
        <p:spPr>
          <a:xfrm>
            <a:off x="6953191" y="2446951"/>
            <a:ext cx="1242186" cy="18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B852BA-C47E-0E9F-15D5-1A0641DB53CF}"/>
              </a:ext>
            </a:extLst>
          </p:cNvPr>
          <p:cNvCxnSpPr>
            <a:cxnSpLocks/>
            <a:stCxn id="41" idx="6"/>
            <a:endCxn id="9" idx="2"/>
          </p:cNvCxnSpPr>
          <p:nvPr/>
        </p:nvCxnSpPr>
        <p:spPr>
          <a:xfrm flipV="1">
            <a:off x="6953192" y="2043405"/>
            <a:ext cx="1242186" cy="17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0D6278-0C32-234A-32D3-A97CDD62B559}"/>
              </a:ext>
            </a:extLst>
          </p:cNvPr>
          <p:cNvCxnSpPr>
            <a:cxnSpLocks/>
            <a:stCxn id="41" idx="6"/>
            <a:endCxn id="11" idx="2"/>
          </p:cNvCxnSpPr>
          <p:nvPr/>
        </p:nvCxnSpPr>
        <p:spPr>
          <a:xfrm flipV="1">
            <a:off x="6953192" y="3175518"/>
            <a:ext cx="1242186" cy="61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57F24-B5F5-AE9B-08EF-D3CB16AD8D96}"/>
              </a:ext>
            </a:extLst>
          </p:cNvPr>
          <p:cNvCxnSpPr>
            <a:cxnSpLocks/>
            <a:stCxn id="41" idx="6"/>
            <a:endCxn id="12" idx="2"/>
          </p:cNvCxnSpPr>
          <p:nvPr/>
        </p:nvCxnSpPr>
        <p:spPr>
          <a:xfrm>
            <a:off x="6953192" y="3789785"/>
            <a:ext cx="1242185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907C39-80F7-3583-153A-6F0CE0A1820A}"/>
              </a:ext>
            </a:extLst>
          </p:cNvPr>
          <p:cNvSpPr txBox="1"/>
          <p:nvPr/>
        </p:nvSpPr>
        <p:spPr>
          <a:xfrm>
            <a:off x="3436771" y="752220"/>
            <a:ext cx="13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BETA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1656B-84E8-23F2-0CE7-8D7A69C7571E}"/>
              </a:ext>
            </a:extLst>
          </p:cNvPr>
          <p:cNvSpPr txBox="1"/>
          <p:nvPr/>
        </p:nvSpPr>
        <p:spPr>
          <a:xfrm>
            <a:off x="7007280" y="752220"/>
            <a:ext cx="13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ALPHA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E4059-09DD-D740-06D8-D6D92D3C4098}"/>
              </a:ext>
            </a:extLst>
          </p:cNvPr>
          <p:cNvSpPr txBox="1"/>
          <p:nvPr/>
        </p:nvSpPr>
        <p:spPr>
          <a:xfrm>
            <a:off x="2915813" y="5142726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FA1FB-138D-B73D-B41C-5A3520542F6B}"/>
              </a:ext>
            </a:extLst>
          </p:cNvPr>
          <p:cNvSpPr txBox="1"/>
          <p:nvPr/>
        </p:nvSpPr>
        <p:spPr>
          <a:xfrm>
            <a:off x="4022280" y="5140779"/>
            <a:ext cx="18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HOLDING BETA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F67E8-11B1-A4C9-A91F-31961D340981}"/>
              </a:ext>
            </a:extLst>
          </p:cNvPr>
          <p:cNvSpPr txBox="1"/>
          <p:nvPr/>
        </p:nvSpPr>
        <p:spPr>
          <a:xfrm>
            <a:off x="7744391" y="5147384"/>
            <a:ext cx="159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DESTINATION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CBC73D-A463-0787-6C4A-7FFA52D6EA51}"/>
              </a:ext>
            </a:extLst>
          </p:cNvPr>
          <p:cNvSpPr/>
          <p:nvPr/>
        </p:nvSpPr>
        <p:spPr>
          <a:xfrm>
            <a:off x="6262727" y="3444552"/>
            <a:ext cx="690465" cy="6904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75C85F-FBF9-3ED6-8A5B-BC60A7C77533}"/>
              </a:ext>
            </a:extLst>
          </p:cNvPr>
          <p:cNvSpPr/>
          <p:nvPr/>
        </p:nvSpPr>
        <p:spPr>
          <a:xfrm>
            <a:off x="6262726" y="2101718"/>
            <a:ext cx="690465" cy="6904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FA1FB-138D-B73D-B41C-5A3520542F6B}"/>
              </a:ext>
            </a:extLst>
          </p:cNvPr>
          <p:cNvSpPr txBox="1"/>
          <p:nvPr/>
        </p:nvSpPr>
        <p:spPr>
          <a:xfrm>
            <a:off x="5812883" y="5140779"/>
            <a:ext cx="18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00B0F0"/>
                </a:solidFill>
              </a:rPr>
              <a:t>HOLDING ALPHA</a:t>
            </a:r>
            <a:endParaRPr lang="en-SG" dirty="0">
              <a:solidFill>
                <a:srgbClr val="00B0F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7" idx="6"/>
            <a:endCxn id="55" idx="2"/>
          </p:cNvCxnSpPr>
          <p:nvPr/>
        </p:nvCxnSpPr>
        <p:spPr>
          <a:xfrm flipV="1">
            <a:off x="5580918" y="2446951"/>
            <a:ext cx="681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7" idx="6"/>
            <a:endCxn id="41" idx="2"/>
          </p:cNvCxnSpPr>
          <p:nvPr/>
        </p:nvCxnSpPr>
        <p:spPr>
          <a:xfrm>
            <a:off x="5580918" y="2446952"/>
            <a:ext cx="681809" cy="13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8" idx="6"/>
            <a:endCxn id="55" idx="2"/>
          </p:cNvCxnSpPr>
          <p:nvPr/>
        </p:nvCxnSpPr>
        <p:spPr>
          <a:xfrm flipV="1">
            <a:off x="5576590" y="2446951"/>
            <a:ext cx="686136" cy="13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8" idx="6"/>
            <a:endCxn id="41" idx="2"/>
          </p:cNvCxnSpPr>
          <p:nvPr/>
        </p:nvCxnSpPr>
        <p:spPr>
          <a:xfrm>
            <a:off x="5576590" y="3789785"/>
            <a:ext cx="686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0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Merlin Merlin</dc:creator>
  <cp:lastModifiedBy>user</cp:lastModifiedBy>
  <cp:revision>12</cp:revision>
  <dcterms:created xsi:type="dcterms:W3CDTF">2024-02-21T05:16:58Z</dcterms:created>
  <dcterms:modified xsi:type="dcterms:W3CDTF">2024-02-26T05:30:15Z</dcterms:modified>
</cp:coreProperties>
</file>