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2" autoAdjust="0"/>
    <p:restoredTop sz="94660"/>
  </p:normalViewPr>
  <p:slideViewPr>
    <p:cSldViewPr>
      <p:cViewPr varScale="1">
        <p:scale>
          <a:sx n="109" d="100"/>
          <a:sy n="109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95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23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83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1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08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9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52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9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06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3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98FC-C103-4AA3-B3B6-2BC9E1425A9D}" type="datetimeFigureOut">
              <a:rPr lang="zh-TW" altLang="en-US" smtClean="0"/>
              <a:t>2018/4/18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E87C2-13CA-4052-A433-6A99E46DB0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7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 rot="21164939">
            <a:off x="101356" y="2040165"/>
            <a:ext cx="8938104" cy="2172406"/>
          </a:xfrm>
        </p:spPr>
        <p:txBody>
          <a:bodyPr>
            <a:no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TW" sz="138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STREAMING</a:t>
            </a:r>
            <a:endParaRPr lang="zh-TW" altLang="en-US" sz="138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 rot="233006">
            <a:off x="-460243" y="5846661"/>
            <a:ext cx="9747698" cy="576064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zh-TW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方靖惟</a:t>
            </a:r>
            <a:r>
              <a:rPr lang="zh-TW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的直播教學</a:t>
            </a:r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 rot="171973">
            <a:off x="-389615" y="505898"/>
            <a:ext cx="9822291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崑山科技大學 資工系 特色為學分課程</a:t>
            </a:r>
          </a:p>
        </p:txBody>
      </p:sp>
    </p:spTree>
    <p:extLst>
      <p:ext uri="{BB962C8B-B14F-4D97-AF65-F5344CB8AC3E}">
        <p14:creationId xmlns:p14="http://schemas.microsoft.com/office/powerpoint/2010/main" val="41957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49705" cy="57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3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7508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3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576081" cy="601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5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73" y="1600200"/>
            <a:ext cx="533945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50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04" y="1600200"/>
            <a:ext cx="696119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61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4331"/>
            <a:ext cx="82296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1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</Words>
  <Application>Microsoft Office PowerPoint</Application>
  <PresentationFormat>如螢幕大小 (4:3)</PresentationFormat>
  <Paragraphs>3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STREAMING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6</cp:revision>
  <dcterms:created xsi:type="dcterms:W3CDTF">2018-04-18T08:26:30Z</dcterms:created>
  <dcterms:modified xsi:type="dcterms:W3CDTF">2018-04-18T09:30:22Z</dcterms:modified>
</cp:coreProperties>
</file>