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6" r:id="rId2"/>
    <p:sldMasterId id="214748376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4" r:id="rId14"/>
    <p:sldId id="26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73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92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0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979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205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600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55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10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76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193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7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093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625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865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112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511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961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6864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3927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56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957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49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5957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22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3038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4582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31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27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8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9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79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64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2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45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48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828D9D-D853-4BF7-80C2-74A8DD630FE7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2B20-C5B7-4401-A73B-32AB6F08C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8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youtu.be/NlZMeFyn52s" TargetMode="Externa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79177"/>
            <a:ext cx="9144000" cy="143883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專案設計：探路狗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嗷嗷嗷嗷嗷嗷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00457127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張顥孆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00457141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周希珉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14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Helvetica"/>
                <a:sym typeface="Helvetica"/>
              </a:rPr>
              <a:t>定義專案開發階段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6056"/>
            <a:ext cx="5143500" cy="457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39" y="1334619"/>
            <a:ext cx="43910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6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Helvetica"/>
                <a:sym typeface="Helvetica"/>
              </a:rPr>
              <a:t>成果展現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331259"/>
            <a:ext cx="10515600" cy="4845704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實驗影片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https://youtu.be/NlZMeFyn52s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YBB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CAR</a:t>
            </a:r>
          </a:p>
          <a:p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7200"/>
            <a:ext cx="4821903" cy="272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899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實際應用、特殊貢獻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64024"/>
            <a:ext cx="10515600" cy="4912939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當人不能到達的地方，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(ex.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道路狹小或者是危難現場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，能先派出探路狗去探測狀況；而當進入黑暗地區，亦會開啟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燈啟動照明設備。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82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9258" y="311600"/>
            <a:ext cx="10515600" cy="791322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IoT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專案設計流程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7131422" y="328450"/>
            <a:ext cx="2402541" cy="774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定義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7131421" y="2505394"/>
            <a:ext cx="2402541" cy="774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確定發展階段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131421" y="3613574"/>
            <a:ext cx="2402541" cy="774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組裝電路板、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程式撰寫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7131421" y="4722091"/>
            <a:ext cx="2402541" cy="774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測試與偵錯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131421" y="5830608"/>
            <a:ext cx="2402541" cy="774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完成專案目標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131422" y="1453480"/>
            <a:ext cx="2402541" cy="774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設計系統架構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7" name="直線單箭頭接點 16"/>
          <p:cNvCxnSpPr>
            <a:endCxn id="15" idx="0"/>
          </p:cNvCxnSpPr>
          <p:nvPr/>
        </p:nvCxnSpPr>
        <p:spPr>
          <a:xfrm>
            <a:off x="8332691" y="1118077"/>
            <a:ext cx="2" cy="33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8332689" y="2182290"/>
            <a:ext cx="2" cy="33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8332687" y="3307320"/>
            <a:ext cx="2" cy="33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8332685" y="4387367"/>
            <a:ext cx="2" cy="33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8332685" y="5495884"/>
            <a:ext cx="2" cy="33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3" idx="1"/>
            <a:endCxn id="12" idx="1"/>
          </p:cNvCxnSpPr>
          <p:nvPr/>
        </p:nvCxnSpPr>
        <p:spPr>
          <a:xfrm rot="10800000">
            <a:off x="7131421" y="4000811"/>
            <a:ext cx="12700" cy="1108517"/>
          </a:xfrm>
          <a:prstGeom prst="bentConnector3">
            <a:avLst>
              <a:gd name="adj1" fmla="val 43411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312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Helvetica"/>
                <a:sym typeface="Helvetica"/>
              </a:rPr>
              <a:t>計畫目標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18438"/>
            <a:ext cx="10515600" cy="4858525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原先目標：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將感測到的數值傳到手機螢幕上並顯示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設計一個可以拍照的按鈕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透過手機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操控車子移動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最終目標：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感測數值顯示在電腦螢幕上的序列附監控視窗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在車子上裝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燈和蜂鳴器，透過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燈和蜂鳴器得知感測狀態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透過手機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控制車子移動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58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器材使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37130"/>
            <a:ext cx="10515600" cy="4939833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電阻*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燈*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溫溼度感測器*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蜂鳴器*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超聲波感測器*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光敏電阻*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37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346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Helvetica"/>
                <a:sym typeface="Helvetica"/>
              </a:rPr>
              <a:t>計畫需求規格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4697787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我們需要固定感測器在需要感測的位置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需要車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和手機設備的配合，並不能與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W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ifi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斷線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傳送指令到車子的速度有所延遲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6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6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Helvetica"/>
                <a:sym typeface="Helvetica"/>
              </a:rPr>
              <a:t>系統架構設計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522" y="1827903"/>
            <a:ext cx="1389148" cy="10418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74" y="1717718"/>
            <a:ext cx="1832272" cy="12622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571" y="4338103"/>
            <a:ext cx="1520478" cy="152047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852" y="4338103"/>
            <a:ext cx="1564488" cy="1564488"/>
          </a:xfrm>
          <a:prstGeom prst="rect">
            <a:avLst/>
          </a:prstGeom>
        </p:spPr>
      </p:pic>
      <p:cxnSp>
        <p:nvCxnSpPr>
          <p:cNvPr id="13" name="直線單箭頭接點 12"/>
          <p:cNvCxnSpPr>
            <a:endCxn id="9" idx="0"/>
          </p:cNvCxnSpPr>
          <p:nvPr/>
        </p:nvCxnSpPr>
        <p:spPr>
          <a:xfrm>
            <a:off x="7893424" y="2979950"/>
            <a:ext cx="4672" cy="1358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3722810" y="3186953"/>
            <a:ext cx="3296555" cy="14522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3722810" y="3361764"/>
            <a:ext cx="0" cy="1151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9" idx="1"/>
          </p:cNvCxnSpPr>
          <p:nvPr/>
        </p:nvCxnSpPr>
        <p:spPr>
          <a:xfrm>
            <a:off x="4303059" y="5096435"/>
            <a:ext cx="2812793" cy="239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1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328" y="235164"/>
            <a:ext cx="10515600" cy="885451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Helvetica"/>
                <a:sym typeface="Helvetica"/>
              </a:rPr>
              <a:t>定義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Helvetica"/>
                <a:sym typeface="Helvetica"/>
              </a:rPr>
              <a:t>流程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9329079" y="2362769"/>
            <a:ext cx="2205318" cy="658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435548" y="25472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超聲波感測器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7643803" y="2362769"/>
            <a:ext cx="1021977" cy="658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Too close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7687932" y="3851014"/>
            <a:ext cx="927847" cy="658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Too </a:t>
            </a:r>
          </a:p>
          <a:p>
            <a:pPr algn="ctr"/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dark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139522" y="2371753"/>
            <a:ext cx="2205318" cy="658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552779" y="25649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車子停止動作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5096434" y="3851014"/>
            <a:ext cx="2205318" cy="658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29679" y="39993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光敏感測器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9329079" y="3851014"/>
            <a:ext cx="2205318" cy="658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66109" y="3989078"/>
            <a:ext cx="133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燈亮起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385328" y="3224166"/>
            <a:ext cx="2205318" cy="658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手機按下啟動鍵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控制車子行駛方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3718912" y="1801849"/>
            <a:ext cx="837993" cy="601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832027" y="19092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731974" y="2650547"/>
            <a:ext cx="837993" cy="601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27806" y="27933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3741220" y="3484945"/>
            <a:ext cx="837993" cy="601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37050" y="3592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3744000" y="4402809"/>
            <a:ext cx="837993" cy="601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839830" y="4509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退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3718912" y="5368965"/>
            <a:ext cx="837993" cy="601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14742" y="5476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止</a:t>
            </a:r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2587386" y="2178424"/>
            <a:ext cx="1131526" cy="11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2601284" y="3030659"/>
            <a:ext cx="1117628" cy="38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20" idx="1"/>
          </p:cNvCxnSpPr>
          <p:nvPr/>
        </p:nvCxnSpPr>
        <p:spPr>
          <a:xfrm>
            <a:off x="2587386" y="3556806"/>
            <a:ext cx="1153834" cy="2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22" idx="1"/>
          </p:cNvCxnSpPr>
          <p:nvPr/>
        </p:nvCxnSpPr>
        <p:spPr>
          <a:xfrm>
            <a:off x="2562296" y="3725333"/>
            <a:ext cx="1181704" cy="9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2510365" y="3889559"/>
            <a:ext cx="1208545" cy="178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15" idx="0"/>
            <a:endCxn id="9" idx="0"/>
          </p:cNvCxnSpPr>
          <p:nvPr/>
        </p:nvCxnSpPr>
        <p:spPr>
          <a:xfrm rot="5400000" flipH="1" flipV="1">
            <a:off x="3438878" y="420863"/>
            <a:ext cx="852413" cy="4754194"/>
          </a:xfrm>
          <a:prstGeom prst="bentConnector3">
            <a:avLst>
              <a:gd name="adj1" fmla="val 199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15" idx="2"/>
            <a:endCxn id="11" idx="2"/>
          </p:cNvCxnSpPr>
          <p:nvPr/>
        </p:nvCxnSpPr>
        <p:spPr>
          <a:xfrm rot="16200000" flipH="1">
            <a:off x="3530116" y="1840943"/>
            <a:ext cx="626848" cy="4711106"/>
          </a:xfrm>
          <a:prstGeom prst="bentConnector3">
            <a:avLst>
              <a:gd name="adj1" fmla="val 389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9" idx="3"/>
            <a:endCxn id="7" idx="2"/>
          </p:cNvCxnSpPr>
          <p:nvPr/>
        </p:nvCxnSpPr>
        <p:spPr>
          <a:xfrm flipV="1">
            <a:off x="7344840" y="2692222"/>
            <a:ext cx="298963" cy="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7339845" y="4189221"/>
            <a:ext cx="298963" cy="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" idx="1"/>
          </p:cNvCxnSpPr>
          <p:nvPr/>
        </p:nvCxnSpPr>
        <p:spPr>
          <a:xfrm>
            <a:off x="8698466" y="2692222"/>
            <a:ext cx="630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8" idx="6"/>
            <a:endCxn id="13" idx="1"/>
          </p:cNvCxnSpPr>
          <p:nvPr/>
        </p:nvCxnSpPr>
        <p:spPr>
          <a:xfrm>
            <a:off x="8615779" y="4180467"/>
            <a:ext cx="71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57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Helvetica"/>
                <a:sym typeface="Helvetica"/>
              </a:rPr>
              <a:t>定義專案開發階段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5" y="1593756"/>
            <a:ext cx="3648075" cy="46386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90" y="1755120"/>
            <a:ext cx="8366021" cy="43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0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981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Helvetica"/>
                <a:sym typeface="Helvetica"/>
              </a:rPr>
              <a:t>定義專案開發階段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98" y="1545571"/>
            <a:ext cx="2228850" cy="4600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099" y="1450320"/>
            <a:ext cx="3219450" cy="4619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25" y="1545571"/>
            <a:ext cx="38004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284</Words>
  <Application>Microsoft Office PowerPoint</Application>
  <PresentationFormat>寬螢幕</PresentationFormat>
  <Paragraphs>58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新細明體</vt:lpstr>
      <vt:lpstr>標楷體</vt:lpstr>
      <vt:lpstr>Calibri</vt:lpstr>
      <vt:lpstr>Calibri Light</vt:lpstr>
      <vt:lpstr>Helvetica</vt:lpstr>
      <vt:lpstr>Wingdings 2</vt:lpstr>
      <vt:lpstr>HDOfficeLightV0</vt:lpstr>
      <vt:lpstr>1_HDOfficeLightV0</vt:lpstr>
      <vt:lpstr>2_HDOfficeLightV0</vt:lpstr>
      <vt:lpstr>專案設計：探路狗 嗷嗷嗷嗷嗷嗷</vt:lpstr>
      <vt:lpstr>IoT專案設計流程</vt:lpstr>
      <vt:lpstr>計畫目標</vt:lpstr>
      <vt:lpstr>器材使用</vt:lpstr>
      <vt:lpstr>計畫需求規格</vt:lpstr>
      <vt:lpstr>系統架構設計</vt:lpstr>
      <vt:lpstr>定義UX流程</vt:lpstr>
      <vt:lpstr>定義專案開發階段</vt:lpstr>
      <vt:lpstr>定義專案開發階段</vt:lpstr>
      <vt:lpstr>定義專案開發階段</vt:lpstr>
      <vt:lpstr>成果展現</vt:lpstr>
      <vt:lpstr>實際應用、特殊貢獻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專案設計：探路狗</dc:title>
  <dc:creator>Hsi Min Chou</dc:creator>
  <cp:lastModifiedBy>Hsi Min Chou</cp:lastModifiedBy>
  <cp:revision>17</cp:revision>
  <dcterms:created xsi:type="dcterms:W3CDTF">2017-12-27T05:30:57Z</dcterms:created>
  <dcterms:modified xsi:type="dcterms:W3CDTF">2018-01-03T06:02:03Z</dcterms:modified>
</cp:coreProperties>
</file>