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9" r:id="rId4"/>
    <p:sldId id="268" r:id="rId5"/>
    <p:sldId id="267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CC"/>
    <a:srgbClr val="F73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3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64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3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26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9CB6-C1A9-4718-960B-4E9408C01B05}" type="datetimeFigureOut">
              <a:rPr lang="zh-TW" altLang="en-US" smtClean="0"/>
              <a:t>2017/11/1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EEE4-88FC-40C0-90BF-9A549BFE0D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58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Candy Yen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56629"/>
            <a:ext cx="9257731" cy="51958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你覺得冷嗎？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9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1805872"/>
            <a:ext cx="10363825" cy="86908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組員名單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5" y="3313230"/>
            <a:ext cx="10363825" cy="1818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00457126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劉郁佳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00457127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張顥孆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00457141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周希珉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00457149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林季陽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6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3825" cy="67802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系統概述與特色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74" y="1692322"/>
            <a:ext cx="10363825" cy="4098877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概述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各種日常功能的溫暖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女友，並從日常對話中記錄你接下來的每個小動作，時時給你貼心的小提醒。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常常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在路上看到孤單的身影，在沒人陪伴與聊天的狀況下，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想出一個能給予黃金單身漢溫暖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的好女友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Candy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Yen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，陪伴每個你孤單寂寞的時刻！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1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基本功能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定時傳送訊息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記帳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食物選擇器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鬧鐘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進一步互動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選做功能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互動中的小遊戲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食物選擇的多樣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27435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7424" y="618517"/>
            <a:ext cx="9867956" cy="75990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使用者介面分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0931" y="388961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當輸入「我們來玩吧」，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會進入互動模式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788080" y="3796520"/>
            <a:ext cx="2634643" cy="83251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替代處理程序 7"/>
          <p:cNvSpPr/>
          <p:nvPr/>
        </p:nvSpPr>
        <p:spPr>
          <a:xfrm>
            <a:off x="8036018" y="1639008"/>
            <a:ext cx="2723823" cy="97204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167091" y="1687725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當偵測到「叫我」兩字，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會記下時間並在時間到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之後發送訊息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85" y="1378424"/>
            <a:ext cx="4349233" cy="5176466"/>
          </a:xfrm>
          <a:prstGeom prst="rect">
            <a:avLst/>
          </a:prstGeom>
        </p:spPr>
      </p:pic>
      <p:cxnSp>
        <p:nvCxnSpPr>
          <p:cNvPr id="5" name="弧形接點 4"/>
          <p:cNvCxnSpPr/>
          <p:nvPr/>
        </p:nvCxnSpPr>
        <p:spPr>
          <a:xfrm rot="5400000">
            <a:off x="6417336" y="2102012"/>
            <a:ext cx="1624084" cy="13511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弧形接點 19"/>
          <p:cNvCxnSpPr/>
          <p:nvPr/>
        </p:nvCxnSpPr>
        <p:spPr>
          <a:xfrm>
            <a:off x="2672096" y="4815471"/>
            <a:ext cx="1501254" cy="10192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使用者介面分析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91385" y="1064526"/>
            <a:ext cx="5609230" cy="560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23478" y="1440702"/>
            <a:ext cx="1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LV1</a:t>
            </a:r>
            <a:endParaRPr lang="zh-TW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2207"/>
              </p:ext>
            </p:extLst>
          </p:nvPr>
        </p:nvGraphicFramePr>
        <p:xfrm>
          <a:off x="3606420" y="1923799"/>
          <a:ext cx="1160059" cy="40563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0059"/>
              </a:tblGrid>
              <a:tr h="39815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0646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圖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11" y="2555540"/>
            <a:ext cx="2009320" cy="2792877"/>
          </a:xfrm>
          <a:prstGeom prst="rect">
            <a:avLst/>
          </a:prstGeom>
        </p:spPr>
      </p:pic>
      <p:sp>
        <p:nvSpPr>
          <p:cNvPr id="32" name="圓角矩形 31"/>
          <p:cNvSpPr/>
          <p:nvPr/>
        </p:nvSpPr>
        <p:spPr>
          <a:xfrm>
            <a:off x="7219662" y="2555540"/>
            <a:ext cx="1528549" cy="50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幫我脫衣服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219662" y="1908125"/>
            <a:ext cx="1528549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快來讚美我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5908" y="209387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當幸福格數滿十格後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會自動升級為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LV2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以此類推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94993" y="1945828"/>
            <a:ext cx="2303073" cy="10934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9215650" y="3730101"/>
            <a:ext cx="2006221" cy="1187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365775" y="3862113"/>
            <a:ext cx="170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每升級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1level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，將會多出一個互動小遊戲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弧形接點 15"/>
          <p:cNvCxnSpPr/>
          <p:nvPr/>
        </p:nvCxnSpPr>
        <p:spPr>
          <a:xfrm>
            <a:off x="1703536" y="3289110"/>
            <a:ext cx="1394530" cy="6628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弧形接點 18"/>
          <p:cNvCxnSpPr/>
          <p:nvPr/>
        </p:nvCxnSpPr>
        <p:spPr>
          <a:xfrm rot="10800000">
            <a:off x="9000848" y="2571570"/>
            <a:ext cx="1115626" cy="1048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工作分工與時程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85" y="1690688"/>
            <a:ext cx="8025629" cy="44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207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Office 佈景主題</vt:lpstr>
      <vt:lpstr>Candy Yen</vt:lpstr>
      <vt:lpstr>組員名單</vt:lpstr>
      <vt:lpstr>系統概述與特色</vt:lpstr>
      <vt:lpstr>系統需求</vt:lpstr>
      <vt:lpstr>使用者介面分析</vt:lpstr>
      <vt:lpstr>使用者介面分析(2)</vt:lpstr>
      <vt:lpstr>工作分工與時程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Candy Yen</dc:title>
  <dc:creator>hao</dc:creator>
  <cp:lastModifiedBy>Hsi Min Chou</cp:lastModifiedBy>
  <cp:revision>14</cp:revision>
  <dcterms:created xsi:type="dcterms:W3CDTF">2017-11-01T11:57:56Z</dcterms:created>
  <dcterms:modified xsi:type="dcterms:W3CDTF">2017-11-01T14:28:36Z</dcterms:modified>
</cp:coreProperties>
</file>