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62" r:id="rId21"/>
    <p:sldId id="26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>
        <p:scale>
          <a:sx n="77" d="100"/>
          <a:sy n="77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courspython.com/apprendre-nump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Intelligence Artificielle 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Analyse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3.2 Un réseau de neurones simple : le </a:t>
            </a:r>
            <a:r>
              <a:rPr lang="fr-FR" sz="2200" b="1" dirty="0"/>
              <a:t>MLP</a:t>
            </a:r>
            <a:r>
              <a:rPr lang="fr-FR" sz="2200" dirty="0"/>
              <a:t> (multi-</a:t>
            </a:r>
            <a:r>
              <a:rPr lang="fr-FR" sz="2200" dirty="0" err="1"/>
              <a:t>layers</a:t>
            </a:r>
            <a:r>
              <a:rPr lang="fr-FR" sz="2200" dirty="0"/>
              <a:t> perceptron)</a:t>
            </a:r>
          </a:p>
          <a:p>
            <a:pPr marL="0" indent="0">
              <a:buNone/>
            </a:pPr>
            <a:endParaRPr lang="fr-FR" sz="2200" u="sng" dirty="0"/>
          </a:p>
          <a:p>
            <a:pPr marL="0" indent="0">
              <a:buNone/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Plan du cours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</a:t>
            </a:r>
            <a:br>
              <a:rPr lang="fr-FR" sz="2000" dirty="0"/>
            </a:br>
            <a:r>
              <a:rPr lang="fr-FR" sz="2000" dirty="0"/>
              <a:t>	3.1. Problèmes de régression</a:t>
            </a:r>
            <a:br>
              <a:rPr lang="fr-FR" sz="2000" dirty="0"/>
            </a:br>
            <a:r>
              <a:rPr lang="fr-FR" sz="2000" dirty="0"/>
              <a:t>	3.2. Descente de gradient, dérivation automatique</a:t>
            </a:r>
            <a:br>
              <a:rPr lang="fr-FR" sz="2000" dirty="0"/>
            </a:br>
            <a:r>
              <a:rPr lang="fr-FR" sz="2000" dirty="0"/>
              <a:t>	3.3. Un réseau de neurones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Les réseaux de neurones récurrents</a:t>
            </a:r>
          </a:p>
        </p:txBody>
      </p:sp>
    </p:spTree>
    <p:extLst>
      <p:ext uri="{BB962C8B-B14F-4D97-AF65-F5344CB8AC3E}">
        <p14:creationId xmlns:p14="http://schemas.microsoft.com/office/powerpoint/2010/main" val="35556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Les réseaux de neurones convolutifs</a:t>
            </a:r>
          </a:p>
        </p:txBody>
      </p:sp>
    </p:spTree>
    <p:extLst>
      <p:ext uri="{BB962C8B-B14F-4D97-AF65-F5344CB8AC3E}">
        <p14:creationId xmlns:p14="http://schemas.microsoft.com/office/powerpoint/2010/main" val="31974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Traitement de l’image : réseaux de neurones convolutifs (CNN), algorithmes de segmentation, etc.</a:t>
            </a:r>
          </a:p>
          <a:p>
            <a:pPr lvl="1"/>
            <a:r>
              <a:rPr lang="fr-FR" sz="2000" dirty="0"/>
              <a:t>En contrôle : réseaux de neurones récurrents (RNN),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4" y="2148841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Python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fr-FR" sz="2000" dirty="0"/>
              <a:t>Cours sur la Librairie </a:t>
            </a:r>
            <a:r>
              <a:rPr lang="fr-FR" sz="2000" dirty="0" err="1"/>
              <a:t>NumPy</a:t>
            </a:r>
            <a:r>
              <a:rPr lang="fr-FR" sz="2000" dirty="0"/>
              <a:t> :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5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https://colab.research.google.com/</a:t>
            </a:r>
            <a:r>
              <a:rPr lang="fr-FR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8137CA-9D8B-43AB-A21F-1D7636F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31" y="3375570"/>
            <a:ext cx="1904762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1667</Words>
  <Application>Microsoft Office PowerPoint</Application>
  <PresentationFormat>Grand écran</PresentationFormat>
  <Paragraphs>223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</vt:lpstr>
      <vt:lpstr>Plan du cours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</vt:lpstr>
      <vt:lpstr>5. Les réseaux de neurones convolutifs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142</cp:revision>
  <dcterms:created xsi:type="dcterms:W3CDTF">2025-01-15T11:07:36Z</dcterms:created>
  <dcterms:modified xsi:type="dcterms:W3CDTF">2025-01-18T10:27:25Z</dcterms:modified>
</cp:coreProperties>
</file>