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800" i="1" baseline="30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est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Principaux </a:t>
            </a:r>
            <a:r>
              <a:rPr lang="fr-FR" sz="2400" dirty="0" err="1"/>
              <a:t>RNNs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4079</Words>
  <Application>Microsoft Office PowerPoint</Application>
  <PresentationFormat>Grand écran</PresentationFormat>
  <Paragraphs>537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384</cp:revision>
  <dcterms:created xsi:type="dcterms:W3CDTF">2025-01-15T11:07:36Z</dcterms:created>
  <dcterms:modified xsi:type="dcterms:W3CDTF">2025-02-04T09:09:12Z</dcterms:modified>
</cp:coreProperties>
</file>