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5" autoAdjust="0"/>
    <p:restoredTop sz="94660"/>
  </p:normalViewPr>
  <p:slideViewPr>
    <p:cSldViewPr snapToGrid="0">
      <p:cViewPr>
        <p:scale>
          <a:sx n="71" d="100"/>
          <a:sy n="71" d="100"/>
        </p:scale>
        <p:origin x="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23/01/2025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/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, </a:t>
                </a:r>
                <a:r>
                  <a:rPr lang="fr-FR" sz="2000" i="1" dirty="0" err="1"/>
                  <a:t>epochs</a:t>
                </a:r>
                <a:r>
                  <a:rPr lang="fr-FR" sz="2000" i="1" dirty="0"/>
                  <a:t> </a:t>
                </a:r>
                <a:r>
                  <a:rPr lang="fr-FR" sz="2000" dirty="0"/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le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rate</a:t>
                </a:r>
                <a:r>
                  <a:rPr lang="fr-FR" sz="2000" dirty="0"/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sont des réglages (</a:t>
                </a:r>
                <a:r>
                  <a:rPr lang="fr-FR" sz="2000" b="1" dirty="0"/>
                  <a:t>hyperparamètres</a:t>
                </a:r>
                <a:r>
                  <a:rPr lang="fr-FR" sz="2000" dirty="0"/>
                  <a:t>) de l’entraînement.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</a:t>
            </a:r>
            <a:br>
              <a:rPr lang="fr-FR" sz="3200" dirty="0"/>
            </a:br>
            <a:r>
              <a:rPr lang="fr-FR" sz="3200" dirty="0"/>
              <a:t>	4.3.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/>
                  <a:t>Problème 1 </a:t>
                </a:r>
                <a:r>
                  <a:rPr lang="fr-FR" sz="2200" dirty="0"/>
                  <a:t>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/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/>
                  <a:t>Problème 2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/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. 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49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2659</Words>
  <Application>Microsoft Office PowerPoint</Application>
  <PresentationFormat>Grand écran</PresentationFormat>
  <Paragraphs>364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  4.3.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275</cp:revision>
  <dcterms:created xsi:type="dcterms:W3CDTF">2025-01-15T11:07:36Z</dcterms:created>
  <dcterms:modified xsi:type="dcterms:W3CDTF">2025-01-23T19:45:40Z</dcterms:modified>
</cp:coreProperties>
</file>