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1" r:id="rId22"/>
    <p:sldId id="279" r:id="rId23"/>
    <p:sldId id="262" r:id="rId24"/>
    <p:sldId id="26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Intelligence Artificielle 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3.2 Un réseau de neurones simple : le </a:t>
                </a:r>
                <a:r>
                  <a:rPr lang="fr-FR" sz="2200" b="1" dirty="0"/>
                  <a:t>MLP</a:t>
                </a:r>
                <a:r>
                  <a:rPr lang="fr-FR" sz="2200" dirty="0"/>
                  <a:t> (multi-</a:t>
                </a:r>
                <a:r>
                  <a:rPr lang="fr-FR" sz="2200" dirty="0" err="1"/>
                  <a:t>layers</a:t>
                </a:r>
                <a:r>
                  <a:rPr lang="fr-FR" sz="2200" dirty="0"/>
                  <a:t> perceptron)</a:t>
                </a: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</a:t>
            </a:r>
          </a:p>
          <a:p>
            <a:pPr marL="457200" lvl="1" indent="0">
              <a:buNone/>
            </a:pPr>
            <a:r>
              <a:rPr lang="fr-FR" sz="2000" dirty="0"/>
              <a:t>	4.1. Problèmes de régression</a:t>
            </a:r>
          </a:p>
          <a:p>
            <a:pPr marL="457200" lvl="1" indent="0">
              <a:buNone/>
            </a:pPr>
            <a:r>
              <a:rPr lang="fr-FR" sz="20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2000" dirty="0"/>
              <a:t>	4.3. Un réseau de neurones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(RNN)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</a:t>
            </a:r>
          </a:p>
          <a:p>
            <a:pPr marL="457200" lvl="1" indent="0">
              <a:buNone/>
            </a:pPr>
            <a:r>
              <a:rPr lang="fr-FR" sz="1800" dirty="0"/>
              <a:t>	4.2. Principe des RNN</a:t>
            </a:r>
          </a:p>
          <a:p>
            <a:pPr marL="457200" lvl="1" indent="0">
              <a:buNone/>
            </a:pPr>
            <a:r>
              <a:rPr lang="fr-FR" sz="1800" dirty="0"/>
              <a:t>	4.3. Implémentation des RNN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(CNN)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CNN</a:t>
            </a:r>
          </a:p>
          <a:p>
            <a:pPr marL="457200" lvl="1" indent="0">
              <a:buNone/>
            </a:pPr>
            <a:r>
              <a:rPr lang="fr-FR" sz="1800" dirty="0"/>
              <a:t>	5.3. Implémentation des CNN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Classifications d’images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210582"/>
            <a:ext cx="9420808" cy="2065878"/>
            <a:chOff x="1083906" y="2695770"/>
            <a:chExt cx="9420808" cy="2065878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894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894347"/>
                </a:xfrm>
                <a:prstGeom prst="rect">
                  <a:avLst/>
                </a:prstGeom>
                <a:blipFill>
                  <a:blip r:embed="rId7"/>
                  <a:stretch>
                    <a:fillRect t="-34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/>
              <a:t>Implémentation d’un MLP</a:t>
            </a:r>
            <a:r>
              <a:rPr lang="fr-FR" sz="2000" dirty="0"/>
              <a:t> (</a:t>
            </a:r>
            <a:r>
              <a:rPr lang="fr-FR" sz="2000" dirty="0" err="1"/>
              <a:t>PyTorch</a:t>
            </a:r>
            <a:r>
              <a:rPr lang="fr-FR" sz="2000" dirty="0"/>
              <a:t>):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28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Les réseaux de neurones récurrents</a:t>
            </a:r>
          </a:p>
        </p:txBody>
      </p:sp>
    </p:spTree>
    <p:extLst>
      <p:ext uri="{BB962C8B-B14F-4D97-AF65-F5344CB8AC3E}">
        <p14:creationId xmlns:p14="http://schemas.microsoft.com/office/powerpoint/2010/main" val="355561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Les réseaux de neurones convolutifs</a:t>
            </a:r>
          </a:p>
        </p:txBody>
      </p:sp>
    </p:spTree>
    <p:extLst>
      <p:ext uri="{BB962C8B-B14F-4D97-AF65-F5344CB8AC3E}">
        <p14:creationId xmlns:p14="http://schemas.microsoft.com/office/powerpoint/2010/main" val="31974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Traitement de l’image : réseaux de neurones convolutifs (CNN), algorithmes de segmentation, etc.</a:t>
            </a:r>
          </a:p>
          <a:p>
            <a:pPr lvl="1"/>
            <a:r>
              <a:rPr lang="fr-FR" sz="2000" dirty="0"/>
              <a:t>En contrôle : réseaux de neurones récurrents (RNN),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4" y="2148841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Python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E1B748-E601-4C09-AAE4-F938A493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69" y="3078320"/>
            <a:ext cx="6048833" cy="292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1948</Words>
  <Application>Microsoft Office PowerPoint</Application>
  <PresentationFormat>Grand écran</PresentationFormat>
  <Paragraphs>286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</vt:lpstr>
      <vt:lpstr>Plan du cours :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</vt:lpstr>
      <vt:lpstr>5. Les réseaux de neurones convolutifs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167</cp:revision>
  <dcterms:created xsi:type="dcterms:W3CDTF">2025-01-15T11:07:36Z</dcterms:created>
  <dcterms:modified xsi:type="dcterms:W3CDTF">2025-01-18T15:44:27Z</dcterms:modified>
</cp:coreProperties>
</file>