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3" autoAdjust="0"/>
    <p:restoredTop sz="94660"/>
  </p:normalViewPr>
  <p:slideViewPr>
    <p:cSldViewPr snapToGrid="0">
      <p:cViewPr>
        <p:scale>
          <a:sx n="77" d="100"/>
          <a:sy n="77" d="100"/>
        </p:scale>
        <p:origin x="4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courspython.com/apprendre-numpy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46" y="337869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031" y="3254405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4.2.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4.3. Un NN simple (MLP)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Prédiction de trajectoire</a:t>
            </a:r>
          </a:p>
          <a:p>
            <a:pPr marL="457200" lvl="1" indent="0">
              <a:buNone/>
            </a:pPr>
            <a:r>
              <a:rPr lang="fr-FR" sz="1800" dirty="0"/>
              <a:t>	4.2. Principe des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 des </a:t>
            </a:r>
            <a:r>
              <a:rPr lang="fr-FR" sz="1800" dirty="0" err="1"/>
              <a:t>RNNs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/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/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, </a:t>
                </a:r>
                <a:r>
                  <a:rPr lang="fr-FR" sz="2000" i="1" dirty="0" err="1"/>
                  <a:t>epochs</a:t>
                </a:r>
                <a:r>
                  <a:rPr lang="fr-FR" sz="2000" i="1" dirty="0"/>
                  <a:t> </a:t>
                </a:r>
                <a:r>
                  <a:rPr lang="fr-FR" sz="2000" dirty="0"/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/>
                  <a:t> le </a:t>
                </a:r>
                <a:r>
                  <a:rPr lang="fr-FR" sz="2000" i="1" dirty="0" err="1"/>
                  <a:t>learning</a:t>
                </a:r>
                <a:r>
                  <a:rPr lang="fr-FR" sz="2000" i="1" dirty="0"/>
                  <a:t> rate</a:t>
                </a:r>
                <a:r>
                  <a:rPr lang="fr-FR" sz="2000" dirty="0"/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/>
                  <a:t> sont des réglages (</a:t>
                </a:r>
                <a:r>
                  <a:rPr lang="fr-FR" sz="2000" b="1" dirty="0"/>
                  <a:t>hyperparamètres</a:t>
                </a:r>
                <a:r>
                  <a:rPr lang="fr-FR" sz="2000" dirty="0"/>
                  <a:t>) de l’entraînement.</a:t>
                </a: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fr-FR" sz="2000" dirty="0"/>
              <a:t>Cours sur la Librairie </a:t>
            </a:r>
            <a:r>
              <a:rPr lang="fr-FR" sz="2000" dirty="0" err="1"/>
              <a:t>NumPy</a:t>
            </a:r>
            <a:r>
              <a:rPr lang="fr-FR" sz="2000" dirty="0"/>
              <a:t> :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5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https://colab.research.google.com/</a:t>
            </a:r>
            <a:r>
              <a:rPr lang="fr-FR" sz="16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2467</Words>
  <Application>Microsoft Office PowerPoint</Application>
  <PresentationFormat>Grand écran</PresentationFormat>
  <Paragraphs>318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Python-PyTorch</vt:lpstr>
      <vt:lpstr>Plan du cours :</vt:lpstr>
      <vt:lpstr>1. Définir l’Intelligence Artificielle (IA)</vt:lpstr>
      <vt:lpstr>Présentation PowerPoint</vt:lpstr>
      <vt:lpstr>Présentation PowerPoint</vt:lpstr>
      <vt:lpstr>2. Prérequis (programmation-mathématiques)</vt:lpstr>
      <vt:lpstr>Présentation PowerPoint</vt:lpstr>
      <vt:lpstr>3. Introduction aux réseaux de neurones  3.1. Problèmes de régression  3.2. Descente de gradient, dérivation automatique  3.3. Un réseau de neurones simple (MLP)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250</cp:revision>
  <dcterms:created xsi:type="dcterms:W3CDTF">2025-01-15T11:07:36Z</dcterms:created>
  <dcterms:modified xsi:type="dcterms:W3CDTF">2025-01-19T11:18:36Z</dcterms:modified>
</cp:coreProperties>
</file>