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FB76-FF76-4859-8A69-EDED0335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8ACE1-0737-4B71-BEF6-BDB22EF6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9AD1-726B-4B34-A072-A925641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5AA8-0FC7-4CAE-9EBF-6AFE668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1E82-FBD6-498A-9425-A448824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E35D-3958-4094-88B9-931C672D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62AB-AB5B-482C-BE30-5CF89D99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D6A7-9C2C-4471-9E7B-03B20CB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8B16-6A7C-4F26-8026-D544A16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9D28-8B3D-4554-873E-B64778EC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9D7F-0ED6-4541-878F-BB878BCD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6956-44D1-4D98-9A89-BA762295A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D6CD-C501-478D-BD61-D775E29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B002-C844-4550-AFAE-F0C3A248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7DD5-D00D-41C2-B433-F01132BF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4618-6204-4D03-B339-3472F4A0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0FEA-5F6B-478B-85EC-3F04B619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64FA-3876-4154-AA43-BCF5C074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626C-7CA9-4D8F-9A55-243407B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9C47-F87F-4F65-A66B-29997B6E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FB05-319B-4AF2-B313-5A121E30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C075-77E7-4C27-A02B-DE240C3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BA0C-22CD-459E-A45A-2184E55B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A9D2-C6A5-434D-A576-25932D22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A3B0-BD9B-44B9-A368-C0ACE9F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146-2CC7-4B9B-993C-F24C41A8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A55E-AED6-4BBB-8D01-8AFEF7E2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1346-7CAB-4AA4-B3C6-B5A7B07F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AE2C-A9A2-49FC-B769-5D7E48E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690FA-E8F7-4743-BB80-547CF5BC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0700-3E3A-4153-A21B-CA09D7A6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B09-86A6-4467-B52C-3B52126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CFE5-FB1F-42B6-AD86-824177B7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7CDA-0609-42A5-A61C-23FA417D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1CB4A-DF59-48BC-BC64-40A333CF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E468-86EF-4CDA-A321-A2939035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4C441-438B-41E8-B05E-5F869F5E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A5C5A-D707-4FA9-B42D-760FF98D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8F007-CF57-44C2-8093-FE94F5B6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EB0E-8DD7-4809-81EF-52E4797F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C7EF7-7F6C-4993-BC06-851F2887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7284-9B8B-4C8F-8C59-46FE486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ACA5-2E56-4A36-882A-EA3E5BE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01EB-5A2D-487B-9131-D06ABEC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1F66-5705-4635-AA93-8F3502B3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0D85-352E-4173-B294-BC22AA0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5657-91F0-4D02-B31A-67FF9E08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2F05-FF10-4119-AEF9-4EC430AD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76D3-0B12-4BB7-A225-88D5B5E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0EA8-6D13-4C34-9304-6F00CD7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1EC5-F127-46B3-962D-7EBB187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174A-C01C-4BAE-866D-9A1DD81F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D21E-7214-448E-973B-4612363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7D8E-C1E0-4955-BD9A-5E2938F9D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FAA9-6300-439E-A883-2A43059E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AC22-79CA-4BF6-9855-086FE447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ABCE5-E67F-4370-AC55-93EC33A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02899-86F6-4010-BC08-3723395D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682E0-F807-4193-97A2-226D298D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A590-3837-4B0B-9236-7BDBB7C1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7BDD-57F4-4490-A633-567221AB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3266-B301-47AF-89E3-FF41CE95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BE7F-23EA-49F4-9F76-6A1D55FF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6AC7A-2D55-4B33-8488-AFE0EAD3A242}"/>
              </a:ext>
            </a:extLst>
          </p:cNvPr>
          <p:cNvSpPr txBox="1"/>
          <p:nvPr/>
        </p:nvSpPr>
        <p:spPr>
          <a:xfrm>
            <a:off x="804673" y="1120285"/>
            <a:ext cx="3348227" cy="2809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Analysis of Patients with Cardio Pathologies who were treated with Surfactant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FAE1-1424-4039-B4B3-AD34EFF8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30160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 kern="120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24B3BFA-5694-4007-AF14-F398D3DFB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 b="17410"/>
          <a:stretch/>
        </p:blipFill>
        <p:spPr>
          <a:xfrm>
            <a:off x="5458965" y="2098737"/>
            <a:ext cx="6089568" cy="26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B2B2D-A113-4418-8B20-A68162F25712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u="sng"/>
              <a:t>Pathology Groups: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Hypoplastic Left Ventricle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Troncus Arteriosus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Total anomalous pulmonary venous return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Left to right shunt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Right side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Left side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Heart failure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Transposition of the great vessel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F9D9-BE9B-4B45-83F8-3AC2C994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1732633"/>
            <a:ext cx="5510771" cy="30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016FEF-08C8-4349-8F25-DE3E9C2E5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4" t="18901" r="51432"/>
          <a:stretch/>
        </p:blipFill>
        <p:spPr>
          <a:xfrm>
            <a:off x="1148296" y="2179531"/>
            <a:ext cx="4394448" cy="44654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7EBD1-8CC3-4066-B89C-55E5195E58C9}"/>
              </a:ext>
            </a:extLst>
          </p:cNvPr>
          <p:cNvSpPr txBox="1"/>
          <p:nvPr/>
        </p:nvSpPr>
        <p:spPr>
          <a:xfrm>
            <a:off x="4776186" y="213064"/>
            <a:ext cx="54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Patients with Surfactant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F08B-8A83-4742-8CD0-7803BC07CFFE}"/>
              </a:ext>
            </a:extLst>
          </p:cNvPr>
          <p:cNvSpPr txBox="1"/>
          <p:nvPr/>
        </p:nvSpPr>
        <p:spPr>
          <a:xfrm>
            <a:off x="2009073" y="1391863"/>
            <a:ext cx="25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Hypoplastic left ventricle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9056D-2D5C-4072-9C96-5FA4E60F3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t="19122" r="51422" b="-1"/>
          <a:stretch/>
        </p:blipFill>
        <p:spPr>
          <a:xfrm>
            <a:off x="6690316" y="2395156"/>
            <a:ext cx="3867705" cy="4153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A5489-64F9-47D6-A0AE-B2A1F9F2FF0A}"/>
              </a:ext>
            </a:extLst>
          </p:cNvPr>
          <p:cNvSpPr txBox="1"/>
          <p:nvPr/>
        </p:nvSpPr>
        <p:spPr>
          <a:xfrm>
            <a:off x="7673268" y="1381054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Troncus</a:t>
            </a:r>
            <a:r>
              <a:rPr lang="en-US" dirty="0"/>
              <a:t> arteriosus</a:t>
            </a:r>
          </a:p>
        </p:txBody>
      </p:sp>
    </p:spTree>
    <p:extLst>
      <p:ext uri="{BB962C8B-B14F-4D97-AF65-F5344CB8AC3E}">
        <p14:creationId xmlns:p14="http://schemas.microsoft.com/office/powerpoint/2010/main" val="387255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7EBD1-8CC3-4066-B89C-55E5195E58C9}"/>
              </a:ext>
            </a:extLst>
          </p:cNvPr>
          <p:cNvSpPr txBox="1"/>
          <p:nvPr/>
        </p:nvSpPr>
        <p:spPr>
          <a:xfrm>
            <a:off x="3383871" y="272353"/>
            <a:ext cx="54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Patients with Surfactant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F08B-8A83-4742-8CD0-7803BC07CFFE}"/>
              </a:ext>
            </a:extLst>
          </p:cNvPr>
          <p:cNvSpPr txBox="1"/>
          <p:nvPr/>
        </p:nvSpPr>
        <p:spPr>
          <a:xfrm>
            <a:off x="2009073" y="1391863"/>
            <a:ext cx="25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Hypoplastic left ventricle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A5489-64F9-47D6-A0AE-B2A1F9F2FF0A}"/>
              </a:ext>
            </a:extLst>
          </p:cNvPr>
          <p:cNvSpPr txBox="1"/>
          <p:nvPr/>
        </p:nvSpPr>
        <p:spPr>
          <a:xfrm>
            <a:off x="832019" y="909052"/>
            <a:ext cx="36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Anomalous pulmonary venous 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EBCE0-0E26-44FB-B71B-3E66CCCF7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8" t="18641" r="51213"/>
          <a:stretch/>
        </p:blipFill>
        <p:spPr>
          <a:xfrm>
            <a:off x="719090" y="1278384"/>
            <a:ext cx="5228949" cy="5579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05781-F814-41A6-8A07-36265FE5A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4" t="18641" r="51214"/>
          <a:stretch/>
        </p:blipFill>
        <p:spPr>
          <a:xfrm>
            <a:off x="6096000" y="1278384"/>
            <a:ext cx="5116021" cy="5579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E84A2-7C9C-4CAF-AB5A-2F53376C7C8E}"/>
              </a:ext>
            </a:extLst>
          </p:cNvPr>
          <p:cNvSpPr txBox="1"/>
          <p:nvPr/>
        </p:nvSpPr>
        <p:spPr>
          <a:xfrm>
            <a:off x="7525821" y="909052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Left to right shunt lesion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8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DEC491-F6CD-4949-8C74-19ABD374F856}"/>
              </a:ext>
            </a:extLst>
          </p:cNvPr>
          <p:cNvSpPr txBox="1"/>
          <p:nvPr/>
        </p:nvSpPr>
        <p:spPr>
          <a:xfrm>
            <a:off x="3383871" y="324328"/>
            <a:ext cx="54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Patients with Surfactant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EA9F8-8208-4178-AE1B-C3257A5C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9676" r="51141"/>
          <a:stretch/>
        </p:blipFill>
        <p:spPr>
          <a:xfrm>
            <a:off x="443883" y="1349406"/>
            <a:ext cx="5042517" cy="5508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F0AEB-72F4-4AC7-8C39-794C7F897B48}"/>
              </a:ext>
            </a:extLst>
          </p:cNvPr>
          <p:cNvSpPr txBox="1"/>
          <p:nvPr/>
        </p:nvSpPr>
        <p:spPr>
          <a:xfrm>
            <a:off x="2048260" y="875934"/>
            <a:ext cx="17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side lesion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21619-D4BB-4099-AACC-97A27246D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7" t="19676" r="49999"/>
          <a:stretch/>
        </p:blipFill>
        <p:spPr>
          <a:xfrm>
            <a:off x="5681708" y="1245266"/>
            <a:ext cx="5163846" cy="5508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6BB49-F00E-46AC-99CF-1A12C49EA71B}"/>
              </a:ext>
            </a:extLst>
          </p:cNvPr>
          <p:cNvSpPr txBox="1"/>
          <p:nvPr/>
        </p:nvSpPr>
        <p:spPr>
          <a:xfrm>
            <a:off x="7409326" y="730936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side lesion</a:t>
            </a:r>
          </a:p>
        </p:txBody>
      </p:sp>
    </p:spTree>
    <p:extLst>
      <p:ext uri="{BB962C8B-B14F-4D97-AF65-F5344CB8AC3E}">
        <p14:creationId xmlns:p14="http://schemas.microsoft.com/office/powerpoint/2010/main" val="213556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3A081-9BB1-4D2D-B47C-14568459516D}"/>
              </a:ext>
            </a:extLst>
          </p:cNvPr>
          <p:cNvSpPr txBox="1"/>
          <p:nvPr/>
        </p:nvSpPr>
        <p:spPr>
          <a:xfrm>
            <a:off x="3613212" y="372861"/>
            <a:ext cx="5424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Patients with Surfactant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DF3C6-808E-4680-A35E-851692F00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5" t="19547" r="50922"/>
          <a:stretch/>
        </p:blipFill>
        <p:spPr>
          <a:xfrm>
            <a:off x="994298" y="1340528"/>
            <a:ext cx="4989251" cy="5517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4FA19-88B0-4E94-A487-9D2BA147E11F}"/>
              </a:ext>
            </a:extLst>
          </p:cNvPr>
          <p:cNvSpPr txBox="1"/>
          <p:nvPr/>
        </p:nvSpPr>
        <p:spPr>
          <a:xfrm>
            <a:off x="2403366" y="896081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Heart failure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0341F-4343-41F9-99D2-5F00418B6E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5" t="19547" r="50922"/>
          <a:stretch/>
        </p:blipFill>
        <p:spPr>
          <a:xfrm>
            <a:off x="6325340" y="1340528"/>
            <a:ext cx="4989251" cy="5517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C1045-695C-4544-A047-9CE888023241}"/>
              </a:ext>
            </a:extLst>
          </p:cNvPr>
          <p:cNvSpPr txBox="1"/>
          <p:nvPr/>
        </p:nvSpPr>
        <p:spPr>
          <a:xfrm>
            <a:off x="7536139" y="933638"/>
            <a:ext cx="321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Transposition of the great vessel</a:t>
            </a:r>
          </a:p>
        </p:txBody>
      </p:sp>
    </p:spTree>
    <p:extLst>
      <p:ext uri="{BB962C8B-B14F-4D97-AF65-F5344CB8AC3E}">
        <p14:creationId xmlns:p14="http://schemas.microsoft.com/office/powerpoint/2010/main" val="30962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D65D8-0C69-428E-9A29-596DA1D0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9" t="36412" r="4029" b="15462"/>
          <a:stretch/>
        </p:blipFill>
        <p:spPr>
          <a:xfrm>
            <a:off x="1213488" y="1089734"/>
            <a:ext cx="8511159" cy="46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20D290-F089-470C-A860-760FDD74CBD3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17421-B83F-4A65-865E-DDB2E8E819C5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Surfactant use more prevalent in side lesions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Hospital stay of length of various month is not rare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Variables used to predict the length of stay are not enough to explain the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It is recommended to use clinical data instead of the billing data to study the length of stay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8220691-17AF-47C6-A57E-29EF64E3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8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Olivero</dc:creator>
  <cp:lastModifiedBy>Javier Olivero</cp:lastModifiedBy>
  <cp:revision>1</cp:revision>
  <dcterms:created xsi:type="dcterms:W3CDTF">2019-05-18T12:08:13Z</dcterms:created>
  <dcterms:modified xsi:type="dcterms:W3CDTF">2019-05-18T12:08:37Z</dcterms:modified>
</cp:coreProperties>
</file>