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124287"/>
            <a:ext cx="8458200" cy="950594"/>
          </a:xfrm>
          <a:custGeom>
            <a:avLst/>
            <a:gdLst/>
            <a:ahLst/>
            <a:cxnLst/>
            <a:rect l="l" t="t" r="r" b="b"/>
            <a:pathLst>
              <a:path w="8458200" h="950595">
                <a:moveTo>
                  <a:pt x="0" y="949998"/>
                </a:moveTo>
                <a:lnTo>
                  <a:pt x="8458200" y="949998"/>
                </a:lnTo>
                <a:lnTo>
                  <a:pt x="8458200" y="0"/>
                </a:lnTo>
                <a:lnTo>
                  <a:pt x="0" y="0"/>
                </a:lnTo>
                <a:lnTo>
                  <a:pt x="0" y="94999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9557" y="1655826"/>
            <a:ext cx="602234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0" marR="5080" indent="-1677035">
              <a:lnSpc>
                <a:spcPct val="100000"/>
              </a:lnSpc>
              <a:spcBef>
                <a:spcPts val="100"/>
              </a:spcBef>
            </a:pPr>
            <a:r>
              <a:rPr sz="7200" b="1" spc="-5" dirty="0">
                <a:solidFill>
                  <a:srgbClr val="181818"/>
                </a:solidFill>
                <a:latin typeface="Arial"/>
                <a:cs typeface="Arial"/>
              </a:rPr>
              <a:t>Diagramas</a:t>
            </a:r>
            <a:r>
              <a:rPr sz="7200" b="1" spc="-5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7200" b="1" spc="-5" dirty="0">
                <a:solidFill>
                  <a:srgbClr val="181818"/>
                </a:solidFill>
                <a:latin typeface="Arial"/>
                <a:cs typeface="Arial"/>
              </a:rPr>
              <a:t>de  </a:t>
            </a:r>
            <a:r>
              <a:rPr sz="7200" b="1" dirty="0">
                <a:solidFill>
                  <a:srgbClr val="181818"/>
                </a:solidFill>
                <a:latin typeface="Arial"/>
                <a:cs typeface="Arial"/>
              </a:rPr>
              <a:t>Flujo</a:t>
            </a:r>
            <a:endParaRPr sz="7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348353"/>
            <a:ext cx="6388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For, While, </a:t>
            </a:r>
            <a:r>
              <a:rPr sz="3000" b="1" spc="-5" dirty="0">
                <a:latin typeface="Arial"/>
                <a:cs typeface="Arial"/>
              </a:rPr>
              <a:t>Do While y Switch</a:t>
            </a:r>
            <a:r>
              <a:rPr sz="3000" b="1" spc="4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Case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2460" marR="5080" indent="-6096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¿Cuál es la </a:t>
            </a:r>
            <a:r>
              <a:rPr spc="-20" dirty="0"/>
              <a:t>diferencia entre </a:t>
            </a:r>
            <a:r>
              <a:rPr spc="-5" dirty="0"/>
              <a:t>las  </a:t>
            </a:r>
            <a:r>
              <a:rPr spc="-15" dirty="0"/>
              <a:t>estructuras </a:t>
            </a:r>
            <a:r>
              <a:rPr spc="-5" dirty="0"/>
              <a:t>While y</a:t>
            </a:r>
            <a:r>
              <a:rPr spc="-35" dirty="0"/>
              <a:t> </a:t>
            </a:r>
            <a:r>
              <a:rPr spc="-20" dirty="0"/>
              <a:t>For?</a:t>
            </a:r>
          </a:p>
        </p:txBody>
      </p:sp>
      <p:sp>
        <p:nvSpPr>
          <p:cNvPr id="3" name="object 3"/>
          <p:cNvSpPr/>
          <p:nvPr/>
        </p:nvSpPr>
        <p:spPr>
          <a:xfrm>
            <a:off x="251523" y="2312923"/>
            <a:ext cx="3384550" cy="648335"/>
          </a:xfrm>
          <a:custGeom>
            <a:avLst/>
            <a:gdLst/>
            <a:ahLst/>
            <a:cxnLst/>
            <a:rect l="l" t="t" r="r" b="b"/>
            <a:pathLst>
              <a:path w="3384550" h="648335">
                <a:moveTo>
                  <a:pt x="3060382" y="0"/>
                </a:moveTo>
                <a:lnTo>
                  <a:pt x="0" y="0"/>
                </a:lnTo>
                <a:lnTo>
                  <a:pt x="0" y="648080"/>
                </a:lnTo>
                <a:lnTo>
                  <a:pt x="3060382" y="648080"/>
                </a:lnTo>
                <a:lnTo>
                  <a:pt x="3384359" y="323976"/>
                </a:lnTo>
                <a:lnTo>
                  <a:pt x="306038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2312923"/>
            <a:ext cx="3384550" cy="648335"/>
          </a:xfrm>
          <a:custGeom>
            <a:avLst/>
            <a:gdLst/>
            <a:ahLst/>
            <a:cxnLst/>
            <a:rect l="l" t="t" r="r" b="b"/>
            <a:pathLst>
              <a:path w="3384550" h="648335">
                <a:moveTo>
                  <a:pt x="0" y="0"/>
                </a:moveTo>
                <a:lnTo>
                  <a:pt x="3060382" y="0"/>
                </a:lnTo>
                <a:lnTo>
                  <a:pt x="3384359" y="323976"/>
                </a:lnTo>
                <a:lnTo>
                  <a:pt x="3060382" y="648080"/>
                </a:lnTo>
                <a:lnTo>
                  <a:pt x="0" y="6480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4733" y="2472309"/>
            <a:ext cx="275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Inicio; Condición;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Incremento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9994" y="2961004"/>
            <a:ext cx="103505" cy="720090"/>
          </a:xfrm>
          <a:custGeom>
            <a:avLst/>
            <a:gdLst/>
            <a:ahLst/>
            <a:cxnLst/>
            <a:rect l="l" t="t" r="r" b="b"/>
            <a:pathLst>
              <a:path w="103505" h="720089">
                <a:moveTo>
                  <a:pt x="7112" y="623951"/>
                </a:moveTo>
                <a:lnTo>
                  <a:pt x="1016" y="627507"/>
                </a:lnTo>
                <a:lnTo>
                  <a:pt x="0" y="631444"/>
                </a:lnTo>
                <a:lnTo>
                  <a:pt x="51688" y="720090"/>
                </a:lnTo>
                <a:lnTo>
                  <a:pt x="59020" y="707517"/>
                </a:lnTo>
                <a:lnTo>
                  <a:pt x="45338" y="707517"/>
                </a:lnTo>
                <a:lnTo>
                  <a:pt x="45338" y="683967"/>
                </a:lnTo>
                <a:lnTo>
                  <a:pt x="10922" y="624967"/>
                </a:lnTo>
                <a:lnTo>
                  <a:pt x="7112" y="623951"/>
                </a:lnTo>
                <a:close/>
              </a:path>
              <a:path w="103505" h="720089">
                <a:moveTo>
                  <a:pt x="45339" y="683967"/>
                </a:moveTo>
                <a:lnTo>
                  <a:pt x="45338" y="707517"/>
                </a:lnTo>
                <a:lnTo>
                  <a:pt x="58038" y="707517"/>
                </a:lnTo>
                <a:lnTo>
                  <a:pt x="58038" y="704215"/>
                </a:lnTo>
                <a:lnTo>
                  <a:pt x="46228" y="704215"/>
                </a:lnTo>
                <a:lnTo>
                  <a:pt x="51688" y="694853"/>
                </a:lnTo>
                <a:lnTo>
                  <a:pt x="45339" y="683967"/>
                </a:lnTo>
                <a:close/>
              </a:path>
              <a:path w="103505" h="720089">
                <a:moveTo>
                  <a:pt x="96266" y="623951"/>
                </a:moveTo>
                <a:lnTo>
                  <a:pt x="92456" y="624967"/>
                </a:lnTo>
                <a:lnTo>
                  <a:pt x="58038" y="683967"/>
                </a:lnTo>
                <a:lnTo>
                  <a:pt x="58038" y="707517"/>
                </a:lnTo>
                <a:lnTo>
                  <a:pt x="59020" y="707517"/>
                </a:lnTo>
                <a:lnTo>
                  <a:pt x="103378" y="631444"/>
                </a:lnTo>
                <a:lnTo>
                  <a:pt x="102362" y="627507"/>
                </a:lnTo>
                <a:lnTo>
                  <a:pt x="96266" y="623951"/>
                </a:lnTo>
                <a:close/>
              </a:path>
              <a:path w="103505" h="720089">
                <a:moveTo>
                  <a:pt x="51689" y="694853"/>
                </a:moveTo>
                <a:lnTo>
                  <a:pt x="46228" y="704215"/>
                </a:lnTo>
                <a:lnTo>
                  <a:pt x="57150" y="704215"/>
                </a:lnTo>
                <a:lnTo>
                  <a:pt x="51689" y="694853"/>
                </a:lnTo>
                <a:close/>
              </a:path>
              <a:path w="103505" h="720089">
                <a:moveTo>
                  <a:pt x="58038" y="683967"/>
                </a:moveTo>
                <a:lnTo>
                  <a:pt x="51689" y="694853"/>
                </a:lnTo>
                <a:lnTo>
                  <a:pt x="57150" y="704215"/>
                </a:lnTo>
                <a:lnTo>
                  <a:pt x="58038" y="704215"/>
                </a:lnTo>
                <a:lnTo>
                  <a:pt x="58038" y="683967"/>
                </a:lnTo>
                <a:close/>
              </a:path>
              <a:path w="103505" h="720089">
                <a:moveTo>
                  <a:pt x="58038" y="0"/>
                </a:moveTo>
                <a:lnTo>
                  <a:pt x="45338" y="0"/>
                </a:lnTo>
                <a:lnTo>
                  <a:pt x="45339" y="683967"/>
                </a:lnTo>
                <a:lnTo>
                  <a:pt x="51689" y="694853"/>
                </a:lnTo>
                <a:lnTo>
                  <a:pt x="58038" y="683967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5883" y="1592707"/>
            <a:ext cx="3600450" cy="2952750"/>
          </a:xfrm>
          <a:custGeom>
            <a:avLst/>
            <a:gdLst/>
            <a:ahLst/>
            <a:cxnLst/>
            <a:rect l="l" t="t" r="r" b="b"/>
            <a:pathLst>
              <a:path w="3600450" h="2952750">
                <a:moveTo>
                  <a:pt x="0" y="2952369"/>
                </a:moveTo>
                <a:lnTo>
                  <a:pt x="3600449" y="2952369"/>
                </a:lnTo>
                <a:lnTo>
                  <a:pt x="3600449" y="0"/>
                </a:lnTo>
                <a:lnTo>
                  <a:pt x="0" y="0"/>
                </a:lnTo>
                <a:lnTo>
                  <a:pt x="0" y="295236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4419" y="1592833"/>
            <a:ext cx="103505" cy="360045"/>
          </a:xfrm>
          <a:custGeom>
            <a:avLst/>
            <a:gdLst/>
            <a:ahLst/>
            <a:cxnLst/>
            <a:rect l="l" t="t" r="r" b="b"/>
            <a:pathLst>
              <a:path w="103504" h="360044">
                <a:moveTo>
                  <a:pt x="7111" y="264032"/>
                </a:moveTo>
                <a:lnTo>
                  <a:pt x="4063" y="265683"/>
                </a:lnTo>
                <a:lnTo>
                  <a:pt x="1015" y="267462"/>
                </a:lnTo>
                <a:lnTo>
                  <a:pt x="0" y="271399"/>
                </a:lnTo>
                <a:lnTo>
                  <a:pt x="51688" y="360044"/>
                </a:lnTo>
                <a:lnTo>
                  <a:pt x="59020" y="347471"/>
                </a:lnTo>
                <a:lnTo>
                  <a:pt x="45338" y="347471"/>
                </a:lnTo>
                <a:lnTo>
                  <a:pt x="45338" y="323922"/>
                </a:lnTo>
                <a:lnTo>
                  <a:pt x="12700" y="267969"/>
                </a:lnTo>
                <a:lnTo>
                  <a:pt x="10921" y="265049"/>
                </a:lnTo>
                <a:lnTo>
                  <a:pt x="7111" y="264032"/>
                </a:lnTo>
                <a:close/>
              </a:path>
              <a:path w="103504" h="360044">
                <a:moveTo>
                  <a:pt x="45338" y="323922"/>
                </a:moveTo>
                <a:lnTo>
                  <a:pt x="45338" y="347471"/>
                </a:lnTo>
                <a:lnTo>
                  <a:pt x="58038" y="347471"/>
                </a:lnTo>
                <a:lnTo>
                  <a:pt x="58038" y="344169"/>
                </a:lnTo>
                <a:lnTo>
                  <a:pt x="46227" y="344169"/>
                </a:lnTo>
                <a:lnTo>
                  <a:pt x="51688" y="334808"/>
                </a:lnTo>
                <a:lnTo>
                  <a:pt x="45338" y="323922"/>
                </a:lnTo>
                <a:close/>
              </a:path>
              <a:path w="103504" h="360044">
                <a:moveTo>
                  <a:pt x="96265" y="264032"/>
                </a:moveTo>
                <a:lnTo>
                  <a:pt x="92455" y="265049"/>
                </a:lnTo>
                <a:lnTo>
                  <a:pt x="90677" y="267969"/>
                </a:lnTo>
                <a:lnTo>
                  <a:pt x="58038" y="323922"/>
                </a:lnTo>
                <a:lnTo>
                  <a:pt x="58038" y="347471"/>
                </a:lnTo>
                <a:lnTo>
                  <a:pt x="59020" y="347471"/>
                </a:lnTo>
                <a:lnTo>
                  <a:pt x="103377" y="271399"/>
                </a:lnTo>
                <a:lnTo>
                  <a:pt x="102361" y="267462"/>
                </a:lnTo>
                <a:lnTo>
                  <a:pt x="99313" y="265683"/>
                </a:lnTo>
                <a:lnTo>
                  <a:pt x="96265" y="264032"/>
                </a:lnTo>
                <a:close/>
              </a:path>
              <a:path w="103504" h="360044">
                <a:moveTo>
                  <a:pt x="51688" y="334808"/>
                </a:moveTo>
                <a:lnTo>
                  <a:pt x="46227" y="344169"/>
                </a:lnTo>
                <a:lnTo>
                  <a:pt x="57150" y="344169"/>
                </a:lnTo>
                <a:lnTo>
                  <a:pt x="51688" y="334808"/>
                </a:lnTo>
                <a:close/>
              </a:path>
              <a:path w="103504" h="360044">
                <a:moveTo>
                  <a:pt x="58038" y="323922"/>
                </a:moveTo>
                <a:lnTo>
                  <a:pt x="51688" y="334808"/>
                </a:lnTo>
                <a:lnTo>
                  <a:pt x="57150" y="344169"/>
                </a:lnTo>
                <a:lnTo>
                  <a:pt x="58038" y="344169"/>
                </a:lnTo>
                <a:lnTo>
                  <a:pt x="58038" y="323922"/>
                </a:lnTo>
                <a:close/>
              </a:path>
              <a:path w="103504" h="360044">
                <a:moveTo>
                  <a:pt x="58038" y="0"/>
                </a:moveTo>
                <a:lnTo>
                  <a:pt x="45338" y="0"/>
                </a:lnTo>
                <a:lnTo>
                  <a:pt x="45338" y="323922"/>
                </a:lnTo>
                <a:lnTo>
                  <a:pt x="51688" y="334808"/>
                </a:lnTo>
                <a:lnTo>
                  <a:pt x="58038" y="323922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31996" y="1943392"/>
            <a:ext cx="2808605" cy="59436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repetirse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84419" y="2537460"/>
            <a:ext cx="103505" cy="423545"/>
          </a:xfrm>
          <a:custGeom>
            <a:avLst/>
            <a:gdLst/>
            <a:ahLst/>
            <a:cxnLst/>
            <a:rect l="l" t="t" r="r" b="b"/>
            <a:pathLst>
              <a:path w="103504" h="423544">
                <a:moveTo>
                  <a:pt x="7111" y="327405"/>
                </a:moveTo>
                <a:lnTo>
                  <a:pt x="1015" y="330962"/>
                </a:lnTo>
                <a:lnTo>
                  <a:pt x="0" y="334899"/>
                </a:lnTo>
                <a:lnTo>
                  <a:pt x="51688" y="423544"/>
                </a:lnTo>
                <a:lnTo>
                  <a:pt x="59020" y="410972"/>
                </a:lnTo>
                <a:lnTo>
                  <a:pt x="45338" y="410972"/>
                </a:lnTo>
                <a:lnTo>
                  <a:pt x="45338" y="387422"/>
                </a:lnTo>
                <a:lnTo>
                  <a:pt x="10921" y="328422"/>
                </a:lnTo>
                <a:lnTo>
                  <a:pt x="7111" y="327405"/>
                </a:lnTo>
                <a:close/>
              </a:path>
              <a:path w="103504" h="423544">
                <a:moveTo>
                  <a:pt x="45338" y="387422"/>
                </a:moveTo>
                <a:lnTo>
                  <a:pt x="45338" y="410972"/>
                </a:lnTo>
                <a:lnTo>
                  <a:pt x="58038" y="410972"/>
                </a:lnTo>
                <a:lnTo>
                  <a:pt x="58038" y="407669"/>
                </a:lnTo>
                <a:lnTo>
                  <a:pt x="46227" y="407669"/>
                </a:lnTo>
                <a:lnTo>
                  <a:pt x="51688" y="398308"/>
                </a:lnTo>
                <a:lnTo>
                  <a:pt x="45338" y="387422"/>
                </a:lnTo>
                <a:close/>
              </a:path>
              <a:path w="103504" h="423544">
                <a:moveTo>
                  <a:pt x="96265" y="327405"/>
                </a:moveTo>
                <a:lnTo>
                  <a:pt x="92455" y="328422"/>
                </a:lnTo>
                <a:lnTo>
                  <a:pt x="58038" y="387422"/>
                </a:lnTo>
                <a:lnTo>
                  <a:pt x="58038" y="410972"/>
                </a:lnTo>
                <a:lnTo>
                  <a:pt x="59020" y="410972"/>
                </a:lnTo>
                <a:lnTo>
                  <a:pt x="103377" y="334899"/>
                </a:lnTo>
                <a:lnTo>
                  <a:pt x="102361" y="330962"/>
                </a:lnTo>
                <a:lnTo>
                  <a:pt x="96265" y="327405"/>
                </a:lnTo>
                <a:close/>
              </a:path>
              <a:path w="103504" h="423544">
                <a:moveTo>
                  <a:pt x="51688" y="398308"/>
                </a:moveTo>
                <a:lnTo>
                  <a:pt x="46227" y="407669"/>
                </a:lnTo>
                <a:lnTo>
                  <a:pt x="57150" y="407669"/>
                </a:lnTo>
                <a:lnTo>
                  <a:pt x="51688" y="398308"/>
                </a:lnTo>
                <a:close/>
              </a:path>
              <a:path w="103504" h="423544">
                <a:moveTo>
                  <a:pt x="58038" y="387422"/>
                </a:moveTo>
                <a:lnTo>
                  <a:pt x="51688" y="398308"/>
                </a:lnTo>
                <a:lnTo>
                  <a:pt x="57150" y="407669"/>
                </a:lnTo>
                <a:lnTo>
                  <a:pt x="58038" y="407669"/>
                </a:lnTo>
                <a:lnTo>
                  <a:pt x="58038" y="387422"/>
                </a:lnTo>
                <a:close/>
              </a:path>
              <a:path w="103504" h="423544">
                <a:moveTo>
                  <a:pt x="58038" y="0"/>
                </a:moveTo>
                <a:lnTo>
                  <a:pt x="45338" y="0"/>
                </a:lnTo>
                <a:lnTo>
                  <a:pt x="45338" y="387422"/>
                </a:lnTo>
                <a:lnTo>
                  <a:pt x="51688" y="398308"/>
                </a:lnTo>
                <a:lnTo>
                  <a:pt x="58038" y="387422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6108" y="3068954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209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36108" y="3473450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6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6108" y="3896995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209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36108" y="429310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6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9994" y="1943354"/>
            <a:ext cx="103505" cy="369570"/>
          </a:xfrm>
          <a:custGeom>
            <a:avLst/>
            <a:gdLst/>
            <a:ahLst/>
            <a:cxnLst/>
            <a:rect l="l" t="t" r="r" b="b"/>
            <a:pathLst>
              <a:path w="103505" h="369569">
                <a:moveTo>
                  <a:pt x="7112" y="273558"/>
                </a:moveTo>
                <a:lnTo>
                  <a:pt x="4063" y="275209"/>
                </a:lnTo>
                <a:lnTo>
                  <a:pt x="1016" y="276987"/>
                </a:lnTo>
                <a:lnTo>
                  <a:pt x="0" y="280924"/>
                </a:lnTo>
                <a:lnTo>
                  <a:pt x="51688" y="369570"/>
                </a:lnTo>
                <a:lnTo>
                  <a:pt x="59020" y="356997"/>
                </a:lnTo>
                <a:lnTo>
                  <a:pt x="45338" y="356997"/>
                </a:lnTo>
                <a:lnTo>
                  <a:pt x="45338" y="333447"/>
                </a:lnTo>
                <a:lnTo>
                  <a:pt x="12700" y="277495"/>
                </a:lnTo>
                <a:lnTo>
                  <a:pt x="10922" y="274574"/>
                </a:lnTo>
                <a:lnTo>
                  <a:pt x="7112" y="273558"/>
                </a:lnTo>
                <a:close/>
              </a:path>
              <a:path w="103505" h="369569">
                <a:moveTo>
                  <a:pt x="45339" y="333447"/>
                </a:moveTo>
                <a:lnTo>
                  <a:pt x="45338" y="356997"/>
                </a:lnTo>
                <a:lnTo>
                  <a:pt x="58038" y="356997"/>
                </a:lnTo>
                <a:lnTo>
                  <a:pt x="58038" y="353695"/>
                </a:lnTo>
                <a:lnTo>
                  <a:pt x="46228" y="353695"/>
                </a:lnTo>
                <a:lnTo>
                  <a:pt x="51689" y="344333"/>
                </a:lnTo>
                <a:lnTo>
                  <a:pt x="45339" y="333447"/>
                </a:lnTo>
                <a:close/>
              </a:path>
              <a:path w="103505" h="369569">
                <a:moveTo>
                  <a:pt x="96266" y="273558"/>
                </a:moveTo>
                <a:lnTo>
                  <a:pt x="92456" y="274574"/>
                </a:lnTo>
                <a:lnTo>
                  <a:pt x="90678" y="277495"/>
                </a:lnTo>
                <a:lnTo>
                  <a:pt x="58038" y="333447"/>
                </a:lnTo>
                <a:lnTo>
                  <a:pt x="58038" y="356997"/>
                </a:lnTo>
                <a:lnTo>
                  <a:pt x="59020" y="356997"/>
                </a:lnTo>
                <a:lnTo>
                  <a:pt x="103378" y="280924"/>
                </a:lnTo>
                <a:lnTo>
                  <a:pt x="102362" y="276987"/>
                </a:lnTo>
                <a:lnTo>
                  <a:pt x="99313" y="275209"/>
                </a:lnTo>
                <a:lnTo>
                  <a:pt x="96266" y="273558"/>
                </a:lnTo>
                <a:close/>
              </a:path>
              <a:path w="103505" h="369569">
                <a:moveTo>
                  <a:pt x="51689" y="344333"/>
                </a:moveTo>
                <a:lnTo>
                  <a:pt x="46228" y="353695"/>
                </a:lnTo>
                <a:lnTo>
                  <a:pt x="57150" y="353695"/>
                </a:lnTo>
                <a:lnTo>
                  <a:pt x="51689" y="344333"/>
                </a:lnTo>
                <a:close/>
              </a:path>
              <a:path w="103505" h="369569">
                <a:moveTo>
                  <a:pt x="58038" y="333447"/>
                </a:moveTo>
                <a:lnTo>
                  <a:pt x="51689" y="344333"/>
                </a:lnTo>
                <a:lnTo>
                  <a:pt x="57150" y="353695"/>
                </a:lnTo>
                <a:lnTo>
                  <a:pt x="58038" y="353695"/>
                </a:lnTo>
                <a:lnTo>
                  <a:pt x="58038" y="333447"/>
                </a:lnTo>
                <a:close/>
              </a:path>
              <a:path w="103505" h="369569">
                <a:moveTo>
                  <a:pt x="58038" y="0"/>
                </a:moveTo>
                <a:lnTo>
                  <a:pt x="45338" y="0"/>
                </a:lnTo>
                <a:lnTo>
                  <a:pt x="45339" y="333447"/>
                </a:lnTo>
                <a:lnTo>
                  <a:pt x="51689" y="344333"/>
                </a:lnTo>
                <a:lnTo>
                  <a:pt x="58038" y="333447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60550" y="5099430"/>
            <a:ext cx="58883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La </a:t>
            </a:r>
            <a:r>
              <a:rPr sz="2400" spc="-10" dirty="0">
                <a:latin typeface="Calibri"/>
                <a:cs typeface="Calibri"/>
              </a:rPr>
              <a:t>estructura </a:t>
            </a:r>
            <a:r>
              <a:rPr sz="2400" spc="10" dirty="0">
                <a:latin typeface="Calibri"/>
                <a:cs typeface="Calibri"/>
              </a:rPr>
              <a:t>“For” </a:t>
            </a:r>
            <a:r>
              <a:rPr sz="2400" spc="-10" dirty="0">
                <a:latin typeface="Calibri"/>
                <a:cs typeface="Calibri"/>
              </a:rPr>
              <a:t>repite </a:t>
            </a:r>
            <a:r>
              <a:rPr sz="2400" dirty="0">
                <a:latin typeface="Calibri"/>
                <a:cs typeface="Calibri"/>
              </a:rPr>
              <a:t>los </a:t>
            </a:r>
            <a:r>
              <a:rPr sz="2400" spc="-10" dirty="0">
                <a:latin typeface="Calibri"/>
                <a:cs typeface="Calibri"/>
              </a:rPr>
              <a:t>procesos </a:t>
            </a:r>
            <a:r>
              <a:rPr sz="2400" spc="-5" dirty="0">
                <a:latin typeface="Calibri"/>
                <a:cs typeface="Calibri"/>
              </a:rPr>
              <a:t>una  cantidad determinada, </a:t>
            </a:r>
            <a:r>
              <a:rPr sz="2400" dirty="0">
                <a:latin typeface="Calibri"/>
                <a:cs typeface="Calibri"/>
              </a:rPr>
              <a:t>es decir </a:t>
            </a:r>
            <a:r>
              <a:rPr sz="2400" spc="-5" dirty="0">
                <a:latin typeface="Calibri"/>
                <a:cs typeface="Calibri"/>
              </a:rPr>
              <a:t>que conocemos  </a:t>
            </a:r>
            <a:r>
              <a:rPr sz="2400" spc="-10" dirty="0">
                <a:latin typeface="Calibri"/>
                <a:cs typeface="Calibri"/>
              </a:rPr>
              <a:t>cuantas </a:t>
            </a:r>
            <a:r>
              <a:rPr sz="2400" spc="-5" dirty="0">
                <a:latin typeface="Calibri"/>
                <a:cs typeface="Calibri"/>
              </a:rPr>
              <a:t>veces se </a:t>
            </a:r>
            <a:r>
              <a:rPr sz="2400" spc="-10" dirty="0">
                <a:latin typeface="Calibri"/>
                <a:cs typeface="Calibri"/>
              </a:rPr>
              <a:t>repetirán </a:t>
            </a:r>
            <a:r>
              <a:rPr sz="2400" dirty="0">
                <a:latin typeface="Calibri"/>
                <a:cs typeface="Calibri"/>
              </a:rPr>
              <a:t>los </a:t>
            </a:r>
            <a:r>
              <a:rPr sz="2400" spc="-10" dirty="0">
                <a:latin typeface="Calibri"/>
                <a:cs typeface="Calibri"/>
              </a:rPr>
              <a:t>procesos dentro 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el.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4445253"/>
            <a:ext cx="782828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Y la </a:t>
            </a:r>
            <a:r>
              <a:rPr sz="3200" spc="-15" dirty="0">
                <a:latin typeface="Calibri"/>
                <a:cs typeface="Calibri"/>
              </a:rPr>
              <a:t>estructura </a:t>
            </a:r>
            <a:r>
              <a:rPr sz="3200" dirty="0">
                <a:latin typeface="Calibri"/>
                <a:cs typeface="Calibri"/>
              </a:rPr>
              <a:t>“While” </a:t>
            </a:r>
            <a:r>
              <a:rPr sz="3200" spc="-15" dirty="0">
                <a:latin typeface="Calibri"/>
                <a:cs typeface="Calibri"/>
              </a:rPr>
              <a:t>repite </a:t>
            </a:r>
            <a:r>
              <a:rPr sz="3200" dirty="0">
                <a:latin typeface="Calibri"/>
                <a:cs typeface="Calibri"/>
              </a:rPr>
              <a:t>los </a:t>
            </a:r>
            <a:r>
              <a:rPr sz="3200" spc="-10" dirty="0">
                <a:latin typeface="Calibri"/>
                <a:cs typeface="Calibri"/>
              </a:rPr>
              <a:t>procesos  </a:t>
            </a:r>
            <a:r>
              <a:rPr sz="3200" spc="-5" dirty="0">
                <a:latin typeface="Calibri"/>
                <a:cs typeface="Calibri"/>
              </a:rPr>
              <a:t>MIENTRAS </a:t>
            </a:r>
            <a:r>
              <a:rPr sz="3200" dirty="0">
                <a:latin typeface="Calibri"/>
                <a:cs typeface="Calibri"/>
              </a:rPr>
              <a:t>la </a:t>
            </a:r>
            <a:r>
              <a:rPr sz="3200" spc="-10" dirty="0">
                <a:latin typeface="Calibri"/>
                <a:cs typeface="Calibri"/>
              </a:rPr>
              <a:t>condición </a:t>
            </a:r>
            <a:r>
              <a:rPr sz="3200" spc="-5" dirty="0">
                <a:latin typeface="Calibri"/>
                <a:cs typeface="Calibri"/>
              </a:rPr>
              <a:t>se cumpla 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10" dirty="0">
                <a:latin typeface="Calibri"/>
                <a:cs typeface="Calibri"/>
              </a:rPr>
              <a:t>siempre  </a:t>
            </a:r>
            <a:r>
              <a:rPr sz="3200" spc="-5" dirty="0">
                <a:latin typeface="Calibri"/>
                <a:cs typeface="Calibri"/>
              </a:rPr>
              <a:t>se tiene </a:t>
            </a:r>
            <a:r>
              <a:rPr sz="3200" dirty="0">
                <a:latin typeface="Calibri"/>
                <a:cs typeface="Calibri"/>
              </a:rPr>
              <a:t>el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cuantas </a:t>
            </a:r>
            <a:r>
              <a:rPr sz="3200" spc="-5" dirty="0">
                <a:latin typeface="Calibri"/>
                <a:cs typeface="Calibri"/>
              </a:rPr>
              <a:t>veces se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repetirá.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51909" y="1456436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2970403" y="0"/>
                </a:moveTo>
                <a:lnTo>
                  <a:pt x="125984" y="0"/>
                </a:lnTo>
                <a:lnTo>
                  <a:pt x="0" y="251967"/>
                </a:lnTo>
                <a:lnTo>
                  <a:pt x="125984" y="504063"/>
                </a:lnTo>
                <a:lnTo>
                  <a:pt x="2970403" y="504063"/>
                </a:lnTo>
                <a:lnTo>
                  <a:pt x="3096387" y="251967"/>
                </a:lnTo>
                <a:lnTo>
                  <a:pt x="297040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1909" y="1456436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0" y="251967"/>
                </a:moveTo>
                <a:lnTo>
                  <a:pt x="125984" y="0"/>
                </a:lnTo>
                <a:lnTo>
                  <a:pt x="2970403" y="0"/>
                </a:lnTo>
                <a:lnTo>
                  <a:pt x="3096387" y="251967"/>
                </a:lnTo>
                <a:lnTo>
                  <a:pt x="2970403" y="504063"/>
                </a:lnTo>
                <a:lnTo>
                  <a:pt x="125984" y="504063"/>
                </a:lnTo>
                <a:lnTo>
                  <a:pt x="0" y="25196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6584" y="1543558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</a:rPr>
              <a:t>Con</a:t>
            </a:r>
            <a:r>
              <a:rPr sz="1800" dirty="0">
                <a:solidFill>
                  <a:srgbClr val="FFFFFF"/>
                </a:solidFill>
              </a:rPr>
              <a:t>d</a:t>
            </a:r>
            <a:r>
              <a:rPr sz="1800" spc="-5" dirty="0">
                <a:solidFill>
                  <a:srgbClr val="FFFFFF"/>
                </a:solidFill>
              </a:rPr>
              <a:t>i</a:t>
            </a:r>
            <a:r>
              <a:rPr sz="1800" spc="-10" dirty="0">
                <a:solidFill>
                  <a:srgbClr val="FFFFFF"/>
                </a:solidFill>
              </a:rPr>
              <a:t>c</a:t>
            </a:r>
            <a:r>
              <a:rPr sz="1800" spc="-5" dirty="0">
                <a:solidFill>
                  <a:srgbClr val="FFFFFF"/>
                </a:solidFill>
              </a:rPr>
              <a:t>ión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4004183" y="2410345"/>
            <a:ext cx="2808605" cy="57658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Repetirse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55082" y="1960372"/>
            <a:ext cx="103505" cy="450215"/>
          </a:xfrm>
          <a:custGeom>
            <a:avLst/>
            <a:gdLst/>
            <a:ahLst/>
            <a:cxnLst/>
            <a:rect l="l" t="t" r="r" b="b"/>
            <a:pathLst>
              <a:path w="103504" h="450214">
                <a:moveTo>
                  <a:pt x="6857" y="354711"/>
                </a:moveTo>
                <a:lnTo>
                  <a:pt x="3937" y="356615"/>
                </a:lnTo>
                <a:lnTo>
                  <a:pt x="888" y="358393"/>
                </a:lnTo>
                <a:lnTo>
                  <a:pt x="0" y="362330"/>
                </a:lnTo>
                <a:lnTo>
                  <a:pt x="53339" y="449961"/>
                </a:lnTo>
                <a:lnTo>
                  <a:pt x="60284" y="437514"/>
                </a:lnTo>
                <a:lnTo>
                  <a:pt x="46735" y="437514"/>
                </a:lnTo>
                <a:lnTo>
                  <a:pt x="46297" y="413930"/>
                </a:lnTo>
                <a:lnTo>
                  <a:pt x="12700" y="358648"/>
                </a:lnTo>
                <a:lnTo>
                  <a:pt x="10794" y="355726"/>
                </a:lnTo>
                <a:lnTo>
                  <a:pt x="6857" y="354711"/>
                </a:lnTo>
                <a:close/>
              </a:path>
              <a:path w="103504" h="450214">
                <a:moveTo>
                  <a:pt x="46297" y="413930"/>
                </a:moveTo>
                <a:lnTo>
                  <a:pt x="46735" y="437514"/>
                </a:lnTo>
                <a:lnTo>
                  <a:pt x="59435" y="437261"/>
                </a:lnTo>
                <a:lnTo>
                  <a:pt x="59379" y="434213"/>
                </a:lnTo>
                <a:lnTo>
                  <a:pt x="47497" y="434213"/>
                </a:lnTo>
                <a:lnTo>
                  <a:pt x="52830" y="424680"/>
                </a:lnTo>
                <a:lnTo>
                  <a:pt x="46297" y="413930"/>
                </a:lnTo>
                <a:close/>
              </a:path>
              <a:path w="103504" h="450214">
                <a:moveTo>
                  <a:pt x="96138" y="353060"/>
                </a:moveTo>
                <a:lnTo>
                  <a:pt x="92328" y="354202"/>
                </a:lnTo>
                <a:lnTo>
                  <a:pt x="90550" y="357250"/>
                </a:lnTo>
                <a:lnTo>
                  <a:pt x="58997" y="413656"/>
                </a:lnTo>
                <a:lnTo>
                  <a:pt x="59435" y="437261"/>
                </a:lnTo>
                <a:lnTo>
                  <a:pt x="46735" y="437514"/>
                </a:lnTo>
                <a:lnTo>
                  <a:pt x="60284" y="437514"/>
                </a:lnTo>
                <a:lnTo>
                  <a:pt x="101600" y="363474"/>
                </a:lnTo>
                <a:lnTo>
                  <a:pt x="103377" y="360425"/>
                </a:lnTo>
                <a:lnTo>
                  <a:pt x="102234" y="356488"/>
                </a:lnTo>
                <a:lnTo>
                  <a:pt x="99187" y="354838"/>
                </a:lnTo>
                <a:lnTo>
                  <a:pt x="96138" y="353060"/>
                </a:lnTo>
                <a:close/>
              </a:path>
              <a:path w="103504" h="450214">
                <a:moveTo>
                  <a:pt x="52830" y="424680"/>
                </a:moveTo>
                <a:lnTo>
                  <a:pt x="47497" y="434213"/>
                </a:lnTo>
                <a:lnTo>
                  <a:pt x="58546" y="434086"/>
                </a:lnTo>
                <a:lnTo>
                  <a:pt x="52830" y="424680"/>
                </a:lnTo>
                <a:close/>
              </a:path>
              <a:path w="103504" h="450214">
                <a:moveTo>
                  <a:pt x="58997" y="413656"/>
                </a:moveTo>
                <a:lnTo>
                  <a:pt x="52830" y="424680"/>
                </a:lnTo>
                <a:lnTo>
                  <a:pt x="58546" y="434086"/>
                </a:lnTo>
                <a:lnTo>
                  <a:pt x="47497" y="434213"/>
                </a:lnTo>
                <a:lnTo>
                  <a:pt x="59379" y="434213"/>
                </a:lnTo>
                <a:lnTo>
                  <a:pt x="58997" y="413656"/>
                </a:lnTo>
                <a:close/>
              </a:path>
              <a:path w="103504" h="450214">
                <a:moveTo>
                  <a:pt x="51307" y="0"/>
                </a:moveTo>
                <a:lnTo>
                  <a:pt x="38607" y="253"/>
                </a:lnTo>
                <a:lnTo>
                  <a:pt x="46297" y="413930"/>
                </a:lnTo>
                <a:lnTo>
                  <a:pt x="52830" y="424680"/>
                </a:lnTo>
                <a:lnTo>
                  <a:pt x="58997" y="413656"/>
                </a:lnTo>
                <a:lnTo>
                  <a:pt x="5130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1779" y="2986151"/>
            <a:ext cx="103378" cy="216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0040" y="3384677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0040" y="3753103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4092" y="1708404"/>
            <a:ext cx="568325" cy="0"/>
          </a:xfrm>
          <a:custGeom>
            <a:avLst/>
            <a:gdLst/>
            <a:ahLst/>
            <a:cxnLst/>
            <a:rect l="l" t="t" r="r" b="b"/>
            <a:pathLst>
              <a:path w="568325">
                <a:moveTo>
                  <a:pt x="56781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4092" y="1708404"/>
            <a:ext cx="0" cy="2261235"/>
          </a:xfrm>
          <a:custGeom>
            <a:avLst/>
            <a:gdLst/>
            <a:ahLst/>
            <a:cxnLst/>
            <a:rect l="l" t="t" r="r" b="b"/>
            <a:pathLst>
              <a:path h="2261235">
                <a:moveTo>
                  <a:pt x="0" y="0"/>
                </a:moveTo>
                <a:lnTo>
                  <a:pt x="0" y="226072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4092" y="3969130"/>
            <a:ext cx="2116455" cy="0"/>
          </a:xfrm>
          <a:custGeom>
            <a:avLst/>
            <a:gdLst/>
            <a:ahLst/>
            <a:cxnLst/>
            <a:rect l="l" t="t" r="r" b="b"/>
            <a:pathLst>
              <a:path w="2116454">
                <a:moveTo>
                  <a:pt x="0" y="0"/>
                </a:moveTo>
                <a:lnTo>
                  <a:pt x="2115947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565"/>
            <a:ext cx="5040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dirty="0">
                <a:latin typeface="Calibri"/>
                <a:cs typeface="Calibri"/>
              </a:rPr>
              <a:t>While </a:t>
            </a:r>
            <a:r>
              <a:rPr sz="3200" spc="-20" dirty="0">
                <a:latin typeface="Calibri"/>
                <a:cs typeface="Calibri"/>
              </a:rPr>
              <a:t>tendrá esta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5890" y="461594"/>
            <a:ext cx="6732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Estructura </a:t>
            </a:r>
            <a:r>
              <a:rPr sz="4400" spc="-25" dirty="0"/>
              <a:t>Iterativa: </a:t>
            </a:r>
            <a:r>
              <a:rPr sz="4400" dirty="0"/>
              <a:t>Do</a:t>
            </a:r>
            <a:r>
              <a:rPr sz="4400" spc="10" dirty="0"/>
              <a:t> </a:t>
            </a:r>
            <a:r>
              <a:rPr sz="4400" dirty="0"/>
              <a:t>While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813050" y="5085207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2970403" y="0"/>
                </a:moveTo>
                <a:lnTo>
                  <a:pt x="126111" y="0"/>
                </a:lnTo>
                <a:lnTo>
                  <a:pt x="0" y="251968"/>
                </a:lnTo>
                <a:lnTo>
                  <a:pt x="126111" y="504037"/>
                </a:lnTo>
                <a:lnTo>
                  <a:pt x="2970403" y="504037"/>
                </a:lnTo>
                <a:lnTo>
                  <a:pt x="3096387" y="251968"/>
                </a:lnTo>
                <a:lnTo>
                  <a:pt x="297040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050" y="5085207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0" y="251968"/>
                </a:moveTo>
                <a:lnTo>
                  <a:pt x="126111" y="0"/>
                </a:lnTo>
                <a:lnTo>
                  <a:pt x="2970403" y="0"/>
                </a:lnTo>
                <a:lnTo>
                  <a:pt x="3096387" y="251968"/>
                </a:lnTo>
                <a:lnTo>
                  <a:pt x="2970403" y="504037"/>
                </a:lnTo>
                <a:lnTo>
                  <a:pt x="126111" y="504037"/>
                </a:lnTo>
                <a:lnTo>
                  <a:pt x="0" y="251968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87470" y="5173217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5450" y="3392944"/>
            <a:ext cx="2808605" cy="57658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Repetirse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4858" y="2943098"/>
            <a:ext cx="103505" cy="450215"/>
          </a:xfrm>
          <a:custGeom>
            <a:avLst/>
            <a:gdLst/>
            <a:ahLst/>
            <a:cxnLst/>
            <a:rect l="l" t="t" r="r" b="b"/>
            <a:pathLst>
              <a:path w="103504" h="450214">
                <a:moveTo>
                  <a:pt x="6984" y="354711"/>
                </a:moveTo>
                <a:lnTo>
                  <a:pt x="3937" y="356488"/>
                </a:lnTo>
                <a:lnTo>
                  <a:pt x="1015" y="358393"/>
                </a:lnTo>
                <a:lnTo>
                  <a:pt x="0" y="362203"/>
                </a:lnTo>
                <a:lnTo>
                  <a:pt x="1904" y="365251"/>
                </a:lnTo>
                <a:lnTo>
                  <a:pt x="53339" y="449961"/>
                </a:lnTo>
                <a:lnTo>
                  <a:pt x="60374" y="437388"/>
                </a:lnTo>
                <a:lnTo>
                  <a:pt x="46736" y="437388"/>
                </a:lnTo>
                <a:lnTo>
                  <a:pt x="46307" y="413946"/>
                </a:lnTo>
                <a:lnTo>
                  <a:pt x="12700" y="358648"/>
                </a:lnTo>
                <a:lnTo>
                  <a:pt x="10921" y="355600"/>
                </a:lnTo>
                <a:lnTo>
                  <a:pt x="6984" y="354711"/>
                </a:lnTo>
                <a:close/>
              </a:path>
              <a:path w="103504" h="450214">
                <a:moveTo>
                  <a:pt x="46307" y="413946"/>
                </a:moveTo>
                <a:lnTo>
                  <a:pt x="46736" y="437388"/>
                </a:lnTo>
                <a:lnTo>
                  <a:pt x="59436" y="437261"/>
                </a:lnTo>
                <a:lnTo>
                  <a:pt x="59380" y="434213"/>
                </a:lnTo>
                <a:lnTo>
                  <a:pt x="47625" y="434213"/>
                </a:lnTo>
                <a:lnTo>
                  <a:pt x="52896" y="424789"/>
                </a:lnTo>
                <a:lnTo>
                  <a:pt x="46307" y="413946"/>
                </a:lnTo>
                <a:close/>
              </a:path>
              <a:path w="103504" h="450214">
                <a:moveTo>
                  <a:pt x="96138" y="353060"/>
                </a:moveTo>
                <a:lnTo>
                  <a:pt x="92328" y="354202"/>
                </a:lnTo>
                <a:lnTo>
                  <a:pt x="90677" y="357250"/>
                </a:lnTo>
                <a:lnTo>
                  <a:pt x="59007" y="413864"/>
                </a:lnTo>
                <a:lnTo>
                  <a:pt x="59436" y="437261"/>
                </a:lnTo>
                <a:lnTo>
                  <a:pt x="46736" y="437388"/>
                </a:lnTo>
                <a:lnTo>
                  <a:pt x="60374" y="437388"/>
                </a:lnTo>
                <a:lnTo>
                  <a:pt x="101726" y="363474"/>
                </a:lnTo>
                <a:lnTo>
                  <a:pt x="103377" y="360299"/>
                </a:lnTo>
                <a:lnTo>
                  <a:pt x="102362" y="356488"/>
                </a:lnTo>
                <a:lnTo>
                  <a:pt x="99313" y="354838"/>
                </a:lnTo>
                <a:lnTo>
                  <a:pt x="96138" y="353060"/>
                </a:lnTo>
                <a:close/>
              </a:path>
              <a:path w="103504" h="450214">
                <a:moveTo>
                  <a:pt x="52896" y="424789"/>
                </a:moveTo>
                <a:lnTo>
                  <a:pt x="47625" y="434213"/>
                </a:lnTo>
                <a:lnTo>
                  <a:pt x="58546" y="434086"/>
                </a:lnTo>
                <a:lnTo>
                  <a:pt x="52896" y="424789"/>
                </a:lnTo>
                <a:close/>
              </a:path>
              <a:path w="103504" h="450214">
                <a:moveTo>
                  <a:pt x="59007" y="413864"/>
                </a:moveTo>
                <a:lnTo>
                  <a:pt x="52896" y="424789"/>
                </a:lnTo>
                <a:lnTo>
                  <a:pt x="58546" y="434086"/>
                </a:lnTo>
                <a:lnTo>
                  <a:pt x="47625" y="434213"/>
                </a:lnTo>
                <a:lnTo>
                  <a:pt x="59380" y="434213"/>
                </a:lnTo>
                <a:lnTo>
                  <a:pt x="59007" y="413864"/>
                </a:lnTo>
                <a:close/>
              </a:path>
              <a:path w="103504" h="450214">
                <a:moveTo>
                  <a:pt x="51434" y="0"/>
                </a:moveTo>
                <a:lnTo>
                  <a:pt x="38734" y="126"/>
                </a:lnTo>
                <a:lnTo>
                  <a:pt x="46307" y="413946"/>
                </a:lnTo>
                <a:lnTo>
                  <a:pt x="52896" y="424789"/>
                </a:lnTo>
                <a:lnTo>
                  <a:pt x="59007" y="413864"/>
                </a:lnTo>
                <a:lnTo>
                  <a:pt x="5143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3046" y="3968877"/>
            <a:ext cx="103250" cy="216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7464" y="4282059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227" y="457555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5360" y="533717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56768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7711" y="2943225"/>
            <a:ext cx="0" cy="2393950"/>
          </a:xfrm>
          <a:custGeom>
            <a:avLst/>
            <a:gdLst/>
            <a:ahLst/>
            <a:cxnLst/>
            <a:rect l="l" t="t" r="r" b="b"/>
            <a:pathLst>
              <a:path h="2393950">
                <a:moveTo>
                  <a:pt x="0" y="0"/>
                </a:moveTo>
                <a:lnTo>
                  <a:pt x="0" y="23939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6094" y="2937764"/>
            <a:ext cx="2116455" cy="0"/>
          </a:xfrm>
          <a:custGeom>
            <a:avLst/>
            <a:gdLst/>
            <a:ahLst/>
            <a:cxnLst/>
            <a:rect l="l" t="t" r="r" b="b"/>
            <a:pathLst>
              <a:path w="2116454">
                <a:moveTo>
                  <a:pt x="0" y="0"/>
                </a:moveTo>
                <a:lnTo>
                  <a:pt x="2115947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6951" y="4937633"/>
            <a:ext cx="102615" cy="14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7872" y="5589244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2" y="191998"/>
                </a:moveTo>
                <a:lnTo>
                  <a:pt x="1015" y="195529"/>
                </a:lnTo>
                <a:lnTo>
                  <a:pt x="0" y="199428"/>
                </a:lnTo>
                <a:lnTo>
                  <a:pt x="1777" y="202450"/>
                </a:lnTo>
                <a:lnTo>
                  <a:pt x="51688" y="288048"/>
                </a:lnTo>
                <a:lnTo>
                  <a:pt x="59034" y="275450"/>
                </a:lnTo>
                <a:lnTo>
                  <a:pt x="45338" y="275450"/>
                </a:lnTo>
                <a:lnTo>
                  <a:pt x="45338" y="252008"/>
                </a:lnTo>
                <a:lnTo>
                  <a:pt x="10922" y="193027"/>
                </a:lnTo>
                <a:lnTo>
                  <a:pt x="7112" y="191998"/>
                </a:lnTo>
                <a:close/>
              </a:path>
              <a:path w="103504" h="288289">
                <a:moveTo>
                  <a:pt x="45338" y="252008"/>
                </a:moveTo>
                <a:lnTo>
                  <a:pt x="45338" y="275450"/>
                </a:lnTo>
                <a:lnTo>
                  <a:pt x="58038" y="275450"/>
                </a:lnTo>
                <a:lnTo>
                  <a:pt x="58038" y="272249"/>
                </a:lnTo>
                <a:lnTo>
                  <a:pt x="46227" y="272249"/>
                </a:lnTo>
                <a:lnTo>
                  <a:pt x="51688" y="262891"/>
                </a:lnTo>
                <a:lnTo>
                  <a:pt x="45338" y="252008"/>
                </a:lnTo>
                <a:close/>
              </a:path>
              <a:path w="103504" h="288289">
                <a:moveTo>
                  <a:pt x="96265" y="191998"/>
                </a:moveTo>
                <a:lnTo>
                  <a:pt x="92455" y="193027"/>
                </a:lnTo>
                <a:lnTo>
                  <a:pt x="58038" y="252008"/>
                </a:lnTo>
                <a:lnTo>
                  <a:pt x="58038" y="275450"/>
                </a:lnTo>
                <a:lnTo>
                  <a:pt x="59034" y="275450"/>
                </a:lnTo>
                <a:lnTo>
                  <a:pt x="101600" y="202450"/>
                </a:lnTo>
                <a:lnTo>
                  <a:pt x="103377" y="199428"/>
                </a:lnTo>
                <a:lnTo>
                  <a:pt x="102362" y="195529"/>
                </a:lnTo>
                <a:lnTo>
                  <a:pt x="96265" y="191998"/>
                </a:lnTo>
                <a:close/>
              </a:path>
              <a:path w="103504" h="288289">
                <a:moveTo>
                  <a:pt x="51688" y="262891"/>
                </a:moveTo>
                <a:lnTo>
                  <a:pt x="46227" y="272249"/>
                </a:lnTo>
                <a:lnTo>
                  <a:pt x="57150" y="272249"/>
                </a:lnTo>
                <a:lnTo>
                  <a:pt x="51688" y="262891"/>
                </a:lnTo>
                <a:close/>
              </a:path>
              <a:path w="103504" h="288289">
                <a:moveTo>
                  <a:pt x="58038" y="252008"/>
                </a:moveTo>
                <a:lnTo>
                  <a:pt x="51688" y="262891"/>
                </a:lnTo>
                <a:lnTo>
                  <a:pt x="57150" y="272249"/>
                </a:lnTo>
                <a:lnTo>
                  <a:pt x="58038" y="272249"/>
                </a:lnTo>
                <a:lnTo>
                  <a:pt x="58038" y="252008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8" y="252008"/>
                </a:lnTo>
                <a:lnTo>
                  <a:pt x="51688" y="262891"/>
                </a:lnTo>
                <a:lnTo>
                  <a:pt x="58038" y="252008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461594"/>
            <a:ext cx="7884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Analizando </a:t>
            </a:r>
            <a:r>
              <a:rPr sz="4400" dirty="0"/>
              <a:t>la </a:t>
            </a:r>
            <a:r>
              <a:rPr sz="4400" spc="-15" dirty="0"/>
              <a:t>Estructura: </a:t>
            </a:r>
            <a:r>
              <a:rPr sz="4400" dirty="0"/>
              <a:t>Do</a:t>
            </a:r>
            <a:r>
              <a:rPr sz="4400" spc="30" dirty="0"/>
              <a:t> </a:t>
            </a:r>
            <a:r>
              <a:rPr sz="4400" dirty="0"/>
              <a:t>While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962020" y="4860290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2970276" y="0"/>
                </a:moveTo>
                <a:lnTo>
                  <a:pt x="125984" y="0"/>
                </a:lnTo>
                <a:lnTo>
                  <a:pt x="0" y="251968"/>
                </a:lnTo>
                <a:lnTo>
                  <a:pt x="125984" y="504063"/>
                </a:lnTo>
                <a:lnTo>
                  <a:pt x="2970276" y="504063"/>
                </a:lnTo>
                <a:lnTo>
                  <a:pt x="3096387" y="251968"/>
                </a:lnTo>
                <a:lnTo>
                  <a:pt x="297027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2020" y="4860290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0" y="251968"/>
                </a:moveTo>
                <a:lnTo>
                  <a:pt x="125984" y="0"/>
                </a:lnTo>
                <a:lnTo>
                  <a:pt x="2970276" y="0"/>
                </a:lnTo>
                <a:lnTo>
                  <a:pt x="3096387" y="251968"/>
                </a:lnTo>
                <a:lnTo>
                  <a:pt x="2970276" y="504063"/>
                </a:lnTo>
                <a:lnTo>
                  <a:pt x="125984" y="504063"/>
                </a:lnTo>
                <a:lnTo>
                  <a:pt x="0" y="25196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4876" y="4948173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&lt;=30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8136" y="2592082"/>
            <a:ext cx="2808605" cy="57658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Repetirse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87545" y="2142108"/>
            <a:ext cx="103505" cy="450215"/>
          </a:xfrm>
          <a:custGeom>
            <a:avLst/>
            <a:gdLst/>
            <a:ahLst/>
            <a:cxnLst/>
            <a:rect l="l" t="t" r="r" b="b"/>
            <a:pathLst>
              <a:path w="103504" h="450214">
                <a:moveTo>
                  <a:pt x="6984" y="354711"/>
                </a:moveTo>
                <a:lnTo>
                  <a:pt x="3937" y="356488"/>
                </a:lnTo>
                <a:lnTo>
                  <a:pt x="1015" y="358393"/>
                </a:lnTo>
                <a:lnTo>
                  <a:pt x="0" y="362330"/>
                </a:lnTo>
                <a:lnTo>
                  <a:pt x="1904" y="365251"/>
                </a:lnTo>
                <a:lnTo>
                  <a:pt x="53339" y="449961"/>
                </a:lnTo>
                <a:lnTo>
                  <a:pt x="60303" y="437514"/>
                </a:lnTo>
                <a:lnTo>
                  <a:pt x="46735" y="437514"/>
                </a:lnTo>
                <a:lnTo>
                  <a:pt x="46304" y="413943"/>
                </a:lnTo>
                <a:lnTo>
                  <a:pt x="10921" y="355726"/>
                </a:lnTo>
                <a:lnTo>
                  <a:pt x="6984" y="354711"/>
                </a:lnTo>
                <a:close/>
              </a:path>
              <a:path w="103504" h="450214">
                <a:moveTo>
                  <a:pt x="46304" y="413943"/>
                </a:moveTo>
                <a:lnTo>
                  <a:pt x="46735" y="437514"/>
                </a:lnTo>
                <a:lnTo>
                  <a:pt x="59435" y="437261"/>
                </a:lnTo>
                <a:lnTo>
                  <a:pt x="59380" y="434213"/>
                </a:lnTo>
                <a:lnTo>
                  <a:pt x="47625" y="434213"/>
                </a:lnTo>
                <a:lnTo>
                  <a:pt x="52896" y="424789"/>
                </a:lnTo>
                <a:lnTo>
                  <a:pt x="46304" y="413943"/>
                </a:lnTo>
                <a:close/>
              </a:path>
              <a:path w="103504" h="450214">
                <a:moveTo>
                  <a:pt x="96265" y="353060"/>
                </a:moveTo>
                <a:lnTo>
                  <a:pt x="92328" y="354202"/>
                </a:lnTo>
                <a:lnTo>
                  <a:pt x="90677" y="357250"/>
                </a:lnTo>
                <a:lnTo>
                  <a:pt x="59007" y="413864"/>
                </a:lnTo>
                <a:lnTo>
                  <a:pt x="59435" y="437261"/>
                </a:lnTo>
                <a:lnTo>
                  <a:pt x="46735" y="437514"/>
                </a:lnTo>
                <a:lnTo>
                  <a:pt x="60303" y="437514"/>
                </a:lnTo>
                <a:lnTo>
                  <a:pt x="101726" y="363474"/>
                </a:lnTo>
                <a:lnTo>
                  <a:pt x="103377" y="360425"/>
                </a:lnTo>
                <a:lnTo>
                  <a:pt x="102362" y="356488"/>
                </a:lnTo>
                <a:lnTo>
                  <a:pt x="99313" y="354838"/>
                </a:lnTo>
                <a:lnTo>
                  <a:pt x="96265" y="353060"/>
                </a:lnTo>
                <a:close/>
              </a:path>
              <a:path w="103504" h="450214">
                <a:moveTo>
                  <a:pt x="52896" y="424789"/>
                </a:moveTo>
                <a:lnTo>
                  <a:pt x="47625" y="434213"/>
                </a:lnTo>
                <a:lnTo>
                  <a:pt x="58546" y="434086"/>
                </a:lnTo>
                <a:lnTo>
                  <a:pt x="52896" y="424789"/>
                </a:lnTo>
                <a:close/>
              </a:path>
              <a:path w="103504" h="450214">
                <a:moveTo>
                  <a:pt x="59007" y="413864"/>
                </a:moveTo>
                <a:lnTo>
                  <a:pt x="52896" y="424789"/>
                </a:lnTo>
                <a:lnTo>
                  <a:pt x="58546" y="434086"/>
                </a:lnTo>
                <a:lnTo>
                  <a:pt x="47625" y="434213"/>
                </a:lnTo>
                <a:lnTo>
                  <a:pt x="59380" y="434213"/>
                </a:lnTo>
                <a:lnTo>
                  <a:pt x="59007" y="413864"/>
                </a:lnTo>
                <a:close/>
              </a:path>
              <a:path w="103504" h="450214">
                <a:moveTo>
                  <a:pt x="51434" y="0"/>
                </a:moveTo>
                <a:lnTo>
                  <a:pt x="38734" y="253"/>
                </a:lnTo>
                <a:lnTo>
                  <a:pt x="46304" y="413943"/>
                </a:lnTo>
                <a:lnTo>
                  <a:pt x="52896" y="424789"/>
                </a:lnTo>
                <a:lnTo>
                  <a:pt x="59007" y="413864"/>
                </a:lnTo>
                <a:lnTo>
                  <a:pt x="5143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8340" y="3168269"/>
            <a:ext cx="103250" cy="21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629" y="3567176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8058" y="388264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94204" y="5112258"/>
            <a:ext cx="568325" cy="0"/>
          </a:xfrm>
          <a:custGeom>
            <a:avLst/>
            <a:gdLst/>
            <a:ahLst/>
            <a:cxnLst/>
            <a:rect l="l" t="t" r="r" b="b"/>
            <a:pathLst>
              <a:path w="568325">
                <a:moveTo>
                  <a:pt x="56781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0398" y="2142235"/>
            <a:ext cx="0" cy="2970530"/>
          </a:xfrm>
          <a:custGeom>
            <a:avLst/>
            <a:gdLst/>
            <a:ahLst/>
            <a:cxnLst/>
            <a:rect l="l" t="t" r="r" b="b"/>
            <a:pathLst>
              <a:path h="2970529">
                <a:moveTo>
                  <a:pt x="0" y="0"/>
                </a:moveTo>
                <a:lnTo>
                  <a:pt x="0" y="2970022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780" y="2136775"/>
            <a:ext cx="2116455" cy="0"/>
          </a:xfrm>
          <a:custGeom>
            <a:avLst/>
            <a:gdLst/>
            <a:ahLst/>
            <a:cxnLst/>
            <a:rect l="l" t="t" r="r" b="b"/>
            <a:pathLst>
              <a:path w="2116454">
                <a:moveTo>
                  <a:pt x="0" y="0"/>
                </a:moveTo>
                <a:lnTo>
                  <a:pt x="2115947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4088" y="4712715"/>
            <a:ext cx="102615" cy="147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7070" y="5364353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6984" y="192024"/>
                </a:moveTo>
                <a:lnTo>
                  <a:pt x="4063" y="193802"/>
                </a:lnTo>
                <a:lnTo>
                  <a:pt x="1015" y="195453"/>
                </a:lnTo>
                <a:lnTo>
                  <a:pt x="0" y="199390"/>
                </a:lnTo>
                <a:lnTo>
                  <a:pt x="51688" y="288036"/>
                </a:lnTo>
                <a:lnTo>
                  <a:pt x="59034" y="275437"/>
                </a:lnTo>
                <a:lnTo>
                  <a:pt x="45338" y="275437"/>
                </a:lnTo>
                <a:lnTo>
                  <a:pt x="45338" y="252002"/>
                </a:lnTo>
                <a:lnTo>
                  <a:pt x="10921" y="193040"/>
                </a:lnTo>
                <a:lnTo>
                  <a:pt x="6984" y="192024"/>
                </a:lnTo>
                <a:close/>
              </a:path>
              <a:path w="103504" h="288289">
                <a:moveTo>
                  <a:pt x="45338" y="252002"/>
                </a:moveTo>
                <a:lnTo>
                  <a:pt x="45338" y="275437"/>
                </a:lnTo>
                <a:lnTo>
                  <a:pt x="58038" y="275437"/>
                </a:lnTo>
                <a:lnTo>
                  <a:pt x="58038" y="272237"/>
                </a:lnTo>
                <a:lnTo>
                  <a:pt x="46227" y="272237"/>
                </a:lnTo>
                <a:lnTo>
                  <a:pt x="51689" y="262881"/>
                </a:lnTo>
                <a:lnTo>
                  <a:pt x="45338" y="252002"/>
                </a:lnTo>
                <a:close/>
              </a:path>
              <a:path w="103504" h="288289">
                <a:moveTo>
                  <a:pt x="96265" y="192024"/>
                </a:moveTo>
                <a:lnTo>
                  <a:pt x="92328" y="193040"/>
                </a:lnTo>
                <a:lnTo>
                  <a:pt x="90677" y="196088"/>
                </a:lnTo>
                <a:lnTo>
                  <a:pt x="58039" y="252002"/>
                </a:lnTo>
                <a:lnTo>
                  <a:pt x="58038" y="275437"/>
                </a:lnTo>
                <a:lnTo>
                  <a:pt x="59034" y="275437"/>
                </a:lnTo>
                <a:lnTo>
                  <a:pt x="103377" y="199390"/>
                </a:lnTo>
                <a:lnTo>
                  <a:pt x="102362" y="195453"/>
                </a:lnTo>
                <a:lnTo>
                  <a:pt x="99313" y="193802"/>
                </a:lnTo>
                <a:lnTo>
                  <a:pt x="96265" y="192024"/>
                </a:lnTo>
                <a:close/>
              </a:path>
              <a:path w="103504" h="288289">
                <a:moveTo>
                  <a:pt x="51689" y="262881"/>
                </a:moveTo>
                <a:lnTo>
                  <a:pt x="46227" y="272237"/>
                </a:lnTo>
                <a:lnTo>
                  <a:pt x="57150" y="272237"/>
                </a:lnTo>
                <a:lnTo>
                  <a:pt x="51689" y="262881"/>
                </a:lnTo>
                <a:close/>
              </a:path>
              <a:path w="103504" h="288289">
                <a:moveTo>
                  <a:pt x="58038" y="252003"/>
                </a:moveTo>
                <a:lnTo>
                  <a:pt x="51689" y="262881"/>
                </a:lnTo>
                <a:lnTo>
                  <a:pt x="57150" y="272237"/>
                </a:lnTo>
                <a:lnTo>
                  <a:pt x="58038" y="272237"/>
                </a:lnTo>
                <a:lnTo>
                  <a:pt x="58038" y="252003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9" y="252003"/>
                </a:lnTo>
                <a:lnTo>
                  <a:pt x="51689" y="262881"/>
                </a:lnTo>
                <a:lnTo>
                  <a:pt x="58038" y="252003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7396" y="4241774"/>
            <a:ext cx="2030730" cy="471805"/>
          </a:xfrm>
          <a:custGeom>
            <a:avLst/>
            <a:gdLst/>
            <a:ahLst/>
            <a:cxnLst/>
            <a:rect l="l" t="t" r="r" b="b"/>
            <a:pathLst>
              <a:path w="2030729" h="471804">
                <a:moveTo>
                  <a:pt x="0" y="471703"/>
                </a:moveTo>
                <a:lnTo>
                  <a:pt x="2030222" y="471703"/>
                </a:lnTo>
                <a:lnTo>
                  <a:pt x="2030222" y="0"/>
                </a:lnTo>
                <a:lnTo>
                  <a:pt x="0" y="0"/>
                </a:lnTo>
                <a:lnTo>
                  <a:pt x="0" y="47170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57396" y="4241774"/>
            <a:ext cx="2030730" cy="47180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 = i 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2225" y="4441025"/>
            <a:ext cx="2448560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12509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Aquí </a:t>
            </a:r>
            <a:r>
              <a:rPr sz="1800" spc="-5" dirty="0">
                <a:latin typeface="Calibri"/>
                <a:cs typeface="Calibri"/>
              </a:rPr>
              <a:t>dibujaremos </a:t>
            </a:r>
            <a:r>
              <a:rPr sz="1800" dirty="0">
                <a:latin typeface="Calibri"/>
                <a:cs typeface="Calibri"/>
              </a:rPr>
              <a:t>los  </a:t>
            </a:r>
            <a:r>
              <a:rPr sz="1800" spc="-10" dirty="0">
                <a:latin typeface="Calibri"/>
                <a:cs typeface="Calibri"/>
              </a:rPr>
              <a:t>procesos </a:t>
            </a:r>
            <a:r>
              <a:rPr sz="1800" spc="-5" dirty="0">
                <a:latin typeface="Calibri"/>
                <a:cs typeface="Calibri"/>
              </a:rPr>
              <a:t>que queremos  que 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repitan.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36360" y="3168662"/>
            <a:ext cx="1975485" cy="1266813"/>
          </a:xfrm>
          <a:custGeom>
            <a:avLst/>
            <a:gdLst/>
            <a:ahLst/>
            <a:cxnLst/>
            <a:rect l="l" t="t" r="r" b="b"/>
            <a:pathLst>
              <a:path w="1975484" h="880110">
                <a:moveTo>
                  <a:pt x="35709" y="20495"/>
                </a:moveTo>
                <a:lnTo>
                  <a:pt x="23134" y="21971"/>
                </a:lnTo>
                <a:lnTo>
                  <a:pt x="30578" y="32156"/>
                </a:lnTo>
                <a:lnTo>
                  <a:pt x="1970405" y="879983"/>
                </a:lnTo>
                <a:lnTo>
                  <a:pt x="1975485" y="868299"/>
                </a:lnTo>
                <a:lnTo>
                  <a:pt x="35709" y="20495"/>
                </a:lnTo>
                <a:close/>
              </a:path>
              <a:path w="1975484" h="880110">
                <a:moveTo>
                  <a:pt x="101980" y="0"/>
                </a:moveTo>
                <a:lnTo>
                  <a:pt x="0" y="11811"/>
                </a:lnTo>
                <a:lnTo>
                  <a:pt x="58419" y="91821"/>
                </a:lnTo>
                <a:lnTo>
                  <a:pt x="60578" y="94742"/>
                </a:lnTo>
                <a:lnTo>
                  <a:pt x="64515" y="95377"/>
                </a:lnTo>
                <a:lnTo>
                  <a:pt x="67310" y="93218"/>
                </a:lnTo>
                <a:lnTo>
                  <a:pt x="70230" y="91186"/>
                </a:lnTo>
                <a:lnTo>
                  <a:pt x="70738" y="87249"/>
                </a:lnTo>
                <a:lnTo>
                  <a:pt x="68706" y="84328"/>
                </a:lnTo>
                <a:lnTo>
                  <a:pt x="30578" y="32156"/>
                </a:lnTo>
                <a:lnTo>
                  <a:pt x="9016" y="22733"/>
                </a:lnTo>
                <a:lnTo>
                  <a:pt x="14097" y="11049"/>
                </a:lnTo>
                <a:lnTo>
                  <a:pt x="104597" y="11049"/>
                </a:lnTo>
                <a:lnTo>
                  <a:pt x="105917" y="9398"/>
                </a:lnTo>
                <a:lnTo>
                  <a:pt x="105155" y="2412"/>
                </a:lnTo>
                <a:lnTo>
                  <a:pt x="101980" y="0"/>
                </a:lnTo>
                <a:close/>
              </a:path>
              <a:path w="1975484" h="880110">
                <a:moveTo>
                  <a:pt x="14097" y="11049"/>
                </a:moveTo>
                <a:lnTo>
                  <a:pt x="9016" y="22733"/>
                </a:lnTo>
                <a:lnTo>
                  <a:pt x="30578" y="32156"/>
                </a:lnTo>
                <a:lnTo>
                  <a:pt x="24062" y="23240"/>
                </a:lnTo>
                <a:lnTo>
                  <a:pt x="12318" y="23240"/>
                </a:lnTo>
                <a:lnTo>
                  <a:pt x="16637" y="13081"/>
                </a:lnTo>
                <a:lnTo>
                  <a:pt x="18746" y="13081"/>
                </a:lnTo>
                <a:lnTo>
                  <a:pt x="14097" y="11049"/>
                </a:lnTo>
                <a:close/>
              </a:path>
              <a:path w="1975484" h="880110">
                <a:moveTo>
                  <a:pt x="16637" y="13081"/>
                </a:moveTo>
                <a:lnTo>
                  <a:pt x="12318" y="23240"/>
                </a:lnTo>
                <a:lnTo>
                  <a:pt x="23134" y="21971"/>
                </a:lnTo>
                <a:lnTo>
                  <a:pt x="16637" y="13081"/>
                </a:lnTo>
                <a:close/>
              </a:path>
              <a:path w="1975484" h="880110">
                <a:moveTo>
                  <a:pt x="23134" y="21971"/>
                </a:moveTo>
                <a:lnTo>
                  <a:pt x="12318" y="23240"/>
                </a:lnTo>
                <a:lnTo>
                  <a:pt x="24062" y="23240"/>
                </a:lnTo>
                <a:lnTo>
                  <a:pt x="23134" y="21971"/>
                </a:lnTo>
                <a:close/>
              </a:path>
              <a:path w="1975484" h="880110">
                <a:moveTo>
                  <a:pt x="18746" y="13081"/>
                </a:moveTo>
                <a:lnTo>
                  <a:pt x="16637" y="13081"/>
                </a:lnTo>
                <a:lnTo>
                  <a:pt x="23134" y="21971"/>
                </a:lnTo>
                <a:lnTo>
                  <a:pt x="35709" y="20495"/>
                </a:lnTo>
                <a:lnTo>
                  <a:pt x="18746" y="13081"/>
                </a:lnTo>
                <a:close/>
              </a:path>
              <a:path w="1975484" h="880110">
                <a:moveTo>
                  <a:pt x="104597" y="11049"/>
                </a:moveTo>
                <a:lnTo>
                  <a:pt x="14097" y="11049"/>
                </a:lnTo>
                <a:lnTo>
                  <a:pt x="35709" y="20495"/>
                </a:lnTo>
                <a:lnTo>
                  <a:pt x="103377" y="12573"/>
                </a:lnTo>
                <a:lnTo>
                  <a:pt x="104597" y="11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1555" y="5487873"/>
            <a:ext cx="2946400" cy="1200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120014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debemos olvidar hacer  </a:t>
            </a:r>
            <a:r>
              <a:rPr sz="1800" spc="-10" dirty="0">
                <a:latin typeface="Calibri"/>
                <a:cs typeface="Calibri"/>
              </a:rPr>
              <a:t>variar </a:t>
            </a:r>
            <a:r>
              <a:rPr sz="1800" spc="-5" dirty="0">
                <a:latin typeface="Calibri"/>
                <a:cs typeface="Calibri"/>
              </a:rPr>
              <a:t>la variable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la  </a:t>
            </a:r>
            <a:r>
              <a:rPr sz="1800" spc="-10" dirty="0">
                <a:latin typeface="Calibri"/>
                <a:cs typeface="Calibri"/>
              </a:rPr>
              <a:t>condición, porque </a:t>
            </a:r>
            <a:r>
              <a:rPr sz="1800" spc="-5" dirty="0">
                <a:latin typeface="Calibri"/>
                <a:cs typeface="Calibri"/>
              </a:rPr>
              <a:t>podríamos  </a:t>
            </a:r>
            <a:r>
              <a:rPr sz="1800" spc="-10" dirty="0">
                <a:latin typeface="Calibri"/>
                <a:cs typeface="Calibri"/>
              </a:rPr>
              <a:t>entrar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un “Loop”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infinito.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82292" y="4667377"/>
            <a:ext cx="2121535" cy="826769"/>
          </a:xfrm>
          <a:custGeom>
            <a:avLst/>
            <a:gdLst/>
            <a:ahLst/>
            <a:cxnLst/>
            <a:rect l="l" t="t" r="r" b="b"/>
            <a:pathLst>
              <a:path w="2121535" h="826770">
                <a:moveTo>
                  <a:pt x="2085404" y="23800"/>
                </a:moveTo>
                <a:lnTo>
                  <a:pt x="0" y="814578"/>
                </a:lnTo>
                <a:lnTo>
                  <a:pt x="4444" y="826389"/>
                </a:lnTo>
                <a:lnTo>
                  <a:pt x="2089874" y="35650"/>
                </a:lnTo>
                <a:lnTo>
                  <a:pt x="2097783" y="25875"/>
                </a:lnTo>
                <a:lnTo>
                  <a:pt x="2085404" y="23800"/>
                </a:lnTo>
                <a:close/>
              </a:path>
              <a:path w="2121535" h="826770">
                <a:moveTo>
                  <a:pt x="2113004" y="15493"/>
                </a:moveTo>
                <a:lnTo>
                  <a:pt x="2107310" y="15493"/>
                </a:lnTo>
                <a:lnTo>
                  <a:pt x="2111883" y="27305"/>
                </a:lnTo>
                <a:lnTo>
                  <a:pt x="2089874" y="35650"/>
                </a:lnTo>
                <a:lnTo>
                  <a:pt x="2049145" y="85979"/>
                </a:lnTo>
                <a:lnTo>
                  <a:pt x="2046985" y="88773"/>
                </a:lnTo>
                <a:lnTo>
                  <a:pt x="2047367" y="92710"/>
                </a:lnTo>
                <a:lnTo>
                  <a:pt x="2052828" y="97155"/>
                </a:lnTo>
                <a:lnTo>
                  <a:pt x="2056765" y="96774"/>
                </a:lnTo>
                <a:lnTo>
                  <a:pt x="2059050" y="93980"/>
                </a:lnTo>
                <a:lnTo>
                  <a:pt x="2121408" y="16891"/>
                </a:lnTo>
                <a:lnTo>
                  <a:pt x="2113004" y="15493"/>
                </a:lnTo>
                <a:close/>
              </a:path>
              <a:path w="2121535" h="826770">
                <a:moveTo>
                  <a:pt x="2097783" y="25875"/>
                </a:moveTo>
                <a:lnTo>
                  <a:pt x="2089874" y="35650"/>
                </a:lnTo>
                <a:lnTo>
                  <a:pt x="2110878" y="27686"/>
                </a:lnTo>
                <a:lnTo>
                  <a:pt x="2108581" y="27686"/>
                </a:lnTo>
                <a:lnTo>
                  <a:pt x="2097783" y="25875"/>
                </a:lnTo>
                <a:close/>
              </a:path>
              <a:path w="2121535" h="826770">
                <a:moveTo>
                  <a:pt x="2104644" y="17399"/>
                </a:moveTo>
                <a:lnTo>
                  <a:pt x="2097783" y="25875"/>
                </a:lnTo>
                <a:lnTo>
                  <a:pt x="2108581" y="27686"/>
                </a:lnTo>
                <a:lnTo>
                  <a:pt x="2104644" y="17399"/>
                </a:lnTo>
                <a:close/>
              </a:path>
              <a:path w="2121535" h="826770">
                <a:moveTo>
                  <a:pt x="2108048" y="17399"/>
                </a:moveTo>
                <a:lnTo>
                  <a:pt x="2104644" y="17399"/>
                </a:lnTo>
                <a:lnTo>
                  <a:pt x="2108581" y="27686"/>
                </a:lnTo>
                <a:lnTo>
                  <a:pt x="2110878" y="27686"/>
                </a:lnTo>
                <a:lnTo>
                  <a:pt x="2111883" y="27305"/>
                </a:lnTo>
                <a:lnTo>
                  <a:pt x="2108048" y="17399"/>
                </a:lnTo>
                <a:close/>
              </a:path>
              <a:path w="2121535" h="826770">
                <a:moveTo>
                  <a:pt x="2107310" y="15493"/>
                </a:moveTo>
                <a:lnTo>
                  <a:pt x="2085404" y="23800"/>
                </a:lnTo>
                <a:lnTo>
                  <a:pt x="2097783" y="25875"/>
                </a:lnTo>
                <a:lnTo>
                  <a:pt x="2104644" y="17399"/>
                </a:lnTo>
                <a:lnTo>
                  <a:pt x="2108048" y="17399"/>
                </a:lnTo>
                <a:lnTo>
                  <a:pt x="2107310" y="15493"/>
                </a:lnTo>
                <a:close/>
              </a:path>
              <a:path w="2121535" h="826770">
                <a:moveTo>
                  <a:pt x="2020188" y="0"/>
                </a:moveTo>
                <a:lnTo>
                  <a:pt x="2016886" y="2412"/>
                </a:lnTo>
                <a:lnTo>
                  <a:pt x="2016252" y="5842"/>
                </a:lnTo>
                <a:lnTo>
                  <a:pt x="2015744" y="9271"/>
                </a:lnTo>
                <a:lnTo>
                  <a:pt x="2018030" y="12573"/>
                </a:lnTo>
                <a:lnTo>
                  <a:pt x="2021458" y="13081"/>
                </a:lnTo>
                <a:lnTo>
                  <a:pt x="2085404" y="23800"/>
                </a:lnTo>
                <a:lnTo>
                  <a:pt x="2107310" y="15493"/>
                </a:lnTo>
                <a:lnTo>
                  <a:pt x="2113004" y="15493"/>
                </a:lnTo>
                <a:lnTo>
                  <a:pt x="2023618" y="635"/>
                </a:lnTo>
                <a:lnTo>
                  <a:pt x="20201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36360" y="5764872"/>
            <a:ext cx="2628265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 marR="31369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Mientras </a:t>
            </a:r>
            <a:r>
              <a:rPr sz="1800" spc="-15" dirty="0">
                <a:latin typeface="Calibri"/>
                <a:cs typeface="Calibri"/>
              </a:rPr>
              <a:t>esta </a:t>
            </a:r>
            <a:r>
              <a:rPr sz="1800" spc="-10" dirty="0">
                <a:latin typeface="Calibri"/>
                <a:cs typeface="Calibri"/>
              </a:rPr>
              <a:t>condición  </a:t>
            </a:r>
            <a:r>
              <a:rPr sz="1800" spc="-5" dirty="0">
                <a:latin typeface="Calibri"/>
                <a:cs typeface="Calibri"/>
              </a:rPr>
              <a:t>se </a:t>
            </a:r>
            <a:r>
              <a:rPr sz="1800" dirty="0">
                <a:latin typeface="Calibri"/>
                <a:cs typeface="Calibri"/>
              </a:rPr>
              <a:t>cumpla, </a:t>
            </a:r>
            <a:r>
              <a:rPr sz="1800" spc="-10" dirty="0">
                <a:latin typeface="Calibri"/>
                <a:cs typeface="Calibri"/>
              </a:rPr>
              <a:t>todos </a:t>
            </a:r>
            <a:r>
              <a:rPr sz="1800" spc="-5" dirty="0">
                <a:latin typeface="Calibri"/>
                <a:cs typeface="Calibri"/>
              </a:rPr>
              <a:t>los  </a:t>
            </a:r>
            <a:r>
              <a:rPr sz="1800" spc="-10" dirty="0">
                <a:latin typeface="Calibri"/>
                <a:cs typeface="Calibri"/>
              </a:rPr>
              <a:t>procesos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repetirán.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48071" y="5112258"/>
            <a:ext cx="793750" cy="988060"/>
          </a:xfrm>
          <a:custGeom>
            <a:avLst/>
            <a:gdLst/>
            <a:ahLst/>
            <a:cxnLst/>
            <a:rect l="l" t="t" r="r" b="b"/>
            <a:pathLst>
              <a:path w="793750" h="988060">
                <a:moveTo>
                  <a:pt x="15694" y="19646"/>
                </a:moveTo>
                <a:lnTo>
                  <a:pt x="17541" y="32090"/>
                </a:lnTo>
                <a:lnTo>
                  <a:pt x="783336" y="987869"/>
                </a:lnTo>
                <a:lnTo>
                  <a:pt x="793241" y="979932"/>
                </a:lnTo>
                <a:lnTo>
                  <a:pt x="27551" y="24220"/>
                </a:lnTo>
                <a:lnTo>
                  <a:pt x="15694" y="19646"/>
                </a:lnTo>
                <a:close/>
              </a:path>
              <a:path w="793750" h="988060">
                <a:moveTo>
                  <a:pt x="0" y="0"/>
                </a:moveTo>
                <a:lnTo>
                  <a:pt x="14986" y="101473"/>
                </a:lnTo>
                <a:lnTo>
                  <a:pt x="18287" y="103886"/>
                </a:lnTo>
                <a:lnTo>
                  <a:pt x="25273" y="102870"/>
                </a:lnTo>
                <a:lnTo>
                  <a:pt x="27558" y="99695"/>
                </a:lnTo>
                <a:lnTo>
                  <a:pt x="27050" y="96139"/>
                </a:lnTo>
                <a:lnTo>
                  <a:pt x="17541" y="32090"/>
                </a:lnTo>
                <a:lnTo>
                  <a:pt x="2920" y="13843"/>
                </a:lnTo>
                <a:lnTo>
                  <a:pt x="12826" y="5842"/>
                </a:lnTo>
                <a:lnTo>
                  <a:pt x="15189" y="5842"/>
                </a:lnTo>
                <a:lnTo>
                  <a:pt x="0" y="0"/>
                </a:lnTo>
                <a:close/>
              </a:path>
              <a:path w="793750" h="988060">
                <a:moveTo>
                  <a:pt x="15189" y="5842"/>
                </a:moveTo>
                <a:lnTo>
                  <a:pt x="12826" y="5842"/>
                </a:lnTo>
                <a:lnTo>
                  <a:pt x="27551" y="24220"/>
                </a:lnTo>
                <a:lnTo>
                  <a:pt x="91186" y="48768"/>
                </a:lnTo>
                <a:lnTo>
                  <a:pt x="94868" y="47117"/>
                </a:lnTo>
                <a:lnTo>
                  <a:pt x="97408" y="40513"/>
                </a:lnTo>
                <a:lnTo>
                  <a:pt x="95757" y="36830"/>
                </a:lnTo>
                <a:lnTo>
                  <a:pt x="15189" y="5842"/>
                </a:lnTo>
                <a:close/>
              </a:path>
              <a:path w="793750" h="988060">
                <a:moveTo>
                  <a:pt x="12826" y="5842"/>
                </a:moveTo>
                <a:lnTo>
                  <a:pt x="2920" y="13843"/>
                </a:lnTo>
                <a:lnTo>
                  <a:pt x="17541" y="32090"/>
                </a:lnTo>
                <a:lnTo>
                  <a:pt x="15694" y="19646"/>
                </a:lnTo>
                <a:lnTo>
                  <a:pt x="5587" y="15748"/>
                </a:lnTo>
                <a:lnTo>
                  <a:pt x="14097" y="8890"/>
                </a:lnTo>
                <a:lnTo>
                  <a:pt x="15268" y="8890"/>
                </a:lnTo>
                <a:lnTo>
                  <a:pt x="12826" y="5842"/>
                </a:lnTo>
                <a:close/>
              </a:path>
              <a:path w="793750" h="988060">
                <a:moveTo>
                  <a:pt x="15268" y="8890"/>
                </a:moveTo>
                <a:lnTo>
                  <a:pt x="14097" y="8890"/>
                </a:lnTo>
                <a:lnTo>
                  <a:pt x="15694" y="19646"/>
                </a:lnTo>
                <a:lnTo>
                  <a:pt x="27551" y="24220"/>
                </a:lnTo>
                <a:lnTo>
                  <a:pt x="15268" y="8890"/>
                </a:lnTo>
                <a:close/>
              </a:path>
              <a:path w="793750" h="988060">
                <a:moveTo>
                  <a:pt x="14097" y="8890"/>
                </a:moveTo>
                <a:lnTo>
                  <a:pt x="5587" y="15748"/>
                </a:lnTo>
                <a:lnTo>
                  <a:pt x="15694" y="19646"/>
                </a:lnTo>
                <a:lnTo>
                  <a:pt x="14097" y="88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0221" y="3543046"/>
            <a:ext cx="1329055" cy="468630"/>
          </a:xfrm>
          <a:custGeom>
            <a:avLst/>
            <a:gdLst/>
            <a:ahLst/>
            <a:cxnLst/>
            <a:rect l="l" t="t" r="r" b="b"/>
            <a:pathLst>
              <a:path w="1329055" h="468629">
                <a:moveTo>
                  <a:pt x="1292400" y="442194"/>
                </a:moveTo>
                <a:lnTo>
                  <a:pt x="1228991" y="455548"/>
                </a:lnTo>
                <a:lnTo>
                  <a:pt x="1225562" y="456183"/>
                </a:lnTo>
                <a:lnTo>
                  <a:pt x="1223276" y="459612"/>
                </a:lnTo>
                <a:lnTo>
                  <a:pt x="1224800" y="466470"/>
                </a:lnTo>
                <a:lnTo>
                  <a:pt x="1228102" y="468629"/>
                </a:lnTo>
                <a:lnTo>
                  <a:pt x="1231531" y="467867"/>
                </a:lnTo>
                <a:lnTo>
                  <a:pt x="1318856" y="449579"/>
                </a:lnTo>
                <a:lnTo>
                  <a:pt x="1314589" y="449579"/>
                </a:lnTo>
                <a:lnTo>
                  <a:pt x="1292400" y="442194"/>
                </a:lnTo>
                <a:close/>
              </a:path>
              <a:path w="1329055" h="468629">
                <a:moveTo>
                  <a:pt x="1304605" y="439624"/>
                </a:moveTo>
                <a:lnTo>
                  <a:pt x="1292400" y="442194"/>
                </a:lnTo>
                <a:lnTo>
                  <a:pt x="1314589" y="449579"/>
                </a:lnTo>
                <a:lnTo>
                  <a:pt x="1315194" y="447801"/>
                </a:lnTo>
                <a:lnTo>
                  <a:pt x="1311795" y="447801"/>
                </a:lnTo>
                <a:lnTo>
                  <a:pt x="1304605" y="439624"/>
                </a:lnTo>
                <a:close/>
              </a:path>
              <a:path w="1329055" h="468629">
                <a:moveTo>
                  <a:pt x="1256804" y="370331"/>
                </a:moveTo>
                <a:lnTo>
                  <a:pt x="1251470" y="374903"/>
                </a:lnTo>
                <a:lnTo>
                  <a:pt x="1251216" y="378967"/>
                </a:lnTo>
                <a:lnTo>
                  <a:pt x="1253502" y="381507"/>
                </a:lnTo>
                <a:lnTo>
                  <a:pt x="1296326" y="430209"/>
                </a:lnTo>
                <a:lnTo>
                  <a:pt x="1318653" y="437641"/>
                </a:lnTo>
                <a:lnTo>
                  <a:pt x="1314589" y="449579"/>
                </a:lnTo>
                <a:lnTo>
                  <a:pt x="1318856" y="449579"/>
                </a:lnTo>
                <a:lnTo>
                  <a:pt x="1328559" y="447547"/>
                </a:lnTo>
                <a:lnTo>
                  <a:pt x="1263027" y="373125"/>
                </a:lnTo>
                <a:lnTo>
                  <a:pt x="1260741" y="370585"/>
                </a:lnTo>
                <a:lnTo>
                  <a:pt x="1256804" y="370331"/>
                </a:lnTo>
                <a:close/>
              </a:path>
              <a:path w="1329055" h="468629">
                <a:moveTo>
                  <a:pt x="1315224" y="437387"/>
                </a:moveTo>
                <a:lnTo>
                  <a:pt x="1304605" y="439624"/>
                </a:lnTo>
                <a:lnTo>
                  <a:pt x="1311795" y="447801"/>
                </a:lnTo>
                <a:lnTo>
                  <a:pt x="1315224" y="437387"/>
                </a:lnTo>
                <a:close/>
              </a:path>
              <a:path w="1329055" h="468629">
                <a:moveTo>
                  <a:pt x="1317890" y="437387"/>
                </a:moveTo>
                <a:lnTo>
                  <a:pt x="1315224" y="437387"/>
                </a:lnTo>
                <a:lnTo>
                  <a:pt x="1311795" y="447801"/>
                </a:lnTo>
                <a:lnTo>
                  <a:pt x="1315194" y="447801"/>
                </a:lnTo>
                <a:lnTo>
                  <a:pt x="1318653" y="437641"/>
                </a:lnTo>
                <a:lnTo>
                  <a:pt x="1317890" y="437387"/>
                </a:lnTo>
                <a:close/>
              </a:path>
              <a:path w="1329055" h="468629">
                <a:moveTo>
                  <a:pt x="4000" y="0"/>
                </a:moveTo>
                <a:lnTo>
                  <a:pt x="0" y="12064"/>
                </a:lnTo>
                <a:lnTo>
                  <a:pt x="1292400" y="442194"/>
                </a:lnTo>
                <a:lnTo>
                  <a:pt x="1304605" y="439624"/>
                </a:lnTo>
                <a:lnTo>
                  <a:pt x="1296326" y="430209"/>
                </a:lnTo>
                <a:lnTo>
                  <a:pt x="4000" y="0"/>
                </a:lnTo>
                <a:close/>
              </a:path>
              <a:path w="1329055" h="468629">
                <a:moveTo>
                  <a:pt x="1296326" y="430209"/>
                </a:moveTo>
                <a:lnTo>
                  <a:pt x="1304605" y="439624"/>
                </a:lnTo>
                <a:lnTo>
                  <a:pt x="1315224" y="437387"/>
                </a:lnTo>
                <a:lnTo>
                  <a:pt x="1317890" y="437387"/>
                </a:lnTo>
                <a:lnTo>
                  <a:pt x="1296326" y="4302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358" y="1794764"/>
            <a:ext cx="212407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 marR="374650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libri"/>
                <a:cs typeface="Calibri"/>
              </a:rPr>
              <a:t>Con </a:t>
            </a:r>
            <a:r>
              <a:rPr sz="1800" spc="-15" dirty="0">
                <a:latin typeface="Calibri"/>
                <a:cs typeface="Calibri"/>
              </a:rPr>
              <a:t>esta </a:t>
            </a:r>
            <a:r>
              <a:rPr sz="1800" spc="-5" dirty="0">
                <a:latin typeface="Calibri"/>
                <a:cs typeface="Calibri"/>
              </a:rPr>
              <a:t>línea  podemos darnos  </a:t>
            </a:r>
            <a:r>
              <a:rPr sz="1800" spc="-10" dirty="0">
                <a:latin typeface="Calibri"/>
                <a:cs typeface="Calibri"/>
              </a:rPr>
              <a:t>cuenta </a:t>
            </a:r>
            <a:r>
              <a:rPr sz="1800" spc="-5" dirty="0">
                <a:latin typeface="Calibri"/>
                <a:cs typeface="Calibri"/>
              </a:rPr>
              <a:t>cuales son  los </a:t>
            </a:r>
            <a:r>
              <a:rPr sz="1800" spc="-10" dirty="0">
                <a:latin typeface="Calibri"/>
                <a:cs typeface="Calibri"/>
              </a:rPr>
              <a:t>procesos </a:t>
            </a:r>
            <a:r>
              <a:rPr sz="1800" spc="-5" dirty="0">
                <a:latin typeface="Calibri"/>
                <a:cs typeface="Calibri"/>
              </a:rPr>
              <a:t>que  queremos que se  </a:t>
            </a:r>
            <a:r>
              <a:rPr sz="1800" spc="-10" dirty="0">
                <a:latin typeface="Calibri"/>
                <a:cs typeface="Calibri"/>
              </a:rPr>
              <a:t>repitan.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 indent="44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¿Cuál es la </a:t>
            </a:r>
            <a:r>
              <a:rPr spc="-20" dirty="0"/>
              <a:t>diferencia entre </a:t>
            </a:r>
            <a:r>
              <a:rPr spc="-5" dirty="0"/>
              <a:t>las  </a:t>
            </a:r>
            <a:r>
              <a:rPr spc="-15" dirty="0"/>
              <a:t>estructuras </a:t>
            </a:r>
            <a:r>
              <a:rPr spc="-5" dirty="0"/>
              <a:t>While y Do</a:t>
            </a:r>
            <a:r>
              <a:rPr spc="-55" dirty="0"/>
              <a:t> </a:t>
            </a:r>
            <a:r>
              <a:rPr spc="-5" dirty="0"/>
              <a:t>While?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689094"/>
            <a:ext cx="8250555" cy="1717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59"/>
              </a:spcBef>
            </a:pPr>
            <a:r>
              <a:rPr sz="3000" dirty="0">
                <a:latin typeface="Calibri"/>
                <a:cs typeface="Calibri"/>
              </a:rPr>
              <a:t>Ambas </a:t>
            </a:r>
            <a:r>
              <a:rPr sz="3000" spc="-15" dirty="0">
                <a:latin typeface="Calibri"/>
                <a:cs typeface="Calibri"/>
              </a:rPr>
              <a:t>repiten </a:t>
            </a:r>
            <a:r>
              <a:rPr sz="3000" dirty="0">
                <a:latin typeface="Calibri"/>
                <a:cs typeface="Calibri"/>
              </a:rPr>
              <a:t>MIENTRAS </a:t>
            </a:r>
            <a:r>
              <a:rPr sz="3000" spc="-5" dirty="0">
                <a:latin typeface="Calibri"/>
                <a:cs typeface="Calibri"/>
              </a:rPr>
              <a:t>se </a:t>
            </a:r>
            <a:r>
              <a:rPr sz="3000" dirty="0">
                <a:latin typeface="Calibri"/>
                <a:cs typeface="Calibri"/>
              </a:rPr>
              <a:t>cumpla </a:t>
            </a:r>
            <a:r>
              <a:rPr sz="3000" spc="-10" dirty="0">
                <a:latin typeface="Calibri"/>
                <a:cs typeface="Calibri"/>
              </a:rPr>
              <a:t>la </a:t>
            </a:r>
            <a:r>
              <a:rPr sz="3000" spc="-5" dirty="0">
                <a:latin typeface="Calibri"/>
                <a:cs typeface="Calibri"/>
              </a:rPr>
              <a:t>condición,  </a:t>
            </a:r>
            <a:r>
              <a:rPr sz="3000" spc="-20" dirty="0">
                <a:latin typeface="Calibri"/>
                <a:cs typeface="Calibri"/>
              </a:rPr>
              <a:t>pero </a:t>
            </a:r>
            <a:r>
              <a:rPr sz="3000" dirty="0">
                <a:latin typeface="Calibri"/>
                <a:cs typeface="Calibri"/>
              </a:rPr>
              <a:t>la </a:t>
            </a:r>
            <a:r>
              <a:rPr sz="3000" spc="-15" dirty="0">
                <a:latin typeface="Calibri"/>
                <a:cs typeface="Calibri"/>
              </a:rPr>
              <a:t>estructura </a:t>
            </a:r>
            <a:r>
              <a:rPr sz="3000" spc="-5" dirty="0">
                <a:latin typeface="Calibri"/>
                <a:cs typeface="Calibri"/>
              </a:rPr>
              <a:t>Do While </a:t>
            </a:r>
            <a:r>
              <a:rPr sz="3000" spc="-10" dirty="0">
                <a:latin typeface="Calibri"/>
                <a:cs typeface="Calibri"/>
              </a:rPr>
              <a:t>ejecuta </a:t>
            </a:r>
            <a:r>
              <a:rPr sz="3000" dirty="0">
                <a:latin typeface="Calibri"/>
                <a:cs typeface="Calibri"/>
              </a:rPr>
              <a:t>al </a:t>
            </a:r>
            <a:r>
              <a:rPr sz="3000" spc="-5" dirty="0">
                <a:latin typeface="Calibri"/>
                <a:cs typeface="Calibri"/>
              </a:rPr>
              <a:t>menos una </a:t>
            </a:r>
            <a:r>
              <a:rPr sz="3000" spc="-25" dirty="0">
                <a:latin typeface="Calibri"/>
                <a:cs typeface="Calibri"/>
              </a:rPr>
              <a:t>vez  </a:t>
            </a:r>
            <a:r>
              <a:rPr sz="3000" dirty="0">
                <a:latin typeface="Calibri"/>
                <a:cs typeface="Calibri"/>
              </a:rPr>
              <a:t>los </a:t>
            </a:r>
            <a:r>
              <a:rPr sz="3000" spc="-15" dirty="0">
                <a:latin typeface="Calibri"/>
                <a:cs typeface="Calibri"/>
              </a:rPr>
              <a:t>procesos </a:t>
            </a:r>
            <a:r>
              <a:rPr sz="3000" spc="-20" dirty="0">
                <a:latin typeface="Calibri"/>
                <a:cs typeface="Calibri"/>
              </a:rPr>
              <a:t>dentro </a:t>
            </a:r>
            <a:r>
              <a:rPr sz="3000" spc="-5" dirty="0">
                <a:latin typeface="Calibri"/>
                <a:cs typeface="Calibri"/>
              </a:rPr>
              <a:t>de si </a:t>
            </a:r>
            <a:r>
              <a:rPr sz="3000" dirty="0">
                <a:latin typeface="Calibri"/>
                <a:cs typeface="Calibri"/>
              </a:rPr>
              <a:t>y </a:t>
            </a:r>
            <a:r>
              <a:rPr sz="3000" spc="-5" dirty="0">
                <a:latin typeface="Calibri"/>
                <a:cs typeface="Calibri"/>
              </a:rPr>
              <a:t>un while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un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5" dirty="0">
                <a:latin typeface="Calibri"/>
                <a:cs typeface="Calibri"/>
              </a:rPr>
              <a:t>podrían  no ejecutar </a:t>
            </a:r>
            <a:r>
              <a:rPr sz="3000" dirty="0">
                <a:latin typeface="Calibri"/>
                <a:cs typeface="Calibri"/>
              </a:rPr>
              <a:t>los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procesos.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6848" y="3864355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2970276" y="0"/>
                </a:moveTo>
                <a:lnTo>
                  <a:pt x="125984" y="0"/>
                </a:lnTo>
                <a:lnTo>
                  <a:pt x="0" y="251968"/>
                </a:lnTo>
                <a:lnTo>
                  <a:pt x="125984" y="504063"/>
                </a:lnTo>
                <a:lnTo>
                  <a:pt x="2970276" y="504063"/>
                </a:lnTo>
                <a:lnTo>
                  <a:pt x="3096387" y="251968"/>
                </a:lnTo>
                <a:lnTo>
                  <a:pt x="297027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6848" y="3864355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0" y="251968"/>
                </a:moveTo>
                <a:lnTo>
                  <a:pt x="125984" y="0"/>
                </a:lnTo>
                <a:lnTo>
                  <a:pt x="2970276" y="0"/>
                </a:lnTo>
                <a:lnTo>
                  <a:pt x="3096387" y="251968"/>
                </a:lnTo>
                <a:lnTo>
                  <a:pt x="2970276" y="504063"/>
                </a:lnTo>
                <a:lnTo>
                  <a:pt x="125984" y="504063"/>
                </a:lnTo>
                <a:lnTo>
                  <a:pt x="0" y="25196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11141" y="3952113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9121" y="2172093"/>
            <a:ext cx="2808605" cy="57658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Repetirse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8657" y="1722247"/>
            <a:ext cx="103505" cy="450215"/>
          </a:xfrm>
          <a:custGeom>
            <a:avLst/>
            <a:gdLst/>
            <a:ahLst/>
            <a:cxnLst/>
            <a:rect l="l" t="t" r="r" b="b"/>
            <a:pathLst>
              <a:path w="103504" h="450214">
                <a:moveTo>
                  <a:pt x="6984" y="354711"/>
                </a:moveTo>
                <a:lnTo>
                  <a:pt x="3937" y="356488"/>
                </a:lnTo>
                <a:lnTo>
                  <a:pt x="888" y="358393"/>
                </a:lnTo>
                <a:lnTo>
                  <a:pt x="0" y="362203"/>
                </a:lnTo>
                <a:lnTo>
                  <a:pt x="1777" y="365251"/>
                </a:lnTo>
                <a:lnTo>
                  <a:pt x="53339" y="449961"/>
                </a:lnTo>
                <a:lnTo>
                  <a:pt x="60345" y="437388"/>
                </a:lnTo>
                <a:lnTo>
                  <a:pt x="46735" y="437388"/>
                </a:lnTo>
                <a:lnTo>
                  <a:pt x="46298" y="413838"/>
                </a:lnTo>
                <a:lnTo>
                  <a:pt x="12700" y="358648"/>
                </a:lnTo>
                <a:lnTo>
                  <a:pt x="10794" y="355600"/>
                </a:lnTo>
                <a:lnTo>
                  <a:pt x="6984" y="354711"/>
                </a:lnTo>
                <a:close/>
              </a:path>
              <a:path w="103504" h="450214">
                <a:moveTo>
                  <a:pt x="46298" y="413838"/>
                </a:moveTo>
                <a:lnTo>
                  <a:pt x="46735" y="437388"/>
                </a:lnTo>
                <a:lnTo>
                  <a:pt x="59435" y="437261"/>
                </a:lnTo>
                <a:lnTo>
                  <a:pt x="59379" y="434213"/>
                </a:lnTo>
                <a:lnTo>
                  <a:pt x="47497" y="434213"/>
                </a:lnTo>
                <a:lnTo>
                  <a:pt x="52863" y="424622"/>
                </a:lnTo>
                <a:lnTo>
                  <a:pt x="46298" y="413838"/>
                </a:lnTo>
                <a:close/>
              </a:path>
              <a:path w="103504" h="450214">
                <a:moveTo>
                  <a:pt x="96138" y="353060"/>
                </a:moveTo>
                <a:lnTo>
                  <a:pt x="92328" y="354202"/>
                </a:lnTo>
                <a:lnTo>
                  <a:pt x="90550" y="357250"/>
                </a:lnTo>
                <a:lnTo>
                  <a:pt x="58997" y="413656"/>
                </a:lnTo>
                <a:lnTo>
                  <a:pt x="59435" y="437261"/>
                </a:lnTo>
                <a:lnTo>
                  <a:pt x="46735" y="437388"/>
                </a:lnTo>
                <a:lnTo>
                  <a:pt x="60345" y="437388"/>
                </a:lnTo>
                <a:lnTo>
                  <a:pt x="101600" y="363347"/>
                </a:lnTo>
                <a:lnTo>
                  <a:pt x="103377" y="360299"/>
                </a:lnTo>
                <a:lnTo>
                  <a:pt x="102234" y="356488"/>
                </a:lnTo>
                <a:lnTo>
                  <a:pt x="99187" y="354711"/>
                </a:lnTo>
                <a:lnTo>
                  <a:pt x="96138" y="353060"/>
                </a:lnTo>
                <a:close/>
              </a:path>
              <a:path w="103504" h="450214">
                <a:moveTo>
                  <a:pt x="52863" y="424622"/>
                </a:moveTo>
                <a:lnTo>
                  <a:pt x="47497" y="434213"/>
                </a:lnTo>
                <a:lnTo>
                  <a:pt x="58546" y="433958"/>
                </a:lnTo>
                <a:lnTo>
                  <a:pt x="52863" y="424622"/>
                </a:lnTo>
                <a:close/>
              </a:path>
              <a:path w="103504" h="450214">
                <a:moveTo>
                  <a:pt x="58997" y="413656"/>
                </a:moveTo>
                <a:lnTo>
                  <a:pt x="52863" y="424622"/>
                </a:lnTo>
                <a:lnTo>
                  <a:pt x="58546" y="433958"/>
                </a:lnTo>
                <a:lnTo>
                  <a:pt x="47497" y="434213"/>
                </a:lnTo>
                <a:lnTo>
                  <a:pt x="59379" y="434213"/>
                </a:lnTo>
                <a:lnTo>
                  <a:pt x="58997" y="413656"/>
                </a:lnTo>
                <a:close/>
              </a:path>
              <a:path w="103504" h="450214">
                <a:moveTo>
                  <a:pt x="51307" y="0"/>
                </a:moveTo>
                <a:lnTo>
                  <a:pt x="38607" y="126"/>
                </a:lnTo>
                <a:lnTo>
                  <a:pt x="46298" y="413838"/>
                </a:lnTo>
                <a:lnTo>
                  <a:pt x="52863" y="424622"/>
                </a:lnTo>
                <a:lnTo>
                  <a:pt x="58997" y="413656"/>
                </a:lnTo>
                <a:lnTo>
                  <a:pt x="5130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6719" y="2747898"/>
            <a:ext cx="103377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1263" y="3061207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0026" y="335470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9032" y="4116323"/>
            <a:ext cx="568325" cy="0"/>
          </a:xfrm>
          <a:custGeom>
            <a:avLst/>
            <a:gdLst/>
            <a:ahLst/>
            <a:cxnLst/>
            <a:rect l="l" t="t" r="r" b="b"/>
            <a:pathLst>
              <a:path w="568325">
                <a:moveTo>
                  <a:pt x="56781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1510" y="1722247"/>
            <a:ext cx="0" cy="2394585"/>
          </a:xfrm>
          <a:custGeom>
            <a:avLst/>
            <a:gdLst/>
            <a:ahLst/>
            <a:cxnLst/>
            <a:rect l="l" t="t" r="r" b="b"/>
            <a:pathLst>
              <a:path h="2394585">
                <a:moveTo>
                  <a:pt x="0" y="0"/>
                </a:moveTo>
                <a:lnTo>
                  <a:pt x="0" y="239407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9766" y="1716913"/>
            <a:ext cx="2116455" cy="0"/>
          </a:xfrm>
          <a:custGeom>
            <a:avLst/>
            <a:gdLst/>
            <a:ahLst/>
            <a:cxnLst/>
            <a:rect l="l" t="t" r="r" b="b"/>
            <a:pathLst>
              <a:path w="2116454">
                <a:moveTo>
                  <a:pt x="0" y="0"/>
                </a:moveTo>
                <a:lnTo>
                  <a:pt x="2115947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0622" y="3716782"/>
            <a:ext cx="102742" cy="14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1671" y="4368419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6985" y="192023"/>
                </a:moveTo>
                <a:lnTo>
                  <a:pt x="3937" y="193674"/>
                </a:lnTo>
                <a:lnTo>
                  <a:pt x="1015" y="195452"/>
                </a:lnTo>
                <a:lnTo>
                  <a:pt x="0" y="199389"/>
                </a:lnTo>
                <a:lnTo>
                  <a:pt x="1650" y="202437"/>
                </a:lnTo>
                <a:lnTo>
                  <a:pt x="51688" y="288035"/>
                </a:lnTo>
                <a:lnTo>
                  <a:pt x="59020" y="275462"/>
                </a:lnTo>
                <a:lnTo>
                  <a:pt x="45338" y="275462"/>
                </a:lnTo>
                <a:lnTo>
                  <a:pt x="45212" y="251695"/>
                </a:lnTo>
                <a:lnTo>
                  <a:pt x="12700" y="195960"/>
                </a:lnTo>
                <a:lnTo>
                  <a:pt x="10922" y="193039"/>
                </a:lnTo>
                <a:lnTo>
                  <a:pt x="6985" y="192023"/>
                </a:lnTo>
                <a:close/>
              </a:path>
              <a:path w="103504" h="288289">
                <a:moveTo>
                  <a:pt x="45338" y="251913"/>
                </a:moveTo>
                <a:lnTo>
                  <a:pt x="45338" y="275462"/>
                </a:lnTo>
                <a:lnTo>
                  <a:pt x="58038" y="275462"/>
                </a:lnTo>
                <a:lnTo>
                  <a:pt x="58038" y="272160"/>
                </a:lnTo>
                <a:lnTo>
                  <a:pt x="46100" y="272160"/>
                </a:lnTo>
                <a:lnTo>
                  <a:pt x="51625" y="262690"/>
                </a:lnTo>
                <a:lnTo>
                  <a:pt x="45338" y="251913"/>
                </a:lnTo>
                <a:close/>
              </a:path>
              <a:path w="103504" h="288289">
                <a:moveTo>
                  <a:pt x="96265" y="192023"/>
                </a:moveTo>
                <a:lnTo>
                  <a:pt x="92328" y="193039"/>
                </a:lnTo>
                <a:lnTo>
                  <a:pt x="90550" y="195960"/>
                </a:lnTo>
                <a:lnTo>
                  <a:pt x="58038" y="251695"/>
                </a:lnTo>
                <a:lnTo>
                  <a:pt x="58038" y="275462"/>
                </a:lnTo>
                <a:lnTo>
                  <a:pt x="59020" y="275462"/>
                </a:lnTo>
                <a:lnTo>
                  <a:pt x="103377" y="199389"/>
                </a:lnTo>
                <a:lnTo>
                  <a:pt x="102362" y="195452"/>
                </a:lnTo>
                <a:lnTo>
                  <a:pt x="99313" y="193674"/>
                </a:lnTo>
                <a:lnTo>
                  <a:pt x="96265" y="192023"/>
                </a:lnTo>
                <a:close/>
              </a:path>
              <a:path w="103504" h="288289">
                <a:moveTo>
                  <a:pt x="51625" y="262690"/>
                </a:moveTo>
                <a:lnTo>
                  <a:pt x="46100" y="272160"/>
                </a:lnTo>
                <a:lnTo>
                  <a:pt x="57150" y="272160"/>
                </a:lnTo>
                <a:lnTo>
                  <a:pt x="51625" y="262690"/>
                </a:lnTo>
                <a:close/>
              </a:path>
              <a:path w="103504" h="288289">
                <a:moveTo>
                  <a:pt x="58038" y="251695"/>
                </a:moveTo>
                <a:lnTo>
                  <a:pt x="51625" y="262690"/>
                </a:lnTo>
                <a:lnTo>
                  <a:pt x="57150" y="272160"/>
                </a:lnTo>
                <a:lnTo>
                  <a:pt x="58038" y="272160"/>
                </a:lnTo>
                <a:lnTo>
                  <a:pt x="58038" y="251695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8" y="251913"/>
                </a:lnTo>
                <a:lnTo>
                  <a:pt x="51625" y="262690"/>
                </a:lnTo>
                <a:lnTo>
                  <a:pt x="57912" y="251913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826" y="461594"/>
            <a:ext cx="7755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Estructura </a:t>
            </a:r>
            <a:r>
              <a:rPr sz="4400" dirty="0"/>
              <a:t>de </a:t>
            </a:r>
            <a:r>
              <a:rPr sz="4400" spc="-20" dirty="0"/>
              <a:t>control: </a:t>
            </a:r>
            <a:r>
              <a:rPr sz="4400" spc="-15" dirty="0"/>
              <a:t>Switch</a:t>
            </a:r>
            <a:r>
              <a:rPr sz="4400" spc="15" dirty="0"/>
              <a:t> </a:t>
            </a:r>
            <a:r>
              <a:rPr sz="4400" spc="-5" dirty="0"/>
              <a:t>Case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44600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Esta </a:t>
            </a:r>
            <a:r>
              <a:rPr sz="3200" spc="-10" dirty="0">
                <a:latin typeface="Calibri"/>
                <a:cs typeface="Calibri"/>
              </a:rPr>
              <a:t>estructura </a:t>
            </a:r>
            <a:r>
              <a:rPr sz="3200" spc="-5" dirty="0">
                <a:latin typeface="Calibri"/>
                <a:cs typeface="Calibri"/>
              </a:rPr>
              <a:t>funciona </a:t>
            </a:r>
            <a:r>
              <a:rPr sz="3200" spc="-10" dirty="0">
                <a:latin typeface="Calibri"/>
                <a:cs typeface="Calibri"/>
              </a:rPr>
              <a:t>como </a:t>
            </a:r>
            <a:r>
              <a:rPr sz="3200" spc="-5" dirty="0">
                <a:latin typeface="Calibri"/>
                <a:cs typeface="Calibri"/>
              </a:rPr>
              <a:t>un </a:t>
            </a:r>
            <a:r>
              <a:rPr sz="3200" spc="45" dirty="0">
                <a:latin typeface="Calibri"/>
                <a:cs typeface="Calibri"/>
              </a:rPr>
              <a:t>“If” </a:t>
            </a:r>
            <a:r>
              <a:rPr sz="3200" spc="-15" dirty="0">
                <a:latin typeface="Calibri"/>
                <a:cs typeface="Calibri"/>
              </a:rPr>
              <a:t>pero  </a:t>
            </a:r>
            <a:r>
              <a:rPr sz="3200" spc="-10" dirty="0">
                <a:latin typeface="Calibri"/>
                <a:cs typeface="Calibri"/>
              </a:rPr>
              <a:t>con </a:t>
            </a:r>
            <a:r>
              <a:rPr sz="3200" dirty="0">
                <a:latin typeface="Calibri"/>
                <a:cs typeface="Calibri"/>
              </a:rPr>
              <a:t>más </a:t>
            </a:r>
            <a:r>
              <a:rPr sz="3200" spc="-5" dirty="0">
                <a:latin typeface="Calibri"/>
                <a:cs typeface="Calibri"/>
              </a:rPr>
              <a:t>opciones.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9901" y="2852927"/>
            <a:ext cx="1152525" cy="1080135"/>
          </a:xfrm>
          <a:custGeom>
            <a:avLst/>
            <a:gdLst/>
            <a:ahLst/>
            <a:cxnLst/>
            <a:rect l="l" t="t" r="r" b="b"/>
            <a:pathLst>
              <a:path w="1152525" h="1080135">
                <a:moveTo>
                  <a:pt x="576072" y="0"/>
                </a:moveTo>
                <a:lnTo>
                  <a:pt x="0" y="540131"/>
                </a:lnTo>
                <a:lnTo>
                  <a:pt x="576072" y="1080135"/>
                </a:lnTo>
                <a:lnTo>
                  <a:pt x="1152144" y="540131"/>
                </a:lnTo>
                <a:lnTo>
                  <a:pt x="57607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901" y="2852927"/>
            <a:ext cx="1152525" cy="1080135"/>
          </a:xfrm>
          <a:custGeom>
            <a:avLst/>
            <a:gdLst/>
            <a:ahLst/>
            <a:cxnLst/>
            <a:rect l="l" t="t" r="r" b="b"/>
            <a:pathLst>
              <a:path w="1152525" h="1080135">
                <a:moveTo>
                  <a:pt x="0" y="540131"/>
                </a:moveTo>
                <a:lnTo>
                  <a:pt x="576072" y="0"/>
                </a:lnTo>
                <a:lnTo>
                  <a:pt x="1152144" y="540131"/>
                </a:lnTo>
                <a:lnTo>
                  <a:pt x="576072" y="1080135"/>
                </a:lnTo>
                <a:lnTo>
                  <a:pt x="0" y="54013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7735" y="3228594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¿?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4284" y="2348864"/>
            <a:ext cx="103505" cy="504190"/>
          </a:xfrm>
          <a:custGeom>
            <a:avLst/>
            <a:gdLst/>
            <a:ahLst/>
            <a:cxnLst/>
            <a:rect l="l" t="t" r="r" b="b"/>
            <a:pathLst>
              <a:path w="103504" h="504189">
                <a:moveTo>
                  <a:pt x="7112" y="408050"/>
                </a:moveTo>
                <a:lnTo>
                  <a:pt x="1015" y="411607"/>
                </a:lnTo>
                <a:lnTo>
                  <a:pt x="0" y="415417"/>
                </a:lnTo>
                <a:lnTo>
                  <a:pt x="51688" y="504063"/>
                </a:lnTo>
                <a:lnTo>
                  <a:pt x="59020" y="491489"/>
                </a:lnTo>
                <a:lnTo>
                  <a:pt x="45338" y="491489"/>
                </a:lnTo>
                <a:lnTo>
                  <a:pt x="45338" y="468067"/>
                </a:lnTo>
                <a:lnTo>
                  <a:pt x="10921" y="409067"/>
                </a:lnTo>
                <a:lnTo>
                  <a:pt x="7112" y="408050"/>
                </a:lnTo>
                <a:close/>
              </a:path>
              <a:path w="103504" h="504189">
                <a:moveTo>
                  <a:pt x="45338" y="468067"/>
                </a:moveTo>
                <a:lnTo>
                  <a:pt x="45338" y="491489"/>
                </a:lnTo>
                <a:lnTo>
                  <a:pt x="58038" y="491489"/>
                </a:lnTo>
                <a:lnTo>
                  <a:pt x="58038" y="488314"/>
                </a:lnTo>
                <a:lnTo>
                  <a:pt x="46227" y="488314"/>
                </a:lnTo>
                <a:lnTo>
                  <a:pt x="51688" y="478953"/>
                </a:lnTo>
                <a:lnTo>
                  <a:pt x="45338" y="468067"/>
                </a:lnTo>
                <a:close/>
              </a:path>
              <a:path w="103504" h="504189">
                <a:moveTo>
                  <a:pt x="96265" y="408050"/>
                </a:moveTo>
                <a:lnTo>
                  <a:pt x="92455" y="409067"/>
                </a:lnTo>
                <a:lnTo>
                  <a:pt x="58038" y="468067"/>
                </a:lnTo>
                <a:lnTo>
                  <a:pt x="58038" y="491489"/>
                </a:lnTo>
                <a:lnTo>
                  <a:pt x="59020" y="491489"/>
                </a:lnTo>
                <a:lnTo>
                  <a:pt x="103377" y="415417"/>
                </a:lnTo>
                <a:lnTo>
                  <a:pt x="102362" y="411607"/>
                </a:lnTo>
                <a:lnTo>
                  <a:pt x="96265" y="408050"/>
                </a:lnTo>
                <a:close/>
              </a:path>
              <a:path w="103504" h="504189">
                <a:moveTo>
                  <a:pt x="51688" y="478953"/>
                </a:moveTo>
                <a:lnTo>
                  <a:pt x="46227" y="488314"/>
                </a:lnTo>
                <a:lnTo>
                  <a:pt x="57150" y="488314"/>
                </a:lnTo>
                <a:lnTo>
                  <a:pt x="51688" y="478953"/>
                </a:lnTo>
                <a:close/>
              </a:path>
              <a:path w="103504" h="504189">
                <a:moveTo>
                  <a:pt x="58038" y="468067"/>
                </a:moveTo>
                <a:lnTo>
                  <a:pt x="51688" y="478953"/>
                </a:lnTo>
                <a:lnTo>
                  <a:pt x="57150" y="488314"/>
                </a:lnTo>
                <a:lnTo>
                  <a:pt x="58038" y="488314"/>
                </a:lnTo>
                <a:lnTo>
                  <a:pt x="58038" y="468067"/>
                </a:lnTo>
                <a:close/>
              </a:path>
              <a:path w="103504" h="504189">
                <a:moveTo>
                  <a:pt x="58038" y="0"/>
                </a:moveTo>
                <a:lnTo>
                  <a:pt x="45338" y="0"/>
                </a:lnTo>
                <a:lnTo>
                  <a:pt x="45338" y="468067"/>
                </a:lnTo>
                <a:lnTo>
                  <a:pt x="51688" y="478953"/>
                </a:lnTo>
                <a:lnTo>
                  <a:pt x="58038" y="468067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4882" y="3933063"/>
          <a:ext cx="7555862" cy="1881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775970"/>
                <a:gridCol w="215900"/>
                <a:gridCol w="664209"/>
                <a:gridCol w="775969"/>
                <a:gridCol w="431799"/>
                <a:gridCol w="663575"/>
                <a:gridCol w="775335"/>
                <a:gridCol w="1151255"/>
                <a:gridCol w="662940"/>
                <a:gridCol w="774700"/>
              </a:tblGrid>
              <a:tr h="792480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97D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0044">
                <a:tc gridSpan="2"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Proceso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 cap="flat" cmpd="sng" algn="ctr">
                      <a:solidFill>
                        <a:srgbClr val="385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Proceso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Proceso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solidFill>
                      <a:srgbClr val="497D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Proceso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6407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385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12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376292" y="5814783"/>
            <a:ext cx="103505" cy="351155"/>
          </a:xfrm>
          <a:custGeom>
            <a:avLst/>
            <a:gdLst/>
            <a:ahLst/>
            <a:cxnLst/>
            <a:rect l="l" t="t" r="r" b="b"/>
            <a:pathLst>
              <a:path w="103504" h="351154">
                <a:moveTo>
                  <a:pt x="7112" y="254495"/>
                </a:moveTo>
                <a:lnTo>
                  <a:pt x="1016" y="258025"/>
                </a:lnTo>
                <a:lnTo>
                  <a:pt x="0" y="261912"/>
                </a:lnTo>
                <a:lnTo>
                  <a:pt x="51689" y="350545"/>
                </a:lnTo>
                <a:lnTo>
                  <a:pt x="59034" y="337947"/>
                </a:lnTo>
                <a:lnTo>
                  <a:pt x="45339" y="337947"/>
                </a:lnTo>
                <a:lnTo>
                  <a:pt x="45339" y="314502"/>
                </a:lnTo>
                <a:lnTo>
                  <a:pt x="10922" y="255511"/>
                </a:lnTo>
                <a:lnTo>
                  <a:pt x="7112" y="254495"/>
                </a:lnTo>
                <a:close/>
              </a:path>
              <a:path w="103504" h="351154">
                <a:moveTo>
                  <a:pt x="45339" y="314502"/>
                </a:moveTo>
                <a:lnTo>
                  <a:pt x="45339" y="337947"/>
                </a:lnTo>
                <a:lnTo>
                  <a:pt x="58039" y="337947"/>
                </a:lnTo>
                <a:lnTo>
                  <a:pt x="58039" y="334746"/>
                </a:lnTo>
                <a:lnTo>
                  <a:pt x="46228" y="334746"/>
                </a:lnTo>
                <a:lnTo>
                  <a:pt x="51689" y="325386"/>
                </a:lnTo>
                <a:lnTo>
                  <a:pt x="45339" y="314502"/>
                </a:lnTo>
                <a:close/>
              </a:path>
              <a:path w="103504" h="351154">
                <a:moveTo>
                  <a:pt x="96266" y="254495"/>
                </a:moveTo>
                <a:lnTo>
                  <a:pt x="92456" y="255511"/>
                </a:lnTo>
                <a:lnTo>
                  <a:pt x="58039" y="314502"/>
                </a:lnTo>
                <a:lnTo>
                  <a:pt x="58039" y="337947"/>
                </a:lnTo>
                <a:lnTo>
                  <a:pt x="59034" y="337947"/>
                </a:lnTo>
                <a:lnTo>
                  <a:pt x="103378" y="261912"/>
                </a:lnTo>
                <a:lnTo>
                  <a:pt x="102362" y="258025"/>
                </a:lnTo>
                <a:lnTo>
                  <a:pt x="96266" y="254495"/>
                </a:lnTo>
                <a:close/>
              </a:path>
              <a:path w="103504" h="351154">
                <a:moveTo>
                  <a:pt x="51688" y="325386"/>
                </a:moveTo>
                <a:lnTo>
                  <a:pt x="46228" y="334746"/>
                </a:lnTo>
                <a:lnTo>
                  <a:pt x="57150" y="334746"/>
                </a:lnTo>
                <a:lnTo>
                  <a:pt x="51688" y="325386"/>
                </a:lnTo>
                <a:close/>
              </a:path>
              <a:path w="103504" h="351154">
                <a:moveTo>
                  <a:pt x="58039" y="314502"/>
                </a:moveTo>
                <a:lnTo>
                  <a:pt x="51688" y="325386"/>
                </a:lnTo>
                <a:lnTo>
                  <a:pt x="57150" y="334746"/>
                </a:lnTo>
                <a:lnTo>
                  <a:pt x="58039" y="334746"/>
                </a:lnTo>
                <a:lnTo>
                  <a:pt x="58039" y="314502"/>
                </a:lnTo>
                <a:close/>
              </a:path>
              <a:path w="103504" h="351154">
                <a:moveTo>
                  <a:pt x="58039" y="0"/>
                </a:moveTo>
                <a:lnTo>
                  <a:pt x="45339" y="0"/>
                </a:lnTo>
                <a:lnTo>
                  <a:pt x="45339" y="314502"/>
                </a:lnTo>
                <a:lnTo>
                  <a:pt x="51688" y="325386"/>
                </a:lnTo>
                <a:lnTo>
                  <a:pt x="58038" y="314502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878" y="496646"/>
            <a:ext cx="7684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Analizando </a:t>
            </a:r>
            <a:r>
              <a:rPr spc="-5" dirty="0"/>
              <a:t>la </a:t>
            </a:r>
            <a:r>
              <a:rPr spc="-15" dirty="0"/>
              <a:t>Estructura: </a:t>
            </a:r>
            <a:r>
              <a:rPr spc="-20" dirty="0"/>
              <a:t>Switch</a:t>
            </a:r>
            <a:r>
              <a:rPr spc="-30" dirty="0"/>
              <a:t> </a:t>
            </a:r>
            <a:r>
              <a:rPr spc="-10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3755263" y="2114295"/>
            <a:ext cx="1152525" cy="1080135"/>
          </a:xfrm>
          <a:custGeom>
            <a:avLst/>
            <a:gdLst/>
            <a:ahLst/>
            <a:cxnLst/>
            <a:rect l="l" t="t" r="r" b="b"/>
            <a:pathLst>
              <a:path w="1152525" h="1080135">
                <a:moveTo>
                  <a:pt x="576072" y="0"/>
                </a:moveTo>
                <a:lnTo>
                  <a:pt x="0" y="540130"/>
                </a:lnTo>
                <a:lnTo>
                  <a:pt x="576072" y="1080134"/>
                </a:lnTo>
                <a:lnTo>
                  <a:pt x="1152144" y="540130"/>
                </a:lnTo>
                <a:lnTo>
                  <a:pt x="57607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55263" y="2114295"/>
            <a:ext cx="1152525" cy="1080135"/>
          </a:xfrm>
          <a:custGeom>
            <a:avLst/>
            <a:gdLst/>
            <a:ahLst/>
            <a:cxnLst/>
            <a:rect l="l" t="t" r="r" b="b"/>
            <a:pathLst>
              <a:path w="1152525" h="1080135">
                <a:moveTo>
                  <a:pt x="0" y="540130"/>
                </a:moveTo>
                <a:lnTo>
                  <a:pt x="576072" y="0"/>
                </a:lnTo>
                <a:lnTo>
                  <a:pt x="1152144" y="540130"/>
                </a:lnTo>
                <a:lnTo>
                  <a:pt x="576072" y="1080134"/>
                </a:lnTo>
                <a:lnTo>
                  <a:pt x="0" y="54013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3097" y="2489657"/>
            <a:ext cx="238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¿?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79646" y="1610233"/>
            <a:ext cx="103505" cy="504190"/>
          </a:xfrm>
          <a:custGeom>
            <a:avLst/>
            <a:gdLst/>
            <a:ahLst/>
            <a:cxnLst/>
            <a:rect l="l" t="t" r="r" b="b"/>
            <a:pathLst>
              <a:path w="103504" h="504189">
                <a:moveTo>
                  <a:pt x="7112" y="408050"/>
                </a:moveTo>
                <a:lnTo>
                  <a:pt x="1015" y="411606"/>
                </a:lnTo>
                <a:lnTo>
                  <a:pt x="0" y="415543"/>
                </a:lnTo>
                <a:lnTo>
                  <a:pt x="51688" y="504189"/>
                </a:lnTo>
                <a:lnTo>
                  <a:pt x="59094" y="491489"/>
                </a:lnTo>
                <a:lnTo>
                  <a:pt x="45338" y="491489"/>
                </a:lnTo>
                <a:lnTo>
                  <a:pt x="45338" y="468067"/>
                </a:lnTo>
                <a:lnTo>
                  <a:pt x="10921" y="409066"/>
                </a:lnTo>
                <a:lnTo>
                  <a:pt x="7112" y="408050"/>
                </a:lnTo>
                <a:close/>
              </a:path>
              <a:path w="103504" h="504189">
                <a:moveTo>
                  <a:pt x="45338" y="468067"/>
                </a:moveTo>
                <a:lnTo>
                  <a:pt x="45338" y="491489"/>
                </a:lnTo>
                <a:lnTo>
                  <a:pt x="58038" y="491489"/>
                </a:lnTo>
                <a:lnTo>
                  <a:pt x="58038" y="488314"/>
                </a:lnTo>
                <a:lnTo>
                  <a:pt x="46227" y="488314"/>
                </a:lnTo>
                <a:lnTo>
                  <a:pt x="51688" y="478953"/>
                </a:lnTo>
                <a:lnTo>
                  <a:pt x="45338" y="468067"/>
                </a:lnTo>
                <a:close/>
              </a:path>
              <a:path w="103504" h="504189">
                <a:moveTo>
                  <a:pt x="96392" y="408050"/>
                </a:moveTo>
                <a:lnTo>
                  <a:pt x="92455" y="409066"/>
                </a:lnTo>
                <a:lnTo>
                  <a:pt x="58038" y="468067"/>
                </a:lnTo>
                <a:lnTo>
                  <a:pt x="58038" y="491489"/>
                </a:lnTo>
                <a:lnTo>
                  <a:pt x="59094" y="491489"/>
                </a:lnTo>
                <a:lnTo>
                  <a:pt x="103377" y="415543"/>
                </a:lnTo>
                <a:lnTo>
                  <a:pt x="102362" y="411606"/>
                </a:lnTo>
                <a:lnTo>
                  <a:pt x="99313" y="409828"/>
                </a:lnTo>
                <a:lnTo>
                  <a:pt x="96392" y="408050"/>
                </a:lnTo>
                <a:close/>
              </a:path>
              <a:path w="103504" h="504189">
                <a:moveTo>
                  <a:pt x="51688" y="478953"/>
                </a:moveTo>
                <a:lnTo>
                  <a:pt x="46227" y="488314"/>
                </a:lnTo>
                <a:lnTo>
                  <a:pt x="57150" y="488314"/>
                </a:lnTo>
                <a:lnTo>
                  <a:pt x="51688" y="478953"/>
                </a:lnTo>
                <a:close/>
              </a:path>
              <a:path w="103504" h="504189">
                <a:moveTo>
                  <a:pt x="58038" y="468067"/>
                </a:moveTo>
                <a:lnTo>
                  <a:pt x="51688" y="478953"/>
                </a:lnTo>
                <a:lnTo>
                  <a:pt x="57150" y="488314"/>
                </a:lnTo>
                <a:lnTo>
                  <a:pt x="58038" y="488314"/>
                </a:lnTo>
                <a:lnTo>
                  <a:pt x="58038" y="468067"/>
                </a:lnTo>
                <a:close/>
              </a:path>
              <a:path w="103504" h="504189">
                <a:moveTo>
                  <a:pt x="58038" y="0"/>
                </a:moveTo>
                <a:lnTo>
                  <a:pt x="45338" y="0"/>
                </a:lnTo>
                <a:lnTo>
                  <a:pt x="45338" y="468067"/>
                </a:lnTo>
                <a:lnTo>
                  <a:pt x="51688" y="478953"/>
                </a:lnTo>
                <a:lnTo>
                  <a:pt x="58038" y="468067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334" y="319443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1334" y="3554476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5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1102" y="3554476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60">
                <a:moveTo>
                  <a:pt x="288023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102" y="3554476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2970" y="3979481"/>
            <a:ext cx="1440180" cy="36004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7103" y="434657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7103" y="4607052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7103" y="4867402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71740" y="3539997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23658" y="3979481"/>
            <a:ext cx="1440180" cy="36004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87742" y="4332096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87742" y="4592446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7742" y="4852923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7103" y="5068951"/>
            <a:ext cx="6120765" cy="14604"/>
          </a:xfrm>
          <a:custGeom>
            <a:avLst/>
            <a:gdLst/>
            <a:ahLst/>
            <a:cxnLst/>
            <a:rect l="l" t="t" r="r" b="b"/>
            <a:pathLst>
              <a:path w="6120765" h="14604">
                <a:moveTo>
                  <a:pt x="0" y="14478"/>
                </a:moveTo>
                <a:lnTo>
                  <a:pt x="6120638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7182" y="3555238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9101" y="3987291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79" h="360045">
                <a:moveTo>
                  <a:pt x="0" y="360044"/>
                </a:moveTo>
                <a:lnTo>
                  <a:pt x="1440179" y="360044"/>
                </a:lnTo>
                <a:lnTo>
                  <a:pt x="1440179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59101" y="3979481"/>
            <a:ext cx="1440180" cy="36004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3310" y="4347336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23310" y="4607686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23310" y="486816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79415" y="3539997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31334" y="3972052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79" h="360045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31334" y="3979481"/>
            <a:ext cx="1440180" cy="36004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95417" y="4332096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95417" y="4592446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95417" y="4852923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51601" y="4167378"/>
            <a:ext cx="180340" cy="635"/>
          </a:xfrm>
          <a:custGeom>
            <a:avLst/>
            <a:gdLst/>
            <a:ahLst/>
            <a:cxnLst/>
            <a:rect l="l" t="t" r="r" b="b"/>
            <a:pathLst>
              <a:path w="180339" h="635">
                <a:moveTo>
                  <a:pt x="0" y="0"/>
                </a:moveTo>
                <a:lnTo>
                  <a:pt x="179959" y="63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83959" y="4168013"/>
            <a:ext cx="180340" cy="1270"/>
          </a:xfrm>
          <a:custGeom>
            <a:avLst/>
            <a:gdLst/>
            <a:ahLst/>
            <a:cxnLst/>
            <a:rect l="l" t="t" r="r" b="b"/>
            <a:pathLst>
              <a:path w="180339" h="1270">
                <a:moveTo>
                  <a:pt x="0" y="0"/>
                </a:moveTo>
                <a:lnTo>
                  <a:pt x="179959" y="762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35622" y="4168775"/>
            <a:ext cx="180340" cy="1270"/>
          </a:xfrm>
          <a:custGeom>
            <a:avLst/>
            <a:gdLst/>
            <a:ahLst/>
            <a:cxnLst/>
            <a:rect l="l" t="t" r="r" b="b"/>
            <a:pathLst>
              <a:path w="180340" h="1270">
                <a:moveTo>
                  <a:pt x="0" y="0"/>
                </a:moveTo>
                <a:lnTo>
                  <a:pt x="179958" y="762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76292" y="5083428"/>
            <a:ext cx="103505" cy="350520"/>
          </a:xfrm>
          <a:custGeom>
            <a:avLst/>
            <a:gdLst/>
            <a:ahLst/>
            <a:cxnLst/>
            <a:rect l="l" t="t" r="r" b="b"/>
            <a:pathLst>
              <a:path w="103504" h="350520">
                <a:moveTo>
                  <a:pt x="7112" y="254508"/>
                </a:moveTo>
                <a:lnTo>
                  <a:pt x="1016" y="258064"/>
                </a:lnTo>
                <a:lnTo>
                  <a:pt x="0" y="261874"/>
                </a:lnTo>
                <a:lnTo>
                  <a:pt x="51689" y="350520"/>
                </a:lnTo>
                <a:lnTo>
                  <a:pt x="59020" y="337947"/>
                </a:lnTo>
                <a:lnTo>
                  <a:pt x="45339" y="337947"/>
                </a:lnTo>
                <a:lnTo>
                  <a:pt x="45339" y="314524"/>
                </a:lnTo>
                <a:lnTo>
                  <a:pt x="10922" y="255524"/>
                </a:lnTo>
                <a:lnTo>
                  <a:pt x="7112" y="254508"/>
                </a:lnTo>
                <a:close/>
              </a:path>
              <a:path w="103504" h="350520">
                <a:moveTo>
                  <a:pt x="45339" y="314524"/>
                </a:moveTo>
                <a:lnTo>
                  <a:pt x="45339" y="337947"/>
                </a:lnTo>
                <a:lnTo>
                  <a:pt x="58039" y="337947"/>
                </a:lnTo>
                <a:lnTo>
                  <a:pt x="58039" y="334772"/>
                </a:lnTo>
                <a:lnTo>
                  <a:pt x="46228" y="334772"/>
                </a:lnTo>
                <a:lnTo>
                  <a:pt x="51688" y="325410"/>
                </a:lnTo>
                <a:lnTo>
                  <a:pt x="45339" y="314524"/>
                </a:lnTo>
                <a:close/>
              </a:path>
              <a:path w="103504" h="350520">
                <a:moveTo>
                  <a:pt x="96266" y="254508"/>
                </a:moveTo>
                <a:lnTo>
                  <a:pt x="92456" y="255524"/>
                </a:lnTo>
                <a:lnTo>
                  <a:pt x="58039" y="314524"/>
                </a:lnTo>
                <a:lnTo>
                  <a:pt x="58039" y="337947"/>
                </a:lnTo>
                <a:lnTo>
                  <a:pt x="59020" y="337947"/>
                </a:lnTo>
                <a:lnTo>
                  <a:pt x="103378" y="261874"/>
                </a:lnTo>
                <a:lnTo>
                  <a:pt x="102362" y="258064"/>
                </a:lnTo>
                <a:lnTo>
                  <a:pt x="96266" y="254508"/>
                </a:lnTo>
                <a:close/>
              </a:path>
              <a:path w="103504" h="350520">
                <a:moveTo>
                  <a:pt x="51689" y="325410"/>
                </a:moveTo>
                <a:lnTo>
                  <a:pt x="46228" y="334772"/>
                </a:lnTo>
                <a:lnTo>
                  <a:pt x="57150" y="334772"/>
                </a:lnTo>
                <a:lnTo>
                  <a:pt x="51689" y="325410"/>
                </a:lnTo>
                <a:close/>
              </a:path>
              <a:path w="103504" h="350520">
                <a:moveTo>
                  <a:pt x="58039" y="314524"/>
                </a:moveTo>
                <a:lnTo>
                  <a:pt x="51689" y="325410"/>
                </a:lnTo>
                <a:lnTo>
                  <a:pt x="57150" y="334772"/>
                </a:lnTo>
                <a:lnTo>
                  <a:pt x="58039" y="334772"/>
                </a:lnTo>
                <a:lnTo>
                  <a:pt x="58039" y="314524"/>
                </a:lnTo>
                <a:close/>
              </a:path>
              <a:path w="103504" h="350520">
                <a:moveTo>
                  <a:pt x="58039" y="0"/>
                </a:moveTo>
                <a:lnTo>
                  <a:pt x="45339" y="0"/>
                </a:lnTo>
                <a:lnTo>
                  <a:pt x="45339" y="314524"/>
                </a:lnTo>
                <a:lnTo>
                  <a:pt x="51689" y="325410"/>
                </a:lnTo>
                <a:lnTo>
                  <a:pt x="58038" y="314524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259636" y="1484845"/>
            <a:ext cx="2496185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18732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Solicitud del </a:t>
            </a:r>
            <a:r>
              <a:rPr sz="1800" spc="-10" dirty="0">
                <a:latin typeface="Calibri"/>
                <a:cs typeface="Calibri"/>
              </a:rPr>
              <a:t>número </a:t>
            </a:r>
            <a:r>
              <a:rPr sz="1800" spc="-5" dirty="0">
                <a:latin typeface="Calibri"/>
                <a:cs typeface="Calibri"/>
              </a:rPr>
              <a:t>de  </a:t>
            </a:r>
            <a:r>
              <a:rPr sz="1800" spc="-10" dirty="0">
                <a:latin typeface="Calibri"/>
                <a:cs typeface="Calibri"/>
              </a:rPr>
              <a:t>proceso con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que se  </a:t>
            </a:r>
            <a:r>
              <a:rPr sz="1800" spc="-10" dirty="0">
                <a:latin typeface="Calibri"/>
                <a:cs typeface="Calibri"/>
              </a:rPr>
              <a:t>continuará.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05964" y="2401951"/>
            <a:ext cx="1057910" cy="283210"/>
          </a:xfrm>
          <a:custGeom>
            <a:avLst/>
            <a:gdLst/>
            <a:ahLst/>
            <a:cxnLst/>
            <a:rect l="l" t="t" r="r" b="b"/>
            <a:pathLst>
              <a:path w="1057910" h="283210">
                <a:moveTo>
                  <a:pt x="1021416" y="250467"/>
                </a:moveTo>
                <a:lnTo>
                  <a:pt x="956183" y="270510"/>
                </a:lnTo>
                <a:lnTo>
                  <a:pt x="954277" y="274065"/>
                </a:lnTo>
                <a:lnTo>
                  <a:pt x="955294" y="277495"/>
                </a:lnTo>
                <a:lnTo>
                  <a:pt x="956310" y="280797"/>
                </a:lnTo>
                <a:lnTo>
                  <a:pt x="959865" y="282701"/>
                </a:lnTo>
                <a:lnTo>
                  <a:pt x="963295" y="281686"/>
                </a:lnTo>
                <a:lnTo>
                  <a:pt x="1047214" y="255777"/>
                </a:lnTo>
                <a:lnTo>
                  <a:pt x="1044194" y="255777"/>
                </a:lnTo>
                <a:lnTo>
                  <a:pt x="1021416" y="250467"/>
                </a:lnTo>
                <a:close/>
              </a:path>
              <a:path w="1057910" h="283210">
                <a:moveTo>
                  <a:pt x="1033375" y="246792"/>
                </a:moveTo>
                <a:lnTo>
                  <a:pt x="1021416" y="250467"/>
                </a:lnTo>
                <a:lnTo>
                  <a:pt x="1044194" y="255777"/>
                </a:lnTo>
                <a:lnTo>
                  <a:pt x="1044555" y="254253"/>
                </a:lnTo>
                <a:lnTo>
                  <a:pt x="1041273" y="254253"/>
                </a:lnTo>
                <a:lnTo>
                  <a:pt x="1033375" y="246792"/>
                </a:lnTo>
                <a:close/>
              </a:path>
              <a:path w="1057910" h="283210">
                <a:moveTo>
                  <a:pt x="983361" y="181990"/>
                </a:moveTo>
                <a:lnTo>
                  <a:pt x="979297" y="182118"/>
                </a:lnTo>
                <a:lnTo>
                  <a:pt x="976884" y="184658"/>
                </a:lnTo>
                <a:lnTo>
                  <a:pt x="974598" y="187198"/>
                </a:lnTo>
                <a:lnTo>
                  <a:pt x="974598" y="191262"/>
                </a:lnTo>
                <a:lnTo>
                  <a:pt x="1024189" y="238113"/>
                </a:lnTo>
                <a:lnTo>
                  <a:pt x="1047114" y="243459"/>
                </a:lnTo>
                <a:lnTo>
                  <a:pt x="1044194" y="255777"/>
                </a:lnTo>
                <a:lnTo>
                  <a:pt x="1047214" y="255777"/>
                </a:lnTo>
                <a:lnTo>
                  <a:pt x="1057910" y="252475"/>
                </a:lnTo>
                <a:lnTo>
                  <a:pt x="983361" y="181990"/>
                </a:lnTo>
                <a:close/>
              </a:path>
              <a:path w="1057910" h="283210">
                <a:moveTo>
                  <a:pt x="1043813" y="243586"/>
                </a:moveTo>
                <a:lnTo>
                  <a:pt x="1033375" y="246792"/>
                </a:lnTo>
                <a:lnTo>
                  <a:pt x="1041273" y="254253"/>
                </a:lnTo>
                <a:lnTo>
                  <a:pt x="1043813" y="243586"/>
                </a:lnTo>
                <a:close/>
              </a:path>
              <a:path w="1057910" h="283210">
                <a:moveTo>
                  <a:pt x="1047084" y="243586"/>
                </a:moveTo>
                <a:lnTo>
                  <a:pt x="1043813" y="243586"/>
                </a:lnTo>
                <a:lnTo>
                  <a:pt x="1041273" y="254253"/>
                </a:lnTo>
                <a:lnTo>
                  <a:pt x="1044555" y="254253"/>
                </a:lnTo>
                <a:lnTo>
                  <a:pt x="1047084" y="243586"/>
                </a:lnTo>
                <a:close/>
              </a:path>
              <a:path w="1057910" h="283210">
                <a:moveTo>
                  <a:pt x="2921" y="0"/>
                </a:moveTo>
                <a:lnTo>
                  <a:pt x="0" y="12319"/>
                </a:lnTo>
                <a:lnTo>
                  <a:pt x="1021416" y="250467"/>
                </a:lnTo>
                <a:lnTo>
                  <a:pt x="1033375" y="246792"/>
                </a:lnTo>
                <a:lnTo>
                  <a:pt x="1024189" y="238113"/>
                </a:lnTo>
                <a:lnTo>
                  <a:pt x="2921" y="0"/>
                </a:lnTo>
                <a:close/>
              </a:path>
              <a:path w="1057910" h="283210">
                <a:moveTo>
                  <a:pt x="1024189" y="238113"/>
                </a:moveTo>
                <a:lnTo>
                  <a:pt x="1033375" y="246792"/>
                </a:lnTo>
                <a:lnTo>
                  <a:pt x="1043813" y="243586"/>
                </a:lnTo>
                <a:lnTo>
                  <a:pt x="1047084" y="243586"/>
                </a:lnTo>
                <a:lnTo>
                  <a:pt x="1024189" y="2381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9252" y="5517235"/>
            <a:ext cx="4208780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648970" algn="just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Procesos </a:t>
            </a:r>
            <a:r>
              <a:rPr sz="1800" spc="-5" dirty="0">
                <a:latin typeface="Calibri"/>
                <a:cs typeface="Calibri"/>
              </a:rPr>
              <a:t>separados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5" dirty="0">
                <a:latin typeface="Calibri"/>
                <a:cs typeface="Calibri"/>
              </a:rPr>
              <a:t>diferentes, </a:t>
            </a:r>
            <a:r>
              <a:rPr sz="1800" spc="-5" dirty="0">
                <a:latin typeface="Calibri"/>
                <a:cs typeface="Calibri"/>
              </a:rPr>
              <a:t>sólo  </a:t>
            </a:r>
            <a:r>
              <a:rPr sz="1800" spc="-10" dirty="0">
                <a:latin typeface="Calibri"/>
                <a:cs typeface="Calibri"/>
              </a:rPr>
              <a:t>funcionará </a:t>
            </a:r>
            <a:r>
              <a:rPr sz="1800" spc="-5" dirty="0">
                <a:latin typeface="Calibri"/>
                <a:cs typeface="Calibri"/>
              </a:rPr>
              <a:t>uno por </a:t>
            </a:r>
            <a:r>
              <a:rPr sz="1800" spc="-10" dirty="0">
                <a:latin typeface="Calibri"/>
                <a:cs typeface="Calibri"/>
              </a:rPr>
              <a:t>vez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800" dirty="0">
                <a:latin typeface="Calibri"/>
                <a:cs typeface="Calibri"/>
              </a:rPr>
              <a:t>se pasa a  </a:t>
            </a:r>
            <a:r>
              <a:rPr sz="1800" spc="-15" dirty="0">
                <a:latin typeface="Calibri"/>
                <a:cs typeface="Calibri"/>
              </a:rPr>
              <a:t>través </a:t>
            </a:r>
            <a:r>
              <a:rPr sz="1800" spc="-5" dirty="0">
                <a:latin typeface="Calibri"/>
                <a:cs typeface="Calibri"/>
              </a:rPr>
              <a:t>del </a:t>
            </a:r>
            <a:r>
              <a:rPr sz="1800" spc="-15" dirty="0">
                <a:latin typeface="Calibri"/>
                <a:cs typeface="Calibri"/>
              </a:rPr>
              <a:t>Switch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02611" y="4861052"/>
            <a:ext cx="1317625" cy="662305"/>
          </a:xfrm>
          <a:custGeom>
            <a:avLst/>
            <a:gdLst/>
            <a:ahLst/>
            <a:cxnLst/>
            <a:rect l="l" t="t" r="r" b="b"/>
            <a:pathLst>
              <a:path w="1317625" h="662304">
                <a:moveTo>
                  <a:pt x="1282020" y="17417"/>
                </a:moveTo>
                <a:lnTo>
                  <a:pt x="0" y="650494"/>
                </a:lnTo>
                <a:lnTo>
                  <a:pt x="5714" y="661924"/>
                </a:lnTo>
                <a:lnTo>
                  <a:pt x="1287716" y="28856"/>
                </a:lnTo>
                <a:lnTo>
                  <a:pt x="1294690" y="18296"/>
                </a:lnTo>
                <a:lnTo>
                  <a:pt x="1282020" y="17417"/>
                </a:lnTo>
                <a:close/>
              </a:path>
              <a:path w="1317625" h="662304">
                <a:moveTo>
                  <a:pt x="1315416" y="6985"/>
                </a:moveTo>
                <a:lnTo>
                  <a:pt x="1303147" y="6985"/>
                </a:lnTo>
                <a:lnTo>
                  <a:pt x="1308862" y="18415"/>
                </a:lnTo>
                <a:lnTo>
                  <a:pt x="1287716" y="28856"/>
                </a:lnTo>
                <a:lnTo>
                  <a:pt x="1252092" y="82804"/>
                </a:lnTo>
                <a:lnTo>
                  <a:pt x="1250061" y="85725"/>
                </a:lnTo>
                <a:lnTo>
                  <a:pt x="1250950" y="89662"/>
                </a:lnTo>
                <a:lnTo>
                  <a:pt x="1256791" y="93472"/>
                </a:lnTo>
                <a:lnTo>
                  <a:pt x="1260728" y="92710"/>
                </a:lnTo>
                <a:lnTo>
                  <a:pt x="1262717" y="89662"/>
                </a:lnTo>
                <a:lnTo>
                  <a:pt x="1317243" y="7112"/>
                </a:lnTo>
                <a:lnTo>
                  <a:pt x="1315416" y="6985"/>
                </a:lnTo>
                <a:close/>
              </a:path>
              <a:path w="1317625" h="662304">
                <a:moveTo>
                  <a:pt x="1294690" y="18296"/>
                </a:moveTo>
                <a:lnTo>
                  <a:pt x="1287716" y="28856"/>
                </a:lnTo>
                <a:lnTo>
                  <a:pt x="1307576" y="19050"/>
                </a:lnTo>
                <a:lnTo>
                  <a:pt x="1305560" y="19050"/>
                </a:lnTo>
                <a:lnTo>
                  <a:pt x="1294690" y="18296"/>
                </a:lnTo>
                <a:close/>
              </a:path>
              <a:path w="1317625" h="662304">
                <a:moveTo>
                  <a:pt x="1300734" y="9143"/>
                </a:moveTo>
                <a:lnTo>
                  <a:pt x="1294690" y="18296"/>
                </a:lnTo>
                <a:lnTo>
                  <a:pt x="1305560" y="19050"/>
                </a:lnTo>
                <a:lnTo>
                  <a:pt x="1300734" y="9143"/>
                </a:lnTo>
                <a:close/>
              </a:path>
              <a:path w="1317625" h="662304">
                <a:moveTo>
                  <a:pt x="1304226" y="9143"/>
                </a:moveTo>
                <a:lnTo>
                  <a:pt x="1300734" y="9143"/>
                </a:lnTo>
                <a:lnTo>
                  <a:pt x="1305560" y="19050"/>
                </a:lnTo>
                <a:lnTo>
                  <a:pt x="1307576" y="19050"/>
                </a:lnTo>
                <a:lnTo>
                  <a:pt x="1308862" y="18415"/>
                </a:lnTo>
                <a:lnTo>
                  <a:pt x="1304226" y="9143"/>
                </a:lnTo>
                <a:close/>
              </a:path>
              <a:path w="1317625" h="662304">
                <a:moveTo>
                  <a:pt x="1303147" y="6985"/>
                </a:moveTo>
                <a:lnTo>
                  <a:pt x="1282020" y="17417"/>
                </a:lnTo>
                <a:lnTo>
                  <a:pt x="1294690" y="18296"/>
                </a:lnTo>
                <a:lnTo>
                  <a:pt x="1300734" y="9143"/>
                </a:lnTo>
                <a:lnTo>
                  <a:pt x="1304226" y="9143"/>
                </a:lnTo>
                <a:lnTo>
                  <a:pt x="1303147" y="6985"/>
                </a:lnTo>
                <a:close/>
              </a:path>
              <a:path w="1317625" h="662304">
                <a:moveTo>
                  <a:pt x="1214882" y="0"/>
                </a:moveTo>
                <a:lnTo>
                  <a:pt x="1211834" y="2667"/>
                </a:lnTo>
                <a:lnTo>
                  <a:pt x="1211707" y="6096"/>
                </a:lnTo>
                <a:lnTo>
                  <a:pt x="1211452" y="9652"/>
                </a:lnTo>
                <a:lnTo>
                  <a:pt x="1213992" y="12700"/>
                </a:lnTo>
                <a:lnTo>
                  <a:pt x="1282020" y="17417"/>
                </a:lnTo>
                <a:lnTo>
                  <a:pt x="1303147" y="6985"/>
                </a:lnTo>
                <a:lnTo>
                  <a:pt x="1315416" y="6985"/>
                </a:lnTo>
                <a:lnTo>
                  <a:pt x="12148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8320" marR="5080" indent="-1585595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¿Para </a:t>
            </a:r>
            <a:r>
              <a:rPr spc="-5" dirty="0"/>
              <a:t>qué </a:t>
            </a:r>
            <a:r>
              <a:rPr spc="-10" dirty="0"/>
              <a:t>sirve </a:t>
            </a:r>
            <a:r>
              <a:rPr spc="-5" dirty="0"/>
              <a:t>la </a:t>
            </a:r>
            <a:r>
              <a:rPr spc="-15" dirty="0"/>
              <a:t>estructura  </a:t>
            </a:r>
            <a:r>
              <a:rPr spc="-20" dirty="0"/>
              <a:t>Switch</a:t>
            </a:r>
            <a:r>
              <a:rPr spc="-10" dirty="0"/>
              <a:t> </a:t>
            </a:r>
            <a:r>
              <a:rPr spc="-5" dirty="0"/>
              <a:t>Case?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25130" cy="2919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Es una </a:t>
            </a:r>
            <a:r>
              <a:rPr sz="3200" spc="-15" dirty="0">
                <a:latin typeface="Calibri"/>
                <a:cs typeface="Calibri"/>
              </a:rPr>
              <a:t>estructura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control </a:t>
            </a:r>
            <a:r>
              <a:rPr sz="3200" spc="-5" dirty="0">
                <a:latin typeface="Calibri"/>
                <a:cs typeface="Calibri"/>
              </a:rPr>
              <a:t>que funciona </a:t>
            </a:r>
            <a:r>
              <a:rPr sz="3200" spc="-10" dirty="0">
                <a:latin typeface="Calibri"/>
                <a:cs typeface="Calibri"/>
              </a:rPr>
              <a:t>como  “If’s” </a:t>
            </a:r>
            <a:r>
              <a:rPr sz="3200" dirty="0">
                <a:latin typeface="Calibri"/>
                <a:cs typeface="Calibri"/>
              </a:rPr>
              <a:t>anidados, es </a:t>
            </a:r>
            <a:r>
              <a:rPr sz="3200" spc="-5" dirty="0">
                <a:latin typeface="Calibri"/>
                <a:cs typeface="Calibri"/>
              </a:rPr>
              <a:t>decir una </a:t>
            </a:r>
            <a:r>
              <a:rPr sz="3200" spc="-10" dirty="0">
                <a:latin typeface="Calibri"/>
                <a:cs typeface="Calibri"/>
              </a:rPr>
              <a:t>condición </a:t>
            </a:r>
            <a:r>
              <a:rPr sz="3200" spc="-15" dirty="0">
                <a:latin typeface="Calibri"/>
                <a:cs typeface="Calibri"/>
              </a:rPr>
              <a:t>dentro </a:t>
            </a:r>
            <a:r>
              <a:rPr sz="3200" spc="-5" dirty="0">
                <a:latin typeface="Calibri"/>
                <a:cs typeface="Calibri"/>
              </a:rPr>
              <a:t>de  </a:t>
            </a:r>
            <a:r>
              <a:rPr sz="3200" spc="-15" dirty="0">
                <a:latin typeface="Calibri"/>
                <a:cs typeface="Calibri"/>
              </a:rPr>
              <a:t>otra.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95250" algn="just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Se usa </a:t>
            </a:r>
            <a:r>
              <a:rPr sz="3200" spc="-20" dirty="0">
                <a:latin typeface="Calibri"/>
                <a:cs typeface="Calibri"/>
              </a:rPr>
              <a:t>mayormente para </a:t>
            </a:r>
            <a:r>
              <a:rPr sz="3200" spc="-10" dirty="0">
                <a:latin typeface="Calibri"/>
                <a:cs typeface="Calibri"/>
              </a:rPr>
              <a:t>crear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menús.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For, </a:t>
            </a:r>
            <a:r>
              <a:rPr dirty="0"/>
              <a:t>While y </a:t>
            </a:r>
            <a:r>
              <a:rPr spc="-5" dirty="0"/>
              <a:t>Do</a:t>
            </a:r>
            <a:r>
              <a:rPr spc="20" dirty="0"/>
              <a:t> </a:t>
            </a:r>
            <a:r>
              <a:rPr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133600"/>
            <a:ext cx="35814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-15" dirty="0">
                <a:solidFill>
                  <a:srgbClr val="0070C0"/>
                </a:solidFill>
                <a:latin typeface="Berlin Sans FB Demi" panose="020E0802020502020306" pitchFamily="34" charset="0"/>
                <a:cs typeface="Calibri"/>
              </a:rPr>
              <a:t>Estructuras </a:t>
            </a:r>
            <a:r>
              <a:rPr sz="5400" b="1" spc="-5" dirty="0">
                <a:solidFill>
                  <a:srgbClr val="0070C0"/>
                </a:solidFill>
                <a:latin typeface="Berlin Sans FB Demi" panose="020E0802020502020306" pitchFamily="34" charset="0"/>
                <a:cs typeface="Calibri"/>
              </a:rPr>
              <a:t>de </a:t>
            </a:r>
            <a:r>
              <a:rPr sz="5400" b="1" spc="-15" dirty="0">
                <a:solidFill>
                  <a:srgbClr val="0070C0"/>
                </a:solidFill>
                <a:latin typeface="Berlin Sans FB Demi" panose="020E0802020502020306" pitchFamily="34" charset="0"/>
                <a:cs typeface="Calibri"/>
              </a:rPr>
              <a:t>Control</a:t>
            </a:r>
            <a:r>
              <a:rPr sz="5400" b="1" spc="20" dirty="0">
                <a:solidFill>
                  <a:srgbClr val="0070C0"/>
                </a:solidFill>
                <a:latin typeface="Berlin Sans FB Demi" panose="020E0802020502020306" pitchFamily="34" charset="0"/>
                <a:cs typeface="Calibri"/>
              </a:rPr>
              <a:t> </a:t>
            </a:r>
            <a:r>
              <a:rPr sz="5400" b="1" spc="-20" dirty="0">
                <a:solidFill>
                  <a:srgbClr val="0070C0"/>
                </a:solidFill>
                <a:latin typeface="Berlin Sans FB Demi" panose="020E0802020502020306" pitchFamily="34" charset="0"/>
                <a:cs typeface="Calibri"/>
              </a:rPr>
              <a:t>Iterativas</a:t>
            </a:r>
            <a:endParaRPr sz="5400" b="1" dirty="0">
              <a:solidFill>
                <a:srgbClr val="0070C0"/>
              </a:solidFill>
              <a:latin typeface="Berlin Sans FB Demi" panose="020E0802020502020306" pitchFamily="34" charset="0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0" y="2286000"/>
            <a:ext cx="3734308" cy="2467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33400" y="1858059"/>
            <a:ext cx="5255260" cy="2596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5080" indent="0" algn="just">
              <a:spcBef>
                <a:spcPts val="105"/>
              </a:spcBef>
              <a:buNone/>
            </a:pPr>
            <a:r>
              <a:rPr lang="es-CO" sz="2800" spc="-5" dirty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s-CO"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necesitamos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proceso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se 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repita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cantidad  definida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de veces,  podríamos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repetir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el 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sz="28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manualmente, 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obviamente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este 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no sería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el 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óptimo.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49" y="461594"/>
            <a:ext cx="8076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¿Qué </a:t>
            </a:r>
            <a:r>
              <a:rPr sz="4400" dirty="0"/>
              <a:t>son las </a:t>
            </a:r>
            <a:r>
              <a:rPr sz="4400" spc="-10" dirty="0"/>
              <a:t>Estructuras</a:t>
            </a:r>
            <a:r>
              <a:rPr sz="4400" spc="-30" dirty="0"/>
              <a:t> </a:t>
            </a:r>
            <a:r>
              <a:rPr sz="4400" spc="-20" dirty="0"/>
              <a:t>Iterativas?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6372225" y="1384553"/>
            <a:ext cx="1656714" cy="360045"/>
          </a:xfrm>
          <a:custGeom>
            <a:avLst/>
            <a:gdLst/>
            <a:ahLst/>
            <a:cxnLst/>
            <a:rect l="l" t="t" r="r" b="b"/>
            <a:pathLst>
              <a:path w="1656715" h="360044">
                <a:moveTo>
                  <a:pt x="0" y="180086"/>
                </a:moveTo>
                <a:lnTo>
                  <a:pt x="29577" y="132218"/>
                </a:lnTo>
                <a:lnTo>
                  <a:pt x="79723" y="102895"/>
                </a:lnTo>
                <a:lnTo>
                  <a:pt x="151485" y="76236"/>
                </a:lnTo>
                <a:lnTo>
                  <a:pt x="194740" y="64066"/>
                </a:lnTo>
                <a:lnTo>
                  <a:pt x="242522" y="52752"/>
                </a:lnTo>
                <a:lnTo>
                  <a:pt x="294538" y="42359"/>
                </a:lnTo>
                <a:lnTo>
                  <a:pt x="350497" y="32951"/>
                </a:lnTo>
                <a:lnTo>
                  <a:pt x="410106" y="24590"/>
                </a:lnTo>
                <a:lnTo>
                  <a:pt x="473072" y="17342"/>
                </a:lnTo>
                <a:lnTo>
                  <a:pt x="539104" y="11268"/>
                </a:lnTo>
                <a:lnTo>
                  <a:pt x="607909" y="6434"/>
                </a:lnTo>
                <a:lnTo>
                  <a:pt x="679195" y="2902"/>
                </a:lnTo>
                <a:lnTo>
                  <a:pt x="752669" y="736"/>
                </a:lnTo>
                <a:lnTo>
                  <a:pt x="828040" y="0"/>
                </a:lnTo>
                <a:lnTo>
                  <a:pt x="903411" y="736"/>
                </a:lnTo>
                <a:lnTo>
                  <a:pt x="976889" y="2902"/>
                </a:lnTo>
                <a:lnTo>
                  <a:pt x="1048179" y="6434"/>
                </a:lnTo>
                <a:lnTo>
                  <a:pt x="1116991" y="11268"/>
                </a:lnTo>
                <a:lnTo>
                  <a:pt x="1183031" y="17342"/>
                </a:lnTo>
                <a:lnTo>
                  <a:pt x="1246006" y="24590"/>
                </a:lnTo>
                <a:lnTo>
                  <a:pt x="1305624" y="32951"/>
                </a:lnTo>
                <a:lnTo>
                  <a:pt x="1361594" y="42359"/>
                </a:lnTo>
                <a:lnTo>
                  <a:pt x="1413621" y="52752"/>
                </a:lnTo>
                <a:lnTo>
                  <a:pt x="1461413" y="64066"/>
                </a:lnTo>
                <a:lnTo>
                  <a:pt x="1504679" y="76236"/>
                </a:lnTo>
                <a:lnTo>
                  <a:pt x="1543125" y="89201"/>
                </a:lnTo>
                <a:lnTo>
                  <a:pt x="1604388" y="117255"/>
                </a:lnTo>
                <a:lnTo>
                  <a:pt x="1642862" y="147719"/>
                </a:lnTo>
                <a:lnTo>
                  <a:pt x="1656206" y="180086"/>
                </a:lnTo>
                <a:lnTo>
                  <a:pt x="1652822" y="196473"/>
                </a:lnTo>
                <a:lnTo>
                  <a:pt x="1626620" y="227944"/>
                </a:lnTo>
                <a:lnTo>
                  <a:pt x="1576459" y="257252"/>
                </a:lnTo>
                <a:lnTo>
                  <a:pt x="1504679" y="283892"/>
                </a:lnTo>
                <a:lnTo>
                  <a:pt x="1461413" y="296052"/>
                </a:lnTo>
                <a:lnTo>
                  <a:pt x="1413621" y="307355"/>
                </a:lnTo>
                <a:lnTo>
                  <a:pt x="1361594" y="317738"/>
                </a:lnTo>
                <a:lnTo>
                  <a:pt x="1305624" y="327136"/>
                </a:lnTo>
                <a:lnTo>
                  <a:pt x="1246006" y="335486"/>
                </a:lnTo>
                <a:lnTo>
                  <a:pt x="1183031" y="342726"/>
                </a:lnTo>
                <a:lnTo>
                  <a:pt x="1116991" y="348792"/>
                </a:lnTo>
                <a:lnTo>
                  <a:pt x="1048179" y="353620"/>
                </a:lnTo>
                <a:lnTo>
                  <a:pt x="976889" y="357147"/>
                </a:lnTo>
                <a:lnTo>
                  <a:pt x="903411" y="359310"/>
                </a:lnTo>
                <a:lnTo>
                  <a:pt x="828040" y="360045"/>
                </a:lnTo>
                <a:lnTo>
                  <a:pt x="752669" y="359310"/>
                </a:lnTo>
                <a:lnTo>
                  <a:pt x="679195" y="357147"/>
                </a:lnTo>
                <a:lnTo>
                  <a:pt x="607909" y="353620"/>
                </a:lnTo>
                <a:lnTo>
                  <a:pt x="539104" y="348792"/>
                </a:lnTo>
                <a:lnTo>
                  <a:pt x="473072" y="342726"/>
                </a:lnTo>
                <a:lnTo>
                  <a:pt x="410106" y="335486"/>
                </a:lnTo>
                <a:lnTo>
                  <a:pt x="350497" y="327136"/>
                </a:lnTo>
                <a:lnTo>
                  <a:pt x="294538" y="317738"/>
                </a:lnTo>
                <a:lnTo>
                  <a:pt x="242522" y="307355"/>
                </a:lnTo>
                <a:lnTo>
                  <a:pt x="194740" y="296052"/>
                </a:lnTo>
                <a:lnTo>
                  <a:pt x="151485" y="283892"/>
                </a:lnTo>
                <a:lnTo>
                  <a:pt x="113048" y="270938"/>
                </a:lnTo>
                <a:lnTo>
                  <a:pt x="51802" y="242900"/>
                </a:lnTo>
                <a:lnTo>
                  <a:pt x="13340" y="212447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s-CO" dirty="0" smtClean="0"/>
              <a:t>inicio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148576" y="1744598"/>
            <a:ext cx="103505" cy="360045"/>
          </a:xfrm>
          <a:custGeom>
            <a:avLst/>
            <a:gdLst/>
            <a:ahLst/>
            <a:cxnLst/>
            <a:rect l="l" t="t" r="r" b="b"/>
            <a:pathLst>
              <a:path w="103504" h="360044">
                <a:moveTo>
                  <a:pt x="7112" y="264033"/>
                </a:moveTo>
                <a:lnTo>
                  <a:pt x="1016" y="267588"/>
                </a:lnTo>
                <a:lnTo>
                  <a:pt x="0" y="271525"/>
                </a:lnTo>
                <a:lnTo>
                  <a:pt x="1777" y="274447"/>
                </a:lnTo>
                <a:lnTo>
                  <a:pt x="51689" y="360045"/>
                </a:lnTo>
                <a:lnTo>
                  <a:pt x="59020" y="347472"/>
                </a:lnTo>
                <a:lnTo>
                  <a:pt x="45339" y="347472"/>
                </a:lnTo>
                <a:lnTo>
                  <a:pt x="45339" y="324049"/>
                </a:lnTo>
                <a:lnTo>
                  <a:pt x="10922" y="265049"/>
                </a:lnTo>
                <a:lnTo>
                  <a:pt x="7112" y="264033"/>
                </a:lnTo>
                <a:close/>
              </a:path>
              <a:path w="103504" h="360044">
                <a:moveTo>
                  <a:pt x="45339" y="324049"/>
                </a:moveTo>
                <a:lnTo>
                  <a:pt x="45339" y="347472"/>
                </a:lnTo>
                <a:lnTo>
                  <a:pt x="58039" y="347472"/>
                </a:lnTo>
                <a:lnTo>
                  <a:pt x="58039" y="344297"/>
                </a:lnTo>
                <a:lnTo>
                  <a:pt x="46227" y="344297"/>
                </a:lnTo>
                <a:lnTo>
                  <a:pt x="51688" y="334935"/>
                </a:lnTo>
                <a:lnTo>
                  <a:pt x="45339" y="324049"/>
                </a:lnTo>
                <a:close/>
              </a:path>
              <a:path w="103504" h="360044">
                <a:moveTo>
                  <a:pt x="96393" y="264033"/>
                </a:moveTo>
                <a:lnTo>
                  <a:pt x="92455" y="265049"/>
                </a:lnTo>
                <a:lnTo>
                  <a:pt x="58039" y="324049"/>
                </a:lnTo>
                <a:lnTo>
                  <a:pt x="58039" y="347472"/>
                </a:lnTo>
                <a:lnTo>
                  <a:pt x="59020" y="347472"/>
                </a:lnTo>
                <a:lnTo>
                  <a:pt x="101600" y="274447"/>
                </a:lnTo>
                <a:lnTo>
                  <a:pt x="103377" y="271525"/>
                </a:lnTo>
                <a:lnTo>
                  <a:pt x="102362" y="267588"/>
                </a:lnTo>
                <a:lnTo>
                  <a:pt x="99314" y="265811"/>
                </a:lnTo>
                <a:lnTo>
                  <a:pt x="96393" y="264033"/>
                </a:lnTo>
                <a:close/>
              </a:path>
              <a:path w="103504" h="360044">
                <a:moveTo>
                  <a:pt x="51689" y="334935"/>
                </a:moveTo>
                <a:lnTo>
                  <a:pt x="46227" y="344297"/>
                </a:lnTo>
                <a:lnTo>
                  <a:pt x="57150" y="344297"/>
                </a:lnTo>
                <a:lnTo>
                  <a:pt x="51689" y="334935"/>
                </a:lnTo>
                <a:close/>
              </a:path>
              <a:path w="103504" h="360044">
                <a:moveTo>
                  <a:pt x="58039" y="324049"/>
                </a:moveTo>
                <a:lnTo>
                  <a:pt x="51689" y="334935"/>
                </a:lnTo>
                <a:lnTo>
                  <a:pt x="57150" y="344297"/>
                </a:lnTo>
                <a:lnTo>
                  <a:pt x="58039" y="344297"/>
                </a:lnTo>
                <a:lnTo>
                  <a:pt x="58039" y="324049"/>
                </a:lnTo>
                <a:close/>
              </a:path>
              <a:path w="103504" h="360044">
                <a:moveTo>
                  <a:pt x="58039" y="0"/>
                </a:moveTo>
                <a:lnTo>
                  <a:pt x="45339" y="0"/>
                </a:lnTo>
                <a:lnTo>
                  <a:pt x="45339" y="324049"/>
                </a:lnTo>
                <a:lnTo>
                  <a:pt x="51689" y="334935"/>
                </a:lnTo>
                <a:lnTo>
                  <a:pt x="58038" y="324049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2225" y="2104644"/>
            <a:ext cx="1656714" cy="460375"/>
          </a:xfrm>
          <a:custGeom>
            <a:avLst/>
            <a:gdLst/>
            <a:ahLst/>
            <a:cxnLst/>
            <a:rect l="l" t="t" r="r" b="b"/>
            <a:pathLst>
              <a:path w="1656715" h="460375">
                <a:moveTo>
                  <a:pt x="0" y="460247"/>
                </a:moveTo>
                <a:lnTo>
                  <a:pt x="115062" y="0"/>
                </a:lnTo>
                <a:lnTo>
                  <a:pt x="1656206" y="0"/>
                </a:lnTo>
                <a:lnTo>
                  <a:pt x="1541145" y="460247"/>
                </a:lnTo>
                <a:lnTo>
                  <a:pt x="0" y="46024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04050" y="2170303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A,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2225" y="2852940"/>
            <a:ext cx="1656714" cy="5765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Calibri"/>
                <a:cs typeface="Calibri"/>
              </a:rPr>
              <a:t>C = A +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48576" y="2564892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2" y="192024"/>
                </a:moveTo>
                <a:lnTo>
                  <a:pt x="1016" y="195580"/>
                </a:lnTo>
                <a:lnTo>
                  <a:pt x="0" y="199390"/>
                </a:lnTo>
                <a:lnTo>
                  <a:pt x="51689" y="288036"/>
                </a:lnTo>
                <a:lnTo>
                  <a:pt x="59020" y="275463"/>
                </a:lnTo>
                <a:lnTo>
                  <a:pt x="45339" y="275463"/>
                </a:lnTo>
                <a:lnTo>
                  <a:pt x="45339" y="252040"/>
                </a:lnTo>
                <a:lnTo>
                  <a:pt x="10922" y="193040"/>
                </a:lnTo>
                <a:lnTo>
                  <a:pt x="7112" y="192024"/>
                </a:lnTo>
                <a:close/>
              </a:path>
              <a:path w="103504" h="288289">
                <a:moveTo>
                  <a:pt x="45339" y="252040"/>
                </a:moveTo>
                <a:lnTo>
                  <a:pt x="45339" y="275463"/>
                </a:lnTo>
                <a:lnTo>
                  <a:pt x="58039" y="275463"/>
                </a:lnTo>
                <a:lnTo>
                  <a:pt x="58039" y="272288"/>
                </a:lnTo>
                <a:lnTo>
                  <a:pt x="46227" y="272288"/>
                </a:lnTo>
                <a:lnTo>
                  <a:pt x="51689" y="262926"/>
                </a:lnTo>
                <a:lnTo>
                  <a:pt x="45339" y="252040"/>
                </a:lnTo>
                <a:close/>
              </a:path>
              <a:path w="103504" h="288289">
                <a:moveTo>
                  <a:pt x="96393" y="192024"/>
                </a:moveTo>
                <a:lnTo>
                  <a:pt x="92455" y="193040"/>
                </a:lnTo>
                <a:lnTo>
                  <a:pt x="58039" y="252040"/>
                </a:lnTo>
                <a:lnTo>
                  <a:pt x="58039" y="275463"/>
                </a:lnTo>
                <a:lnTo>
                  <a:pt x="59020" y="275463"/>
                </a:lnTo>
                <a:lnTo>
                  <a:pt x="103377" y="199390"/>
                </a:lnTo>
                <a:lnTo>
                  <a:pt x="102362" y="195580"/>
                </a:lnTo>
                <a:lnTo>
                  <a:pt x="99314" y="193802"/>
                </a:lnTo>
                <a:lnTo>
                  <a:pt x="96393" y="192024"/>
                </a:lnTo>
                <a:close/>
              </a:path>
              <a:path w="103504" h="288289">
                <a:moveTo>
                  <a:pt x="51688" y="262926"/>
                </a:moveTo>
                <a:lnTo>
                  <a:pt x="46227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4" h="288289">
                <a:moveTo>
                  <a:pt x="58039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9" y="272288"/>
                </a:lnTo>
                <a:lnTo>
                  <a:pt x="58039" y="252040"/>
                </a:lnTo>
                <a:close/>
              </a:path>
              <a:path w="103504" h="288289">
                <a:moveTo>
                  <a:pt x="58039" y="0"/>
                </a:moveTo>
                <a:lnTo>
                  <a:pt x="45339" y="0"/>
                </a:lnTo>
                <a:lnTo>
                  <a:pt x="45339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72225" y="3676535"/>
            <a:ext cx="1656714" cy="5765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Calibri"/>
                <a:cs typeface="Calibri"/>
              </a:rPr>
              <a:t>C = A + B +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48576" y="3429000"/>
            <a:ext cx="103377" cy="24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56730" y="4454283"/>
            <a:ext cx="1656714" cy="5765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Calibri"/>
                <a:cs typeface="Calibri"/>
              </a:rPr>
              <a:t>C = A + B +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40067" y="4252086"/>
            <a:ext cx="103124" cy="202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8696" y="5265165"/>
            <a:ext cx="1656714" cy="360680"/>
          </a:xfrm>
          <a:custGeom>
            <a:avLst/>
            <a:gdLst/>
            <a:ahLst/>
            <a:cxnLst/>
            <a:rect l="l" t="t" r="r" b="b"/>
            <a:pathLst>
              <a:path w="1656715" h="360679">
                <a:moveTo>
                  <a:pt x="0" y="180086"/>
                </a:moveTo>
                <a:lnTo>
                  <a:pt x="29586" y="132218"/>
                </a:lnTo>
                <a:lnTo>
                  <a:pt x="79747" y="102895"/>
                </a:lnTo>
                <a:lnTo>
                  <a:pt x="151527" y="76236"/>
                </a:lnTo>
                <a:lnTo>
                  <a:pt x="194793" y="64066"/>
                </a:lnTo>
                <a:lnTo>
                  <a:pt x="242585" y="52752"/>
                </a:lnTo>
                <a:lnTo>
                  <a:pt x="294612" y="42359"/>
                </a:lnTo>
                <a:lnTo>
                  <a:pt x="350582" y="32951"/>
                </a:lnTo>
                <a:lnTo>
                  <a:pt x="410200" y="24590"/>
                </a:lnTo>
                <a:lnTo>
                  <a:pt x="473175" y="17342"/>
                </a:lnTo>
                <a:lnTo>
                  <a:pt x="539215" y="11268"/>
                </a:lnTo>
                <a:lnTo>
                  <a:pt x="608027" y="6434"/>
                </a:lnTo>
                <a:lnTo>
                  <a:pt x="679317" y="2902"/>
                </a:lnTo>
                <a:lnTo>
                  <a:pt x="752795" y="736"/>
                </a:lnTo>
                <a:lnTo>
                  <a:pt x="828167" y="0"/>
                </a:lnTo>
                <a:lnTo>
                  <a:pt x="903537" y="736"/>
                </a:lnTo>
                <a:lnTo>
                  <a:pt x="977011" y="2902"/>
                </a:lnTo>
                <a:lnTo>
                  <a:pt x="1048297" y="6434"/>
                </a:lnTo>
                <a:lnTo>
                  <a:pt x="1117102" y="11268"/>
                </a:lnTo>
                <a:lnTo>
                  <a:pt x="1183134" y="17342"/>
                </a:lnTo>
                <a:lnTo>
                  <a:pt x="1246100" y="24590"/>
                </a:lnTo>
                <a:lnTo>
                  <a:pt x="1305709" y="32951"/>
                </a:lnTo>
                <a:lnTo>
                  <a:pt x="1361668" y="42359"/>
                </a:lnTo>
                <a:lnTo>
                  <a:pt x="1413684" y="52752"/>
                </a:lnTo>
                <a:lnTo>
                  <a:pt x="1461466" y="64066"/>
                </a:lnTo>
                <a:lnTo>
                  <a:pt x="1504721" y="76236"/>
                </a:lnTo>
                <a:lnTo>
                  <a:pt x="1543158" y="89201"/>
                </a:lnTo>
                <a:lnTo>
                  <a:pt x="1604404" y="117255"/>
                </a:lnTo>
                <a:lnTo>
                  <a:pt x="1642866" y="147719"/>
                </a:lnTo>
                <a:lnTo>
                  <a:pt x="1656206" y="180086"/>
                </a:lnTo>
                <a:lnTo>
                  <a:pt x="1652823" y="196474"/>
                </a:lnTo>
                <a:lnTo>
                  <a:pt x="1626629" y="227947"/>
                </a:lnTo>
                <a:lnTo>
                  <a:pt x="1576483" y="257260"/>
                </a:lnTo>
                <a:lnTo>
                  <a:pt x="1504721" y="283905"/>
                </a:lnTo>
                <a:lnTo>
                  <a:pt x="1461466" y="296068"/>
                </a:lnTo>
                <a:lnTo>
                  <a:pt x="1413684" y="307374"/>
                </a:lnTo>
                <a:lnTo>
                  <a:pt x="1361668" y="317760"/>
                </a:lnTo>
                <a:lnTo>
                  <a:pt x="1305709" y="327161"/>
                </a:lnTo>
                <a:lnTo>
                  <a:pt x="1246100" y="335515"/>
                </a:lnTo>
                <a:lnTo>
                  <a:pt x="1183134" y="342757"/>
                </a:lnTo>
                <a:lnTo>
                  <a:pt x="1117102" y="348825"/>
                </a:lnTo>
                <a:lnTo>
                  <a:pt x="1048297" y="353655"/>
                </a:lnTo>
                <a:lnTo>
                  <a:pt x="977011" y="357184"/>
                </a:lnTo>
                <a:lnTo>
                  <a:pt x="903537" y="359347"/>
                </a:lnTo>
                <a:lnTo>
                  <a:pt x="828167" y="360083"/>
                </a:lnTo>
                <a:lnTo>
                  <a:pt x="752795" y="359347"/>
                </a:lnTo>
                <a:lnTo>
                  <a:pt x="679317" y="357184"/>
                </a:lnTo>
                <a:lnTo>
                  <a:pt x="608027" y="353655"/>
                </a:lnTo>
                <a:lnTo>
                  <a:pt x="539215" y="348825"/>
                </a:lnTo>
                <a:lnTo>
                  <a:pt x="473175" y="342757"/>
                </a:lnTo>
                <a:lnTo>
                  <a:pt x="410200" y="335515"/>
                </a:lnTo>
                <a:lnTo>
                  <a:pt x="350582" y="327161"/>
                </a:lnTo>
                <a:lnTo>
                  <a:pt x="294612" y="317760"/>
                </a:lnTo>
                <a:lnTo>
                  <a:pt x="242585" y="307374"/>
                </a:lnTo>
                <a:lnTo>
                  <a:pt x="194793" y="296068"/>
                </a:lnTo>
                <a:lnTo>
                  <a:pt x="151527" y="283905"/>
                </a:lnTo>
                <a:lnTo>
                  <a:pt x="113081" y="270947"/>
                </a:lnTo>
                <a:lnTo>
                  <a:pt x="51818" y="242905"/>
                </a:lnTo>
                <a:lnTo>
                  <a:pt x="13344" y="212448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16622" y="5281421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22032" y="5029834"/>
            <a:ext cx="103124" cy="235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7834" y="461594"/>
            <a:ext cx="7626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0" dirty="0"/>
              <a:t>¿Y </a:t>
            </a:r>
            <a:r>
              <a:rPr sz="4400" spc="-5" dirty="0"/>
              <a:t>si </a:t>
            </a:r>
            <a:r>
              <a:rPr sz="4400" dirty="0"/>
              <a:t>no sabes </a:t>
            </a:r>
            <a:r>
              <a:rPr sz="4400" spc="-15" dirty="0"/>
              <a:t>cuanto </a:t>
            </a:r>
            <a:r>
              <a:rPr sz="4400" dirty="0"/>
              <a:t>se</a:t>
            </a:r>
            <a:r>
              <a:rPr sz="4400" spc="105" dirty="0"/>
              <a:t> </a:t>
            </a:r>
            <a:r>
              <a:rPr sz="4400" spc="-20" dirty="0"/>
              <a:t>repetirá?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07565"/>
            <a:ext cx="392493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Cuando </a:t>
            </a:r>
            <a:r>
              <a:rPr sz="3200" spc="-10" dirty="0">
                <a:latin typeface="Calibri"/>
                <a:cs typeface="Calibri"/>
              </a:rPr>
              <a:t>necesitamos  </a:t>
            </a:r>
            <a:r>
              <a:rPr sz="3200" spc="-5" dirty="0">
                <a:latin typeface="Calibri"/>
                <a:cs typeface="Calibri"/>
              </a:rPr>
              <a:t>que un </a:t>
            </a:r>
            <a:r>
              <a:rPr sz="3200" spc="-10" dirty="0">
                <a:latin typeface="Calibri"/>
                <a:cs typeface="Calibri"/>
              </a:rPr>
              <a:t>proceso </a:t>
            </a:r>
            <a:r>
              <a:rPr sz="3200" spc="-5" dirty="0">
                <a:latin typeface="Calibri"/>
                <a:cs typeface="Calibri"/>
              </a:rPr>
              <a:t>se  </a:t>
            </a:r>
            <a:r>
              <a:rPr sz="3200" spc="-15" dirty="0">
                <a:latin typeface="Calibri"/>
                <a:cs typeface="Calibri"/>
              </a:rPr>
              <a:t>repita </a:t>
            </a:r>
            <a:r>
              <a:rPr sz="3200" spc="-5" dirty="0">
                <a:latin typeface="Calibri"/>
                <a:cs typeface="Calibri"/>
              </a:rPr>
              <a:t>una </a:t>
            </a:r>
            <a:r>
              <a:rPr sz="3200" spc="-10" dirty="0">
                <a:latin typeface="Calibri"/>
                <a:cs typeface="Calibri"/>
              </a:rPr>
              <a:t>cantidad  indefinida, </a:t>
            </a:r>
            <a:r>
              <a:rPr sz="3200" spc="-5" dirty="0">
                <a:latin typeface="Calibri"/>
                <a:cs typeface="Calibri"/>
              </a:rPr>
              <a:t>que  dependa de </a:t>
            </a:r>
            <a:r>
              <a:rPr sz="3200" spc="-10" dirty="0">
                <a:latin typeface="Calibri"/>
                <a:cs typeface="Calibri"/>
              </a:rPr>
              <a:t>algo </a:t>
            </a:r>
            <a:r>
              <a:rPr sz="3200" spc="-5" dirty="0">
                <a:latin typeface="Calibri"/>
                <a:cs typeface="Calibri"/>
              </a:rPr>
              <a:t>que  </a:t>
            </a:r>
            <a:r>
              <a:rPr sz="3200" spc="-40" dirty="0">
                <a:latin typeface="Calibri"/>
                <a:cs typeface="Calibri"/>
              </a:rPr>
              <a:t>vaya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suceder  </a:t>
            </a:r>
            <a:r>
              <a:rPr sz="3200" spc="-25" dirty="0">
                <a:latin typeface="Calibri"/>
                <a:cs typeface="Calibri"/>
              </a:rPr>
              <a:t>durante </a:t>
            </a:r>
            <a:r>
              <a:rPr sz="3200" dirty="0">
                <a:latin typeface="Calibri"/>
                <a:cs typeface="Calibri"/>
              </a:rPr>
              <a:t>el </a:t>
            </a:r>
            <a:r>
              <a:rPr sz="3200" spc="-15" dirty="0">
                <a:latin typeface="Calibri"/>
                <a:cs typeface="Calibri"/>
              </a:rPr>
              <a:t>transcurso  </a:t>
            </a:r>
            <a:r>
              <a:rPr sz="3200" spc="-5" dirty="0">
                <a:latin typeface="Calibri"/>
                <a:cs typeface="Calibri"/>
              </a:rPr>
              <a:t>del algoritmo.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¿Cómo  hacerlo?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4189" y="1484757"/>
            <a:ext cx="1728470" cy="576580"/>
          </a:xfrm>
          <a:custGeom>
            <a:avLst/>
            <a:gdLst/>
            <a:ahLst/>
            <a:cxnLst/>
            <a:rect l="l" t="t" r="r" b="b"/>
            <a:pathLst>
              <a:path w="1728470" h="576580">
                <a:moveTo>
                  <a:pt x="0" y="288035"/>
                </a:moveTo>
                <a:lnTo>
                  <a:pt x="10270" y="243507"/>
                </a:lnTo>
                <a:lnTo>
                  <a:pt x="40056" y="201123"/>
                </a:lnTo>
                <a:lnTo>
                  <a:pt x="87823" y="161397"/>
                </a:lnTo>
                <a:lnTo>
                  <a:pt x="152033" y="124842"/>
                </a:lnTo>
                <a:lnTo>
                  <a:pt x="189824" y="107915"/>
                </a:lnTo>
                <a:lnTo>
                  <a:pt x="231150" y="91973"/>
                </a:lnTo>
                <a:lnTo>
                  <a:pt x="275819" y="77080"/>
                </a:lnTo>
                <a:lnTo>
                  <a:pt x="323638" y="63301"/>
                </a:lnTo>
                <a:lnTo>
                  <a:pt x="374417" y="50700"/>
                </a:lnTo>
                <a:lnTo>
                  <a:pt x="427961" y="39341"/>
                </a:lnTo>
                <a:lnTo>
                  <a:pt x="484081" y="29289"/>
                </a:lnTo>
                <a:lnTo>
                  <a:pt x="542582" y="20607"/>
                </a:lnTo>
                <a:lnTo>
                  <a:pt x="603275" y="13359"/>
                </a:lnTo>
                <a:lnTo>
                  <a:pt x="665965" y="7611"/>
                </a:lnTo>
                <a:lnTo>
                  <a:pt x="730462" y="3425"/>
                </a:lnTo>
                <a:lnTo>
                  <a:pt x="796574" y="867"/>
                </a:lnTo>
                <a:lnTo>
                  <a:pt x="864108" y="0"/>
                </a:lnTo>
                <a:lnTo>
                  <a:pt x="931625" y="867"/>
                </a:lnTo>
                <a:lnTo>
                  <a:pt x="997723" y="3425"/>
                </a:lnTo>
                <a:lnTo>
                  <a:pt x="1062210" y="7611"/>
                </a:lnTo>
                <a:lnTo>
                  <a:pt x="1124893" y="13359"/>
                </a:lnTo>
                <a:lnTo>
                  <a:pt x="1185580" y="20607"/>
                </a:lnTo>
                <a:lnTo>
                  <a:pt x="1244079" y="29289"/>
                </a:lnTo>
                <a:lnTo>
                  <a:pt x="1300197" y="39341"/>
                </a:lnTo>
                <a:lnTo>
                  <a:pt x="1353743" y="50700"/>
                </a:lnTo>
                <a:lnTo>
                  <a:pt x="1404523" y="63301"/>
                </a:lnTo>
                <a:lnTo>
                  <a:pt x="1452346" y="77080"/>
                </a:lnTo>
                <a:lnTo>
                  <a:pt x="1497020" y="91973"/>
                </a:lnTo>
                <a:lnTo>
                  <a:pt x="1538351" y="107915"/>
                </a:lnTo>
                <a:lnTo>
                  <a:pt x="1576148" y="124842"/>
                </a:lnTo>
                <a:lnTo>
                  <a:pt x="1610218" y="142691"/>
                </a:lnTo>
                <a:lnTo>
                  <a:pt x="1666410" y="180896"/>
                </a:lnTo>
                <a:lnTo>
                  <a:pt x="1705389" y="222015"/>
                </a:lnTo>
                <a:lnTo>
                  <a:pt x="1725615" y="265535"/>
                </a:lnTo>
                <a:lnTo>
                  <a:pt x="1728215" y="288035"/>
                </a:lnTo>
                <a:lnTo>
                  <a:pt x="1725615" y="310552"/>
                </a:lnTo>
                <a:lnTo>
                  <a:pt x="1705389" y="354096"/>
                </a:lnTo>
                <a:lnTo>
                  <a:pt x="1666410" y="395228"/>
                </a:lnTo>
                <a:lnTo>
                  <a:pt x="1610218" y="433436"/>
                </a:lnTo>
                <a:lnTo>
                  <a:pt x="1576148" y="451284"/>
                </a:lnTo>
                <a:lnTo>
                  <a:pt x="1538351" y="468210"/>
                </a:lnTo>
                <a:lnTo>
                  <a:pt x="1497020" y="484148"/>
                </a:lnTo>
                <a:lnTo>
                  <a:pt x="1452346" y="499036"/>
                </a:lnTo>
                <a:lnTo>
                  <a:pt x="1404523" y="512810"/>
                </a:lnTo>
                <a:lnTo>
                  <a:pt x="1353743" y="525405"/>
                </a:lnTo>
                <a:lnTo>
                  <a:pt x="1300197" y="536758"/>
                </a:lnTo>
                <a:lnTo>
                  <a:pt x="1244079" y="546804"/>
                </a:lnTo>
                <a:lnTo>
                  <a:pt x="1185580" y="555481"/>
                </a:lnTo>
                <a:lnTo>
                  <a:pt x="1124893" y="562723"/>
                </a:lnTo>
                <a:lnTo>
                  <a:pt x="1062210" y="568467"/>
                </a:lnTo>
                <a:lnTo>
                  <a:pt x="997723" y="572649"/>
                </a:lnTo>
                <a:lnTo>
                  <a:pt x="931625" y="575205"/>
                </a:lnTo>
                <a:lnTo>
                  <a:pt x="864108" y="576071"/>
                </a:lnTo>
                <a:lnTo>
                  <a:pt x="796574" y="575205"/>
                </a:lnTo>
                <a:lnTo>
                  <a:pt x="730462" y="572649"/>
                </a:lnTo>
                <a:lnTo>
                  <a:pt x="665965" y="568467"/>
                </a:lnTo>
                <a:lnTo>
                  <a:pt x="603275" y="562723"/>
                </a:lnTo>
                <a:lnTo>
                  <a:pt x="542582" y="555481"/>
                </a:lnTo>
                <a:lnTo>
                  <a:pt x="484081" y="546804"/>
                </a:lnTo>
                <a:lnTo>
                  <a:pt x="427961" y="536758"/>
                </a:lnTo>
                <a:lnTo>
                  <a:pt x="374417" y="525405"/>
                </a:lnTo>
                <a:lnTo>
                  <a:pt x="323638" y="512810"/>
                </a:lnTo>
                <a:lnTo>
                  <a:pt x="275819" y="499036"/>
                </a:lnTo>
                <a:lnTo>
                  <a:pt x="231150" y="484148"/>
                </a:lnTo>
                <a:lnTo>
                  <a:pt x="189824" y="468210"/>
                </a:lnTo>
                <a:lnTo>
                  <a:pt x="152033" y="451284"/>
                </a:lnTo>
                <a:lnTo>
                  <a:pt x="117968" y="433436"/>
                </a:lnTo>
                <a:lnTo>
                  <a:pt x="61788" y="395228"/>
                </a:lnTo>
                <a:lnTo>
                  <a:pt x="22820" y="354096"/>
                </a:lnTo>
                <a:lnTo>
                  <a:pt x="2599" y="310552"/>
                </a:lnTo>
                <a:lnTo>
                  <a:pt x="0" y="288035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87439" y="1607896"/>
            <a:ext cx="524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197" y="2392679"/>
            <a:ext cx="1656714" cy="460375"/>
          </a:xfrm>
          <a:custGeom>
            <a:avLst/>
            <a:gdLst/>
            <a:ahLst/>
            <a:cxnLst/>
            <a:rect l="l" t="t" r="r" b="b"/>
            <a:pathLst>
              <a:path w="1656715" h="460375">
                <a:moveTo>
                  <a:pt x="0" y="460248"/>
                </a:moveTo>
                <a:lnTo>
                  <a:pt x="115062" y="0"/>
                </a:lnTo>
                <a:lnTo>
                  <a:pt x="1656206" y="0"/>
                </a:lnTo>
                <a:lnTo>
                  <a:pt x="1541145" y="460248"/>
                </a:lnTo>
                <a:lnTo>
                  <a:pt x="0" y="460248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88277" y="2458339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A,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6197" y="3140976"/>
            <a:ext cx="1656714" cy="5765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Calibri"/>
                <a:cs typeface="Calibri"/>
              </a:rPr>
              <a:t>C = A +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2548" y="2852927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1" y="192024"/>
                </a:moveTo>
                <a:lnTo>
                  <a:pt x="1016" y="195580"/>
                </a:lnTo>
                <a:lnTo>
                  <a:pt x="0" y="199389"/>
                </a:lnTo>
                <a:lnTo>
                  <a:pt x="51689" y="288036"/>
                </a:lnTo>
                <a:lnTo>
                  <a:pt x="59020" y="275463"/>
                </a:lnTo>
                <a:lnTo>
                  <a:pt x="45339" y="275463"/>
                </a:lnTo>
                <a:lnTo>
                  <a:pt x="45339" y="252040"/>
                </a:lnTo>
                <a:lnTo>
                  <a:pt x="10922" y="193039"/>
                </a:lnTo>
                <a:lnTo>
                  <a:pt x="7111" y="192024"/>
                </a:lnTo>
                <a:close/>
              </a:path>
              <a:path w="103504" h="288289">
                <a:moveTo>
                  <a:pt x="45339" y="252040"/>
                </a:moveTo>
                <a:lnTo>
                  <a:pt x="45339" y="275463"/>
                </a:lnTo>
                <a:lnTo>
                  <a:pt x="58039" y="275463"/>
                </a:lnTo>
                <a:lnTo>
                  <a:pt x="58039" y="272288"/>
                </a:lnTo>
                <a:lnTo>
                  <a:pt x="46227" y="272288"/>
                </a:lnTo>
                <a:lnTo>
                  <a:pt x="51688" y="262926"/>
                </a:lnTo>
                <a:lnTo>
                  <a:pt x="45339" y="252040"/>
                </a:lnTo>
                <a:close/>
              </a:path>
              <a:path w="103504" h="288289">
                <a:moveTo>
                  <a:pt x="96393" y="192024"/>
                </a:moveTo>
                <a:lnTo>
                  <a:pt x="92455" y="193039"/>
                </a:lnTo>
                <a:lnTo>
                  <a:pt x="58039" y="252040"/>
                </a:lnTo>
                <a:lnTo>
                  <a:pt x="58039" y="275463"/>
                </a:lnTo>
                <a:lnTo>
                  <a:pt x="59020" y="275463"/>
                </a:lnTo>
                <a:lnTo>
                  <a:pt x="103377" y="199389"/>
                </a:lnTo>
                <a:lnTo>
                  <a:pt x="102361" y="195580"/>
                </a:lnTo>
                <a:lnTo>
                  <a:pt x="99314" y="193801"/>
                </a:lnTo>
                <a:lnTo>
                  <a:pt x="96393" y="192024"/>
                </a:lnTo>
                <a:close/>
              </a:path>
              <a:path w="103504" h="288289">
                <a:moveTo>
                  <a:pt x="51689" y="262926"/>
                </a:moveTo>
                <a:lnTo>
                  <a:pt x="46227" y="272288"/>
                </a:lnTo>
                <a:lnTo>
                  <a:pt x="57150" y="272288"/>
                </a:lnTo>
                <a:lnTo>
                  <a:pt x="51689" y="262926"/>
                </a:lnTo>
                <a:close/>
              </a:path>
              <a:path w="103504" h="288289">
                <a:moveTo>
                  <a:pt x="58039" y="252040"/>
                </a:moveTo>
                <a:lnTo>
                  <a:pt x="51689" y="262926"/>
                </a:lnTo>
                <a:lnTo>
                  <a:pt x="57150" y="272288"/>
                </a:lnTo>
                <a:lnTo>
                  <a:pt x="58039" y="272288"/>
                </a:lnTo>
                <a:lnTo>
                  <a:pt x="58039" y="252040"/>
                </a:lnTo>
                <a:close/>
              </a:path>
              <a:path w="103504" h="288289">
                <a:moveTo>
                  <a:pt x="58039" y="0"/>
                </a:moveTo>
                <a:lnTo>
                  <a:pt x="45339" y="0"/>
                </a:lnTo>
                <a:lnTo>
                  <a:pt x="45339" y="252040"/>
                </a:lnTo>
                <a:lnTo>
                  <a:pt x="51689" y="262926"/>
                </a:lnTo>
                <a:lnTo>
                  <a:pt x="58038" y="252040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4289" y="2060829"/>
            <a:ext cx="103505" cy="332105"/>
          </a:xfrm>
          <a:custGeom>
            <a:avLst/>
            <a:gdLst/>
            <a:ahLst/>
            <a:cxnLst/>
            <a:rect l="l" t="t" r="r" b="b"/>
            <a:pathLst>
              <a:path w="103504" h="332105">
                <a:moveTo>
                  <a:pt x="7111" y="235838"/>
                </a:moveTo>
                <a:lnTo>
                  <a:pt x="1015" y="239395"/>
                </a:lnTo>
                <a:lnTo>
                  <a:pt x="0" y="243332"/>
                </a:lnTo>
                <a:lnTo>
                  <a:pt x="1777" y="246253"/>
                </a:lnTo>
                <a:lnTo>
                  <a:pt x="51688" y="331850"/>
                </a:lnTo>
                <a:lnTo>
                  <a:pt x="59020" y="319278"/>
                </a:lnTo>
                <a:lnTo>
                  <a:pt x="45338" y="319278"/>
                </a:lnTo>
                <a:lnTo>
                  <a:pt x="45338" y="295855"/>
                </a:lnTo>
                <a:lnTo>
                  <a:pt x="10921" y="236855"/>
                </a:lnTo>
                <a:lnTo>
                  <a:pt x="7111" y="235838"/>
                </a:lnTo>
                <a:close/>
              </a:path>
              <a:path w="103504" h="332105">
                <a:moveTo>
                  <a:pt x="45339" y="295855"/>
                </a:moveTo>
                <a:lnTo>
                  <a:pt x="45338" y="319278"/>
                </a:lnTo>
                <a:lnTo>
                  <a:pt x="58038" y="319278"/>
                </a:lnTo>
                <a:lnTo>
                  <a:pt x="58038" y="316103"/>
                </a:lnTo>
                <a:lnTo>
                  <a:pt x="46227" y="316103"/>
                </a:lnTo>
                <a:lnTo>
                  <a:pt x="51688" y="306741"/>
                </a:lnTo>
                <a:lnTo>
                  <a:pt x="45339" y="295855"/>
                </a:lnTo>
                <a:close/>
              </a:path>
              <a:path w="103504" h="332105">
                <a:moveTo>
                  <a:pt x="96265" y="235838"/>
                </a:moveTo>
                <a:lnTo>
                  <a:pt x="92455" y="236855"/>
                </a:lnTo>
                <a:lnTo>
                  <a:pt x="58038" y="295855"/>
                </a:lnTo>
                <a:lnTo>
                  <a:pt x="58038" y="319278"/>
                </a:lnTo>
                <a:lnTo>
                  <a:pt x="59020" y="319278"/>
                </a:lnTo>
                <a:lnTo>
                  <a:pt x="101600" y="246253"/>
                </a:lnTo>
                <a:lnTo>
                  <a:pt x="103377" y="243332"/>
                </a:lnTo>
                <a:lnTo>
                  <a:pt x="102361" y="239395"/>
                </a:lnTo>
                <a:lnTo>
                  <a:pt x="96265" y="235838"/>
                </a:lnTo>
                <a:close/>
              </a:path>
              <a:path w="103504" h="332105">
                <a:moveTo>
                  <a:pt x="51688" y="306741"/>
                </a:moveTo>
                <a:lnTo>
                  <a:pt x="46227" y="316103"/>
                </a:lnTo>
                <a:lnTo>
                  <a:pt x="57150" y="316103"/>
                </a:lnTo>
                <a:lnTo>
                  <a:pt x="51688" y="306741"/>
                </a:lnTo>
                <a:close/>
              </a:path>
              <a:path w="103504" h="332105">
                <a:moveTo>
                  <a:pt x="58038" y="295855"/>
                </a:moveTo>
                <a:lnTo>
                  <a:pt x="51688" y="306741"/>
                </a:lnTo>
                <a:lnTo>
                  <a:pt x="57150" y="316103"/>
                </a:lnTo>
                <a:lnTo>
                  <a:pt x="58038" y="316103"/>
                </a:lnTo>
                <a:lnTo>
                  <a:pt x="58038" y="295855"/>
                </a:lnTo>
                <a:close/>
              </a:path>
              <a:path w="103504" h="332105">
                <a:moveTo>
                  <a:pt x="58038" y="0"/>
                </a:moveTo>
                <a:lnTo>
                  <a:pt x="45338" y="0"/>
                </a:lnTo>
                <a:lnTo>
                  <a:pt x="45339" y="295855"/>
                </a:lnTo>
                <a:lnTo>
                  <a:pt x="51688" y="306741"/>
                </a:lnTo>
                <a:lnTo>
                  <a:pt x="58038" y="295855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4238" y="3717035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84238" y="4191761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85889" y="4653153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7413" y="5085207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045" y="461594"/>
            <a:ext cx="5376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Estructura </a:t>
            </a:r>
            <a:r>
              <a:rPr sz="4400" spc="-25" dirty="0"/>
              <a:t>Iterativa:</a:t>
            </a:r>
            <a:r>
              <a:rPr sz="4400" spc="-40" dirty="0"/>
              <a:t> </a:t>
            </a:r>
            <a:r>
              <a:rPr sz="4400" spc="-20" dirty="0"/>
              <a:t>For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001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Esta </a:t>
            </a:r>
            <a:r>
              <a:rPr sz="3200" dirty="0">
                <a:latin typeface="Calibri"/>
                <a:cs typeface="Calibri"/>
              </a:rPr>
              <a:t>es </a:t>
            </a:r>
            <a:r>
              <a:rPr sz="3200" spc="-5" dirty="0">
                <a:latin typeface="Calibri"/>
                <a:cs typeface="Calibri"/>
              </a:rPr>
              <a:t>su </a:t>
            </a:r>
            <a:r>
              <a:rPr sz="3200" spc="-20" dirty="0">
                <a:latin typeface="Calibri"/>
                <a:cs typeface="Calibri"/>
              </a:rPr>
              <a:t>forma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3068954"/>
            <a:ext cx="3384550" cy="648335"/>
          </a:xfrm>
          <a:custGeom>
            <a:avLst/>
            <a:gdLst/>
            <a:ahLst/>
            <a:cxnLst/>
            <a:rect l="l" t="t" r="r" b="b"/>
            <a:pathLst>
              <a:path w="3384550" h="648335">
                <a:moveTo>
                  <a:pt x="3060446" y="0"/>
                </a:moveTo>
                <a:lnTo>
                  <a:pt x="0" y="0"/>
                </a:lnTo>
                <a:lnTo>
                  <a:pt x="0" y="648081"/>
                </a:lnTo>
                <a:lnTo>
                  <a:pt x="3060446" y="648081"/>
                </a:lnTo>
                <a:lnTo>
                  <a:pt x="3384423" y="324104"/>
                </a:lnTo>
                <a:lnTo>
                  <a:pt x="306044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3068954"/>
            <a:ext cx="3384550" cy="648335"/>
          </a:xfrm>
          <a:custGeom>
            <a:avLst/>
            <a:gdLst/>
            <a:ahLst/>
            <a:cxnLst/>
            <a:rect l="l" t="t" r="r" b="b"/>
            <a:pathLst>
              <a:path w="3384550" h="648335">
                <a:moveTo>
                  <a:pt x="0" y="0"/>
                </a:moveTo>
                <a:lnTo>
                  <a:pt x="3060446" y="0"/>
                </a:lnTo>
                <a:lnTo>
                  <a:pt x="3384423" y="324104"/>
                </a:lnTo>
                <a:lnTo>
                  <a:pt x="3060446" y="648081"/>
                </a:lnTo>
                <a:lnTo>
                  <a:pt x="0" y="64808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7157" y="3228594"/>
            <a:ext cx="275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Inicio; Condición;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Incremento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2138" y="3717035"/>
            <a:ext cx="103505" cy="720090"/>
          </a:xfrm>
          <a:custGeom>
            <a:avLst/>
            <a:gdLst/>
            <a:ahLst/>
            <a:cxnLst/>
            <a:rect l="l" t="t" r="r" b="b"/>
            <a:pathLst>
              <a:path w="103505" h="720089">
                <a:moveTo>
                  <a:pt x="7112" y="624077"/>
                </a:moveTo>
                <a:lnTo>
                  <a:pt x="1016" y="627633"/>
                </a:lnTo>
                <a:lnTo>
                  <a:pt x="0" y="631444"/>
                </a:lnTo>
                <a:lnTo>
                  <a:pt x="51688" y="720089"/>
                </a:lnTo>
                <a:lnTo>
                  <a:pt x="59020" y="707516"/>
                </a:lnTo>
                <a:lnTo>
                  <a:pt x="45338" y="707516"/>
                </a:lnTo>
                <a:lnTo>
                  <a:pt x="45338" y="684094"/>
                </a:lnTo>
                <a:lnTo>
                  <a:pt x="10922" y="625094"/>
                </a:lnTo>
                <a:lnTo>
                  <a:pt x="7112" y="624077"/>
                </a:lnTo>
                <a:close/>
              </a:path>
              <a:path w="103505" h="720089">
                <a:moveTo>
                  <a:pt x="45339" y="684094"/>
                </a:moveTo>
                <a:lnTo>
                  <a:pt x="45338" y="707516"/>
                </a:lnTo>
                <a:lnTo>
                  <a:pt x="58038" y="707516"/>
                </a:lnTo>
                <a:lnTo>
                  <a:pt x="58038" y="704341"/>
                </a:lnTo>
                <a:lnTo>
                  <a:pt x="46228" y="704341"/>
                </a:lnTo>
                <a:lnTo>
                  <a:pt x="51688" y="694980"/>
                </a:lnTo>
                <a:lnTo>
                  <a:pt x="45339" y="684094"/>
                </a:lnTo>
                <a:close/>
              </a:path>
              <a:path w="103505" h="720089">
                <a:moveTo>
                  <a:pt x="96266" y="624077"/>
                </a:moveTo>
                <a:lnTo>
                  <a:pt x="92456" y="625094"/>
                </a:lnTo>
                <a:lnTo>
                  <a:pt x="58038" y="684094"/>
                </a:lnTo>
                <a:lnTo>
                  <a:pt x="58038" y="707516"/>
                </a:lnTo>
                <a:lnTo>
                  <a:pt x="59020" y="707516"/>
                </a:lnTo>
                <a:lnTo>
                  <a:pt x="103378" y="631444"/>
                </a:lnTo>
                <a:lnTo>
                  <a:pt x="102362" y="627633"/>
                </a:lnTo>
                <a:lnTo>
                  <a:pt x="96266" y="624077"/>
                </a:lnTo>
                <a:close/>
              </a:path>
              <a:path w="103505" h="720089">
                <a:moveTo>
                  <a:pt x="51689" y="694980"/>
                </a:moveTo>
                <a:lnTo>
                  <a:pt x="46228" y="704341"/>
                </a:lnTo>
                <a:lnTo>
                  <a:pt x="57150" y="704341"/>
                </a:lnTo>
                <a:lnTo>
                  <a:pt x="51689" y="694980"/>
                </a:lnTo>
                <a:close/>
              </a:path>
              <a:path w="103505" h="720089">
                <a:moveTo>
                  <a:pt x="58038" y="684094"/>
                </a:moveTo>
                <a:lnTo>
                  <a:pt x="51689" y="694980"/>
                </a:lnTo>
                <a:lnTo>
                  <a:pt x="57150" y="704341"/>
                </a:lnTo>
                <a:lnTo>
                  <a:pt x="58038" y="704341"/>
                </a:lnTo>
                <a:lnTo>
                  <a:pt x="58038" y="684094"/>
                </a:lnTo>
                <a:close/>
              </a:path>
              <a:path w="103505" h="720089">
                <a:moveTo>
                  <a:pt x="58038" y="0"/>
                </a:moveTo>
                <a:lnTo>
                  <a:pt x="45338" y="0"/>
                </a:lnTo>
                <a:lnTo>
                  <a:pt x="45339" y="684094"/>
                </a:lnTo>
                <a:lnTo>
                  <a:pt x="51689" y="694980"/>
                </a:lnTo>
                <a:lnTo>
                  <a:pt x="58038" y="684094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027" y="2348864"/>
            <a:ext cx="3600450" cy="2952750"/>
          </a:xfrm>
          <a:custGeom>
            <a:avLst/>
            <a:gdLst/>
            <a:ahLst/>
            <a:cxnLst/>
            <a:rect l="l" t="t" r="r" b="b"/>
            <a:pathLst>
              <a:path w="3600450" h="2952750">
                <a:moveTo>
                  <a:pt x="0" y="2952369"/>
                </a:moveTo>
                <a:lnTo>
                  <a:pt x="3600450" y="2952369"/>
                </a:lnTo>
                <a:lnTo>
                  <a:pt x="3600450" y="0"/>
                </a:lnTo>
                <a:lnTo>
                  <a:pt x="0" y="0"/>
                </a:lnTo>
                <a:lnTo>
                  <a:pt x="0" y="295236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6563" y="2348864"/>
            <a:ext cx="103505" cy="360045"/>
          </a:xfrm>
          <a:custGeom>
            <a:avLst/>
            <a:gdLst/>
            <a:ahLst/>
            <a:cxnLst/>
            <a:rect l="l" t="t" r="r" b="b"/>
            <a:pathLst>
              <a:path w="103504" h="360044">
                <a:moveTo>
                  <a:pt x="6984" y="264033"/>
                </a:moveTo>
                <a:lnTo>
                  <a:pt x="4063" y="265811"/>
                </a:lnTo>
                <a:lnTo>
                  <a:pt x="1015" y="267588"/>
                </a:lnTo>
                <a:lnTo>
                  <a:pt x="0" y="271399"/>
                </a:lnTo>
                <a:lnTo>
                  <a:pt x="51688" y="360045"/>
                </a:lnTo>
                <a:lnTo>
                  <a:pt x="59020" y="347472"/>
                </a:lnTo>
                <a:lnTo>
                  <a:pt x="45338" y="347472"/>
                </a:lnTo>
                <a:lnTo>
                  <a:pt x="45338" y="324049"/>
                </a:lnTo>
                <a:lnTo>
                  <a:pt x="10921" y="265049"/>
                </a:lnTo>
                <a:lnTo>
                  <a:pt x="6984" y="264033"/>
                </a:lnTo>
                <a:close/>
              </a:path>
              <a:path w="103504" h="360044">
                <a:moveTo>
                  <a:pt x="45339" y="324049"/>
                </a:moveTo>
                <a:lnTo>
                  <a:pt x="45338" y="347472"/>
                </a:lnTo>
                <a:lnTo>
                  <a:pt x="58038" y="347472"/>
                </a:lnTo>
                <a:lnTo>
                  <a:pt x="58038" y="344297"/>
                </a:lnTo>
                <a:lnTo>
                  <a:pt x="46227" y="344297"/>
                </a:lnTo>
                <a:lnTo>
                  <a:pt x="51688" y="334935"/>
                </a:lnTo>
                <a:lnTo>
                  <a:pt x="45339" y="324049"/>
                </a:lnTo>
                <a:close/>
              </a:path>
              <a:path w="103504" h="360044">
                <a:moveTo>
                  <a:pt x="96265" y="264033"/>
                </a:moveTo>
                <a:lnTo>
                  <a:pt x="92328" y="265049"/>
                </a:lnTo>
                <a:lnTo>
                  <a:pt x="90677" y="268097"/>
                </a:lnTo>
                <a:lnTo>
                  <a:pt x="58038" y="324049"/>
                </a:lnTo>
                <a:lnTo>
                  <a:pt x="58038" y="347472"/>
                </a:lnTo>
                <a:lnTo>
                  <a:pt x="59020" y="347472"/>
                </a:lnTo>
                <a:lnTo>
                  <a:pt x="103377" y="271399"/>
                </a:lnTo>
                <a:lnTo>
                  <a:pt x="102361" y="267588"/>
                </a:lnTo>
                <a:lnTo>
                  <a:pt x="96265" y="264033"/>
                </a:lnTo>
                <a:close/>
              </a:path>
              <a:path w="103504" h="360044">
                <a:moveTo>
                  <a:pt x="51688" y="334935"/>
                </a:moveTo>
                <a:lnTo>
                  <a:pt x="46227" y="344297"/>
                </a:lnTo>
                <a:lnTo>
                  <a:pt x="57150" y="344297"/>
                </a:lnTo>
                <a:lnTo>
                  <a:pt x="51688" y="334935"/>
                </a:lnTo>
                <a:close/>
              </a:path>
              <a:path w="103504" h="360044">
                <a:moveTo>
                  <a:pt x="58038" y="324049"/>
                </a:moveTo>
                <a:lnTo>
                  <a:pt x="51688" y="334935"/>
                </a:lnTo>
                <a:lnTo>
                  <a:pt x="57150" y="344297"/>
                </a:lnTo>
                <a:lnTo>
                  <a:pt x="58038" y="344297"/>
                </a:lnTo>
                <a:lnTo>
                  <a:pt x="58038" y="324049"/>
                </a:lnTo>
                <a:close/>
              </a:path>
              <a:path w="103504" h="360044">
                <a:moveTo>
                  <a:pt x="58038" y="0"/>
                </a:moveTo>
                <a:lnTo>
                  <a:pt x="45338" y="0"/>
                </a:lnTo>
                <a:lnTo>
                  <a:pt x="45339" y="324049"/>
                </a:lnTo>
                <a:lnTo>
                  <a:pt x="51688" y="334935"/>
                </a:lnTo>
                <a:lnTo>
                  <a:pt x="58038" y="324049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84013" y="2699423"/>
            <a:ext cx="2808605" cy="59436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1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repetirse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563" y="3293490"/>
            <a:ext cx="103505" cy="423545"/>
          </a:xfrm>
          <a:custGeom>
            <a:avLst/>
            <a:gdLst/>
            <a:ahLst/>
            <a:cxnLst/>
            <a:rect l="l" t="t" r="r" b="b"/>
            <a:pathLst>
              <a:path w="103504" h="423545">
                <a:moveTo>
                  <a:pt x="6984" y="327533"/>
                </a:moveTo>
                <a:lnTo>
                  <a:pt x="4063" y="329311"/>
                </a:lnTo>
                <a:lnTo>
                  <a:pt x="1015" y="331089"/>
                </a:lnTo>
                <a:lnTo>
                  <a:pt x="0" y="334899"/>
                </a:lnTo>
                <a:lnTo>
                  <a:pt x="51688" y="423545"/>
                </a:lnTo>
                <a:lnTo>
                  <a:pt x="59020" y="410972"/>
                </a:lnTo>
                <a:lnTo>
                  <a:pt x="45338" y="410972"/>
                </a:lnTo>
                <a:lnTo>
                  <a:pt x="45338" y="387549"/>
                </a:lnTo>
                <a:lnTo>
                  <a:pt x="10921" y="328549"/>
                </a:lnTo>
                <a:lnTo>
                  <a:pt x="6984" y="327533"/>
                </a:lnTo>
                <a:close/>
              </a:path>
              <a:path w="103504" h="423545">
                <a:moveTo>
                  <a:pt x="45339" y="387549"/>
                </a:moveTo>
                <a:lnTo>
                  <a:pt x="45338" y="410972"/>
                </a:lnTo>
                <a:lnTo>
                  <a:pt x="58038" y="410972"/>
                </a:lnTo>
                <a:lnTo>
                  <a:pt x="58038" y="407797"/>
                </a:lnTo>
                <a:lnTo>
                  <a:pt x="46227" y="407797"/>
                </a:lnTo>
                <a:lnTo>
                  <a:pt x="51688" y="398435"/>
                </a:lnTo>
                <a:lnTo>
                  <a:pt x="45339" y="387549"/>
                </a:lnTo>
                <a:close/>
              </a:path>
              <a:path w="103504" h="423545">
                <a:moveTo>
                  <a:pt x="96265" y="327533"/>
                </a:moveTo>
                <a:lnTo>
                  <a:pt x="92328" y="328549"/>
                </a:lnTo>
                <a:lnTo>
                  <a:pt x="90677" y="331597"/>
                </a:lnTo>
                <a:lnTo>
                  <a:pt x="58038" y="387549"/>
                </a:lnTo>
                <a:lnTo>
                  <a:pt x="58038" y="410972"/>
                </a:lnTo>
                <a:lnTo>
                  <a:pt x="59020" y="410972"/>
                </a:lnTo>
                <a:lnTo>
                  <a:pt x="103377" y="334899"/>
                </a:lnTo>
                <a:lnTo>
                  <a:pt x="102361" y="331089"/>
                </a:lnTo>
                <a:lnTo>
                  <a:pt x="96265" y="327533"/>
                </a:lnTo>
                <a:close/>
              </a:path>
              <a:path w="103504" h="423545">
                <a:moveTo>
                  <a:pt x="51688" y="398435"/>
                </a:moveTo>
                <a:lnTo>
                  <a:pt x="46227" y="407797"/>
                </a:lnTo>
                <a:lnTo>
                  <a:pt x="57150" y="407797"/>
                </a:lnTo>
                <a:lnTo>
                  <a:pt x="51688" y="398435"/>
                </a:lnTo>
                <a:close/>
              </a:path>
              <a:path w="103504" h="423545">
                <a:moveTo>
                  <a:pt x="58038" y="387549"/>
                </a:moveTo>
                <a:lnTo>
                  <a:pt x="51688" y="398435"/>
                </a:lnTo>
                <a:lnTo>
                  <a:pt x="57150" y="407797"/>
                </a:lnTo>
                <a:lnTo>
                  <a:pt x="58038" y="407797"/>
                </a:lnTo>
                <a:lnTo>
                  <a:pt x="58038" y="387549"/>
                </a:lnTo>
                <a:close/>
              </a:path>
              <a:path w="103504" h="423545">
                <a:moveTo>
                  <a:pt x="58038" y="0"/>
                </a:moveTo>
                <a:lnTo>
                  <a:pt x="45338" y="0"/>
                </a:lnTo>
                <a:lnTo>
                  <a:pt x="45339" y="387549"/>
                </a:lnTo>
                <a:lnTo>
                  <a:pt x="51688" y="398435"/>
                </a:lnTo>
                <a:lnTo>
                  <a:pt x="58038" y="387549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8252" y="3824985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209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8252" y="4229480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6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88252" y="465315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6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8252" y="504913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209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82138" y="2699385"/>
            <a:ext cx="103505" cy="369570"/>
          </a:xfrm>
          <a:custGeom>
            <a:avLst/>
            <a:gdLst/>
            <a:ahLst/>
            <a:cxnLst/>
            <a:rect l="l" t="t" r="r" b="b"/>
            <a:pathLst>
              <a:path w="103505" h="369569">
                <a:moveTo>
                  <a:pt x="7112" y="273557"/>
                </a:moveTo>
                <a:lnTo>
                  <a:pt x="1016" y="277113"/>
                </a:lnTo>
                <a:lnTo>
                  <a:pt x="0" y="280924"/>
                </a:lnTo>
                <a:lnTo>
                  <a:pt x="51688" y="369569"/>
                </a:lnTo>
                <a:lnTo>
                  <a:pt x="59020" y="356997"/>
                </a:lnTo>
                <a:lnTo>
                  <a:pt x="45338" y="356997"/>
                </a:lnTo>
                <a:lnTo>
                  <a:pt x="45338" y="333574"/>
                </a:lnTo>
                <a:lnTo>
                  <a:pt x="10922" y="274574"/>
                </a:lnTo>
                <a:lnTo>
                  <a:pt x="7112" y="273557"/>
                </a:lnTo>
                <a:close/>
              </a:path>
              <a:path w="103505" h="369569">
                <a:moveTo>
                  <a:pt x="45339" y="333574"/>
                </a:moveTo>
                <a:lnTo>
                  <a:pt x="45338" y="356997"/>
                </a:lnTo>
                <a:lnTo>
                  <a:pt x="58038" y="356997"/>
                </a:lnTo>
                <a:lnTo>
                  <a:pt x="58038" y="353822"/>
                </a:lnTo>
                <a:lnTo>
                  <a:pt x="46228" y="353822"/>
                </a:lnTo>
                <a:lnTo>
                  <a:pt x="51688" y="344460"/>
                </a:lnTo>
                <a:lnTo>
                  <a:pt x="45339" y="333574"/>
                </a:lnTo>
                <a:close/>
              </a:path>
              <a:path w="103505" h="369569">
                <a:moveTo>
                  <a:pt x="96266" y="273557"/>
                </a:moveTo>
                <a:lnTo>
                  <a:pt x="92456" y="274574"/>
                </a:lnTo>
                <a:lnTo>
                  <a:pt x="58038" y="333574"/>
                </a:lnTo>
                <a:lnTo>
                  <a:pt x="58038" y="356997"/>
                </a:lnTo>
                <a:lnTo>
                  <a:pt x="59020" y="356997"/>
                </a:lnTo>
                <a:lnTo>
                  <a:pt x="103378" y="280924"/>
                </a:lnTo>
                <a:lnTo>
                  <a:pt x="102362" y="277113"/>
                </a:lnTo>
                <a:lnTo>
                  <a:pt x="96266" y="273557"/>
                </a:lnTo>
                <a:close/>
              </a:path>
              <a:path w="103505" h="369569">
                <a:moveTo>
                  <a:pt x="51688" y="344460"/>
                </a:moveTo>
                <a:lnTo>
                  <a:pt x="46228" y="353822"/>
                </a:lnTo>
                <a:lnTo>
                  <a:pt x="57150" y="353822"/>
                </a:lnTo>
                <a:lnTo>
                  <a:pt x="51688" y="344460"/>
                </a:lnTo>
                <a:close/>
              </a:path>
              <a:path w="103505" h="369569">
                <a:moveTo>
                  <a:pt x="58038" y="333574"/>
                </a:moveTo>
                <a:lnTo>
                  <a:pt x="51688" y="344460"/>
                </a:lnTo>
                <a:lnTo>
                  <a:pt x="57150" y="353822"/>
                </a:lnTo>
                <a:lnTo>
                  <a:pt x="58038" y="353822"/>
                </a:lnTo>
                <a:lnTo>
                  <a:pt x="58038" y="333574"/>
                </a:lnTo>
                <a:close/>
              </a:path>
              <a:path w="103505" h="369569">
                <a:moveTo>
                  <a:pt x="58038" y="0"/>
                </a:moveTo>
                <a:lnTo>
                  <a:pt x="45338" y="0"/>
                </a:lnTo>
                <a:lnTo>
                  <a:pt x="45339" y="333574"/>
                </a:lnTo>
                <a:lnTo>
                  <a:pt x="51688" y="344460"/>
                </a:lnTo>
                <a:lnTo>
                  <a:pt x="58038" y="333574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449" y="461594"/>
            <a:ext cx="6530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Analizando </a:t>
            </a:r>
            <a:r>
              <a:rPr sz="4400" dirty="0"/>
              <a:t>la </a:t>
            </a:r>
            <a:r>
              <a:rPr sz="4400" spc="-10" dirty="0"/>
              <a:t>Estructura:</a:t>
            </a:r>
            <a:r>
              <a:rPr sz="4400" spc="-114" dirty="0"/>
              <a:t> </a:t>
            </a:r>
            <a:r>
              <a:rPr sz="4400" spc="-20" dirty="0"/>
              <a:t>For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37664" y="3303396"/>
            <a:ext cx="3384550" cy="648335"/>
          </a:xfrm>
          <a:custGeom>
            <a:avLst/>
            <a:gdLst/>
            <a:ahLst/>
            <a:cxnLst/>
            <a:rect l="l" t="t" r="r" b="b"/>
            <a:pathLst>
              <a:path w="3384550" h="648335">
                <a:moveTo>
                  <a:pt x="3060319" y="0"/>
                </a:moveTo>
                <a:lnTo>
                  <a:pt x="0" y="0"/>
                </a:lnTo>
                <a:lnTo>
                  <a:pt x="0" y="648080"/>
                </a:lnTo>
                <a:lnTo>
                  <a:pt x="3060319" y="648080"/>
                </a:lnTo>
                <a:lnTo>
                  <a:pt x="3384423" y="323976"/>
                </a:lnTo>
                <a:lnTo>
                  <a:pt x="306031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7664" y="3303396"/>
            <a:ext cx="3384550" cy="648335"/>
          </a:xfrm>
          <a:custGeom>
            <a:avLst/>
            <a:gdLst/>
            <a:ahLst/>
            <a:cxnLst/>
            <a:rect l="l" t="t" r="r" b="b"/>
            <a:pathLst>
              <a:path w="3384550" h="648335">
                <a:moveTo>
                  <a:pt x="0" y="0"/>
                </a:moveTo>
                <a:lnTo>
                  <a:pt x="3060319" y="0"/>
                </a:lnTo>
                <a:lnTo>
                  <a:pt x="3384423" y="323976"/>
                </a:lnTo>
                <a:lnTo>
                  <a:pt x="3060319" y="648080"/>
                </a:lnTo>
                <a:lnTo>
                  <a:pt x="0" y="6480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1257" y="3462604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==0;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7764" y="3462604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i&lt;=5;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6233" y="3462604"/>
            <a:ext cx="307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16198" y="3951478"/>
            <a:ext cx="103377" cy="234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2088" y="2583307"/>
            <a:ext cx="3600450" cy="2132965"/>
          </a:xfrm>
          <a:custGeom>
            <a:avLst/>
            <a:gdLst/>
            <a:ahLst/>
            <a:cxnLst/>
            <a:rect l="l" t="t" r="r" b="b"/>
            <a:pathLst>
              <a:path w="3600450" h="2132965">
                <a:moveTo>
                  <a:pt x="0" y="2132584"/>
                </a:moveTo>
                <a:lnTo>
                  <a:pt x="3600450" y="2132584"/>
                </a:lnTo>
                <a:lnTo>
                  <a:pt x="3600450" y="0"/>
                </a:lnTo>
                <a:lnTo>
                  <a:pt x="0" y="0"/>
                </a:lnTo>
                <a:lnTo>
                  <a:pt x="0" y="213258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0496" y="2583307"/>
            <a:ext cx="103505" cy="360045"/>
          </a:xfrm>
          <a:custGeom>
            <a:avLst/>
            <a:gdLst/>
            <a:ahLst/>
            <a:cxnLst/>
            <a:rect l="l" t="t" r="r" b="b"/>
            <a:pathLst>
              <a:path w="103504" h="360044">
                <a:moveTo>
                  <a:pt x="7111" y="264032"/>
                </a:moveTo>
                <a:lnTo>
                  <a:pt x="4063" y="265810"/>
                </a:lnTo>
                <a:lnTo>
                  <a:pt x="1016" y="267462"/>
                </a:lnTo>
                <a:lnTo>
                  <a:pt x="0" y="271398"/>
                </a:lnTo>
                <a:lnTo>
                  <a:pt x="51688" y="360044"/>
                </a:lnTo>
                <a:lnTo>
                  <a:pt x="59038" y="347471"/>
                </a:lnTo>
                <a:lnTo>
                  <a:pt x="45338" y="347471"/>
                </a:lnTo>
                <a:lnTo>
                  <a:pt x="45338" y="323831"/>
                </a:lnTo>
                <a:lnTo>
                  <a:pt x="11049" y="265048"/>
                </a:lnTo>
                <a:lnTo>
                  <a:pt x="7111" y="264032"/>
                </a:lnTo>
                <a:close/>
              </a:path>
              <a:path w="103504" h="360044">
                <a:moveTo>
                  <a:pt x="45338" y="323831"/>
                </a:moveTo>
                <a:lnTo>
                  <a:pt x="45338" y="347471"/>
                </a:lnTo>
                <a:lnTo>
                  <a:pt x="58038" y="347471"/>
                </a:lnTo>
                <a:lnTo>
                  <a:pt x="58038" y="344296"/>
                </a:lnTo>
                <a:lnTo>
                  <a:pt x="46227" y="344296"/>
                </a:lnTo>
                <a:lnTo>
                  <a:pt x="51752" y="334826"/>
                </a:lnTo>
                <a:lnTo>
                  <a:pt x="45338" y="323831"/>
                </a:lnTo>
                <a:close/>
              </a:path>
              <a:path w="103504" h="360044">
                <a:moveTo>
                  <a:pt x="96393" y="264032"/>
                </a:moveTo>
                <a:lnTo>
                  <a:pt x="92455" y="265048"/>
                </a:lnTo>
                <a:lnTo>
                  <a:pt x="58038" y="324049"/>
                </a:lnTo>
                <a:lnTo>
                  <a:pt x="58038" y="347471"/>
                </a:lnTo>
                <a:lnTo>
                  <a:pt x="59038" y="347471"/>
                </a:lnTo>
                <a:lnTo>
                  <a:pt x="103504" y="271398"/>
                </a:lnTo>
                <a:lnTo>
                  <a:pt x="102488" y="267462"/>
                </a:lnTo>
                <a:lnTo>
                  <a:pt x="99441" y="265810"/>
                </a:lnTo>
                <a:lnTo>
                  <a:pt x="96393" y="264032"/>
                </a:lnTo>
                <a:close/>
              </a:path>
              <a:path w="103504" h="360044">
                <a:moveTo>
                  <a:pt x="51752" y="334826"/>
                </a:moveTo>
                <a:lnTo>
                  <a:pt x="46227" y="344296"/>
                </a:lnTo>
                <a:lnTo>
                  <a:pt x="57276" y="344296"/>
                </a:lnTo>
                <a:lnTo>
                  <a:pt x="51752" y="334826"/>
                </a:lnTo>
                <a:close/>
              </a:path>
              <a:path w="103504" h="360044">
                <a:moveTo>
                  <a:pt x="58038" y="324049"/>
                </a:moveTo>
                <a:lnTo>
                  <a:pt x="51752" y="334826"/>
                </a:lnTo>
                <a:lnTo>
                  <a:pt x="57276" y="344296"/>
                </a:lnTo>
                <a:lnTo>
                  <a:pt x="58038" y="344296"/>
                </a:lnTo>
                <a:lnTo>
                  <a:pt x="58038" y="324049"/>
                </a:lnTo>
                <a:close/>
              </a:path>
              <a:path w="103504" h="360044">
                <a:moveTo>
                  <a:pt x="58038" y="0"/>
                </a:moveTo>
                <a:lnTo>
                  <a:pt x="45338" y="0"/>
                </a:lnTo>
                <a:lnTo>
                  <a:pt x="45338" y="323831"/>
                </a:lnTo>
                <a:lnTo>
                  <a:pt x="51752" y="334826"/>
                </a:lnTo>
                <a:lnTo>
                  <a:pt x="58038" y="324049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8073" y="2933865"/>
            <a:ext cx="2808605" cy="59436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1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repetirse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0496" y="3527933"/>
            <a:ext cx="103505" cy="423545"/>
          </a:xfrm>
          <a:custGeom>
            <a:avLst/>
            <a:gdLst/>
            <a:ahLst/>
            <a:cxnLst/>
            <a:rect l="l" t="t" r="r" b="b"/>
            <a:pathLst>
              <a:path w="103504" h="423545">
                <a:moveTo>
                  <a:pt x="7111" y="327532"/>
                </a:moveTo>
                <a:lnTo>
                  <a:pt x="4063" y="329183"/>
                </a:lnTo>
                <a:lnTo>
                  <a:pt x="1016" y="330961"/>
                </a:lnTo>
                <a:lnTo>
                  <a:pt x="0" y="334898"/>
                </a:lnTo>
                <a:lnTo>
                  <a:pt x="51688" y="423544"/>
                </a:lnTo>
                <a:lnTo>
                  <a:pt x="59038" y="410971"/>
                </a:lnTo>
                <a:lnTo>
                  <a:pt x="45338" y="410971"/>
                </a:lnTo>
                <a:lnTo>
                  <a:pt x="45338" y="387204"/>
                </a:lnTo>
                <a:lnTo>
                  <a:pt x="12826" y="331469"/>
                </a:lnTo>
                <a:lnTo>
                  <a:pt x="11049" y="328548"/>
                </a:lnTo>
                <a:lnTo>
                  <a:pt x="7111" y="327532"/>
                </a:lnTo>
                <a:close/>
              </a:path>
              <a:path w="103504" h="423545">
                <a:moveTo>
                  <a:pt x="45338" y="387204"/>
                </a:moveTo>
                <a:lnTo>
                  <a:pt x="45338" y="410971"/>
                </a:lnTo>
                <a:lnTo>
                  <a:pt x="58038" y="410971"/>
                </a:lnTo>
                <a:lnTo>
                  <a:pt x="58038" y="407669"/>
                </a:lnTo>
                <a:lnTo>
                  <a:pt x="46227" y="407669"/>
                </a:lnTo>
                <a:lnTo>
                  <a:pt x="51752" y="398199"/>
                </a:lnTo>
                <a:lnTo>
                  <a:pt x="45338" y="387204"/>
                </a:lnTo>
                <a:close/>
              </a:path>
              <a:path w="103504" h="423545">
                <a:moveTo>
                  <a:pt x="96393" y="327532"/>
                </a:moveTo>
                <a:lnTo>
                  <a:pt x="92455" y="328548"/>
                </a:lnTo>
                <a:lnTo>
                  <a:pt x="90677" y="331469"/>
                </a:lnTo>
                <a:lnTo>
                  <a:pt x="58038" y="387422"/>
                </a:lnTo>
                <a:lnTo>
                  <a:pt x="58038" y="410971"/>
                </a:lnTo>
                <a:lnTo>
                  <a:pt x="59038" y="410971"/>
                </a:lnTo>
                <a:lnTo>
                  <a:pt x="103504" y="334898"/>
                </a:lnTo>
                <a:lnTo>
                  <a:pt x="102488" y="330961"/>
                </a:lnTo>
                <a:lnTo>
                  <a:pt x="99441" y="329183"/>
                </a:lnTo>
                <a:lnTo>
                  <a:pt x="96393" y="327532"/>
                </a:lnTo>
                <a:close/>
              </a:path>
              <a:path w="103504" h="423545">
                <a:moveTo>
                  <a:pt x="51752" y="398199"/>
                </a:moveTo>
                <a:lnTo>
                  <a:pt x="46227" y="407669"/>
                </a:lnTo>
                <a:lnTo>
                  <a:pt x="57276" y="407669"/>
                </a:lnTo>
                <a:lnTo>
                  <a:pt x="51752" y="398199"/>
                </a:lnTo>
                <a:close/>
              </a:path>
              <a:path w="103504" h="423545">
                <a:moveTo>
                  <a:pt x="58038" y="387422"/>
                </a:moveTo>
                <a:lnTo>
                  <a:pt x="51752" y="398199"/>
                </a:lnTo>
                <a:lnTo>
                  <a:pt x="57276" y="407669"/>
                </a:lnTo>
                <a:lnTo>
                  <a:pt x="58038" y="407669"/>
                </a:lnTo>
                <a:lnTo>
                  <a:pt x="58038" y="387422"/>
                </a:lnTo>
                <a:close/>
              </a:path>
              <a:path w="103504" h="423545">
                <a:moveTo>
                  <a:pt x="58038" y="0"/>
                </a:moveTo>
                <a:lnTo>
                  <a:pt x="45338" y="0"/>
                </a:lnTo>
                <a:lnTo>
                  <a:pt x="45338" y="387204"/>
                </a:lnTo>
                <a:lnTo>
                  <a:pt x="51752" y="398199"/>
                </a:lnTo>
                <a:lnTo>
                  <a:pt x="58038" y="387422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22313" y="405942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209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2313" y="446392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6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6198" y="3118611"/>
            <a:ext cx="103377" cy="184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9539" y="3739641"/>
            <a:ext cx="688340" cy="577215"/>
          </a:xfrm>
          <a:custGeom>
            <a:avLst/>
            <a:gdLst/>
            <a:ahLst/>
            <a:cxnLst/>
            <a:rect l="l" t="t" r="r" b="b"/>
            <a:pathLst>
              <a:path w="688339" h="577214">
                <a:moveTo>
                  <a:pt x="668909" y="16157"/>
                </a:moveTo>
                <a:lnTo>
                  <a:pt x="656437" y="18269"/>
                </a:lnTo>
                <a:lnTo>
                  <a:pt x="0" y="566927"/>
                </a:lnTo>
                <a:lnTo>
                  <a:pt x="8128" y="576706"/>
                </a:lnTo>
                <a:lnTo>
                  <a:pt x="664632" y="27992"/>
                </a:lnTo>
                <a:lnTo>
                  <a:pt x="668909" y="16157"/>
                </a:lnTo>
                <a:close/>
              </a:path>
              <a:path w="688339" h="577214">
                <a:moveTo>
                  <a:pt x="687066" y="3174"/>
                </a:moveTo>
                <a:lnTo>
                  <a:pt x="674497" y="3174"/>
                </a:lnTo>
                <a:lnTo>
                  <a:pt x="682624" y="12953"/>
                </a:lnTo>
                <a:lnTo>
                  <a:pt x="664632" y="27992"/>
                </a:lnTo>
                <a:lnTo>
                  <a:pt x="642620" y="88899"/>
                </a:lnTo>
                <a:lnTo>
                  <a:pt x="641477" y="92201"/>
                </a:lnTo>
                <a:lnTo>
                  <a:pt x="643128" y="95884"/>
                </a:lnTo>
                <a:lnTo>
                  <a:pt x="649732" y="98170"/>
                </a:lnTo>
                <a:lnTo>
                  <a:pt x="653415" y="96519"/>
                </a:lnTo>
                <a:lnTo>
                  <a:pt x="654558" y="93217"/>
                </a:lnTo>
                <a:lnTo>
                  <a:pt x="687066" y="3174"/>
                </a:lnTo>
                <a:close/>
              </a:path>
              <a:path w="688339" h="577214">
                <a:moveTo>
                  <a:pt x="688212" y="0"/>
                </a:moveTo>
                <a:lnTo>
                  <a:pt x="590549" y="16636"/>
                </a:lnTo>
                <a:lnTo>
                  <a:pt x="586993" y="17144"/>
                </a:lnTo>
                <a:lnTo>
                  <a:pt x="584708" y="20446"/>
                </a:lnTo>
                <a:lnTo>
                  <a:pt x="585342" y="23875"/>
                </a:lnTo>
                <a:lnTo>
                  <a:pt x="585851" y="27431"/>
                </a:lnTo>
                <a:lnTo>
                  <a:pt x="589153" y="29717"/>
                </a:lnTo>
                <a:lnTo>
                  <a:pt x="592582" y="29082"/>
                </a:lnTo>
                <a:lnTo>
                  <a:pt x="656437" y="18269"/>
                </a:lnTo>
                <a:lnTo>
                  <a:pt x="674497" y="3174"/>
                </a:lnTo>
                <a:lnTo>
                  <a:pt x="687066" y="3174"/>
                </a:lnTo>
                <a:lnTo>
                  <a:pt x="688212" y="0"/>
                </a:lnTo>
                <a:close/>
              </a:path>
              <a:path w="688339" h="577214">
                <a:moveTo>
                  <a:pt x="676819" y="5968"/>
                </a:moveTo>
                <a:lnTo>
                  <a:pt x="672591" y="5968"/>
                </a:lnTo>
                <a:lnTo>
                  <a:pt x="679577" y="14350"/>
                </a:lnTo>
                <a:lnTo>
                  <a:pt x="668909" y="16157"/>
                </a:lnTo>
                <a:lnTo>
                  <a:pt x="664632" y="27992"/>
                </a:lnTo>
                <a:lnTo>
                  <a:pt x="682624" y="12953"/>
                </a:lnTo>
                <a:lnTo>
                  <a:pt x="676819" y="5968"/>
                </a:lnTo>
                <a:close/>
              </a:path>
              <a:path w="688339" h="577214">
                <a:moveTo>
                  <a:pt x="674497" y="3174"/>
                </a:moveTo>
                <a:lnTo>
                  <a:pt x="656437" y="18269"/>
                </a:lnTo>
                <a:lnTo>
                  <a:pt x="668909" y="16157"/>
                </a:lnTo>
                <a:lnTo>
                  <a:pt x="672591" y="5968"/>
                </a:lnTo>
                <a:lnTo>
                  <a:pt x="676819" y="5968"/>
                </a:lnTo>
                <a:lnTo>
                  <a:pt x="674497" y="3174"/>
                </a:lnTo>
                <a:close/>
              </a:path>
              <a:path w="688339" h="577214">
                <a:moveTo>
                  <a:pt x="672591" y="5968"/>
                </a:moveTo>
                <a:lnTo>
                  <a:pt x="668909" y="16157"/>
                </a:lnTo>
                <a:lnTo>
                  <a:pt x="679577" y="14350"/>
                </a:lnTo>
                <a:lnTo>
                  <a:pt x="672591" y="5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3542" y="4311472"/>
            <a:ext cx="1800225" cy="1200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35242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La variable </a:t>
            </a:r>
            <a:r>
              <a:rPr sz="1800" spc="5" dirty="0">
                <a:latin typeface="Calibri"/>
                <a:cs typeface="Calibri"/>
              </a:rPr>
              <a:t>“i”  </a:t>
            </a:r>
            <a:r>
              <a:rPr sz="1800" spc="-10" dirty="0">
                <a:latin typeface="Calibri"/>
                <a:cs typeface="Calibri"/>
              </a:rPr>
              <a:t>iniciará con </a:t>
            </a:r>
            <a:r>
              <a:rPr sz="1800" spc="-5" dirty="0">
                <a:latin typeface="Calibri"/>
                <a:cs typeface="Calibri"/>
              </a:rPr>
              <a:t>un  valor </a:t>
            </a:r>
            <a:r>
              <a:rPr sz="1800" dirty="0">
                <a:latin typeface="Calibri"/>
                <a:cs typeface="Calibri"/>
              </a:rPr>
              <a:t>igual a  </a:t>
            </a:r>
            <a:r>
              <a:rPr sz="1800" spc="-10" dirty="0">
                <a:latin typeface="Calibri"/>
                <a:cs typeface="Calibri"/>
              </a:rPr>
              <a:t>cero.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57982" y="3739641"/>
            <a:ext cx="522605" cy="1174750"/>
          </a:xfrm>
          <a:custGeom>
            <a:avLst/>
            <a:gdLst/>
            <a:ahLst/>
            <a:cxnLst/>
            <a:rect l="l" t="t" r="r" b="b"/>
            <a:pathLst>
              <a:path w="522605" h="1174750">
                <a:moveTo>
                  <a:pt x="499913" y="23091"/>
                </a:moveTo>
                <a:lnTo>
                  <a:pt x="489855" y="30535"/>
                </a:lnTo>
                <a:lnTo>
                  <a:pt x="0" y="1169542"/>
                </a:lnTo>
                <a:lnTo>
                  <a:pt x="11684" y="1174495"/>
                </a:lnTo>
                <a:lnTo>
                  <a:pt x="501432" y="35571"/>
                </a:lnTo>
                <a:lnTo>
                  <a:pt x="499913" y="23091"/>
                </a:lnTo>
                <a:close/>
              </a:path>
              <a:path w="522605" h="1174750">
                <a:moveTo>
                  <a:pt x="511010" y="9016"/>
                </a:moveTo>
                <a:lnTo>
                  <a:pt x="499110" y="9016"/>
                </a:lnTo>
                <a:lnTo>
                  <a:pt x="510667" y="14096"/>
                </a:lnTo>
                <a:lnTo>
                  <a:pt x="501432" y="35571"/>
                </a:lnTo>
                <a:lnTo>
                  <a:pt x="509269" y="99948"/>
                </a:lnTo>
                <a:lnTo>
                  <a:pt x="509778" y="103377"/>
                </a:lnTo>
                <a:lnTo>
                  <a:pt x="512953" y="105917"/>
                </a:lnTo>
                <a:lnTo>
                  <a:pt x="516381" y="105409"/>
                </a:lnTo>
                <a:lnTo>
                  <a:pt x="519811" y="105028"/>
                </a:lnTo>
                <a:lnTo>
                  <a:pt x="522350" y="101853"/>
                </a:lnTo>
                <a:lnTo>
                  <a:pt x="521969" y="98424"/>
                </a:lnTo>
                <a:lnTo>
                  <a:pt x="511010" y="9016"/>
                </a:lnTo>
                <a:close/>
              </a:path>
              <a:path w="522605" h="1174750">
                <a:moveTo>
                  <a:pt x="509905" y="0"/>
                </a:moveTo>
                <a:lnTo>
                  <a:pt x="430149" y="58927"/>
                </a:lnTo>
                <a:lnTo>
                  <a:pt x="427355" y="60959"/>
                </a:lnTo>
                <a:lnTo>
                  <a:pt x="426719" y="65023"/>
                </a:lnTo>
                <a:lnTo>
                  <a:pt x="428879" y="67817"/>
                </a:lnTo>
                <a:lnTo>
                  <a:pt x="430911" y="70611"/>
                </a:lnTo>
                <a:lnTo>
                  <a:pt x="434848" y="71246"/>
                </a:lnTo>
                <a:lnTo>
                  <a:pt x="489855" y="30535"/>
                </a:lnTo>
                <a:lnTo>
                  <a:pt x="499110" y="9016"/>
                </a:lnTo>
                <a:lnTo>
                  <a:pt x="511010" y="9016"/>
                </a:lnTo>
                <a:lnTo>
                  <a:pt x="509905" y="0"/>
                </a:lnTo>
                <a:close/>
              </a:path>
              <a:path w="522605" h="1174750">
                <a:moveTo>
                  <a:pt x="506622" y="12318"/>
                </a:moveTo>
                <a:lnTo>
                  <a:pt x="498602" y="12318"/>
                </a:lnTo>
                <a:lnTo>
                  <a:pt x="508635" y="16636"/>
                </a:lnTo>
                <a:lnTo>
                  <a:pt x="499913" y="23091"/>
                </a:lnTo>
                <a:lnTo>
                  <a:pt x="501432" y="35571"/>
                </a:lnTo>
                <a:lnTo>
                  <a:pt x="510667" y="14096"/>
                </a:lnTo>
                <a:lnTo>
                  <a:pt x="506622" y="12318"/>
                </a:lnTo>
                <a:close/>
              </a:path>
              <a:path w="522605" h="1174750">
                <a:moveTo>
                  <a:pt x="499110" y="9016"/>
                </a:moveTo>
                <a:lnTo>
                  <a:pt x="489855" y="30535"/>
                </a:lnTo>
                <a:lnTo>
                  <a:pt x="499913" y="23091"/>
                </a:lnTo>
                <a:lnTo>
                  <a:pt x="498602" y="12318"/>
                </a:lnTo>
                <a:lnTo>
                  <a:pt x="506622" y="12318"/>
                </a:lnTo>
                <a:lnTo>
                  <a:pt x="499110" y="9016"/>
                </a:lnTo>
                <a:close/>
              </a:path>
              <a:path w="522605" h="1174750">
                <a:moveTo>
                  <a:pt x="498602" y="12318"/>
                </a:moveTo>
                <a:lnTo>
                  <a:pt x="499913" y="23091"/>
                </a:lnTo>
                <a:lnTo>
                  <a:pt x="508635" y="16636"/>
                </a:lnTo>
                <a:lnTo>
                  <a:pt x="498602" y="123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75789" y="4914252"/>
            <a:ext cx="2232660" cy="1200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14160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Los </a:t>
            </a:r>
            <a:r>
              <a:rPr sz="1800" spc="-10" dirty="0">
                <a:latin typeface="Calibri"/>
                <a:cs typeface="Calibri"/>
              </a:rPr>
              <a:t>procesos </a:t>
            </a:r>
            <a:r>
              <a:rPr sz="1800" dirty="0">
                <a:latin typeface="Calibri"/>
                <a:cs typeface="Calibri"/>
              </a:rPr>
              <a:t>se  </a:t>
            </a:r>
            <a:r>
              <a:rPr sz="1800" spc="-10" dirty="0">
                <a:latin typeface="Calibri"/>
                <a:cs typeface="Calibri"/>
              </a:rPr>
              <a:t>repetirán siempre </a:t>
            </a:r>
            <a:r>
              <a:rPr sz="1800" dirty="0">
                <a:latin typeface="Calibri"/>
                <a:cs typeface="Calibri"/>
              </a:rPr>
              <a:t>y  </a:t>
            </a:r>
            <a:r>
              <a:rPr sz="1800" spc="-5" dirty="0">
                <a:latin typeface="Calibri"/>
                <a:cs typeface="Calibri"/>
              </a:rPr>
              <a:t>cuando la variable </a:t>
            </a:r>
            <a:r>
              <a:rPr sz="1800" dirty="0">
                <a:latin typeface="Calibri"/>
                <a:cs typeface="Calibri"/>
              </a:rPr>
              <a:t>“i”  sea </a:t>
            </a:r>
            <a:r>
              <a:rPr sz="1800" spc="-5" dirty="0">
                <a:latin typeface="Calibri"/>
                <a:cs typeface="Calibri"/>
              </a:rPr>
              <a:t>menor </a:t>
            </a:r>
            <a:r>
              <a:rPr sz="1800" dirty="0">
                <a:latin typeface="Calibri"/>
                <a:cs typeface="Calibri"/>
              </a:rPr>
              <a:t>o igual 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35020" y="2855214"/>
            <a:ext cx="805180" cy="601345"/>
          </a:xfrm>
          <a:custGeom>
            <a:avLst/>
            <a:gdLst/>
            <a:ahLst/>
            <a:cxnLst/>
            <a:rect l="l" t="t" r="r" b="b"/>
            <a:pathLst>
              <a:path w="805179" h="601345">
                <a:moveTo>
                  <a:pt x="704341" y="577088"/>
                </a:moveTo>
                <a:lnTo>
                  <a:pt x="701293" y="579501"/>
                </a:lnTo>
                <a:lnTo>
                  <a:pt x="700531" y="586486"/>
                </a:lnTo>
                <a:lnTo>
                  <a:pt x="702944" y="589661"/>
                </a:lnTo>
                <a:lnTo>
                  <a:pt x="804926" y="601090"/>
                </a:lnTo>
                <a:lnTo>
                  <a:pt x="803897" y="598677"/>
                </a:lnTo>
                <a:lnTo>
                  <a:pt x="791082" y="598677"/>
                </a:lnTo>
                <a:lnTo>
                  <a:pt x="772222" y="584647"/>
                </a:lnTo>
                <a:lnTo>
                  <a:pt x="704341" y="577088"/>
                </a:lnTo>
                <a:close/>
              </a:path>
              <a:path w="805179" h="601345">
                <a:moveTo>
                  <a:pt x="772222" y="584647"/>
                </a:moveTo>
                <a:lnTo>
                  <a:pt x="791082" y="598677"/>
                </a:lnTo>
                <a:lnTo>
                  <a:pt x="793025" y="596011"/>
                </a:lnTo>
                <a:lnTo>
                  <a:pt x="789051" y="596011"/>
                </a:lnTo>
                <a:lnTo>
                  <a:pt x="784795" y="586050"/>
                </a:lnTo>
                <a:lnTo>
                  <a:pt x="772222" y="584647"/>
                </a:lnTo>
                <a:close/>
              </a:path>
              <a:path w="805179" h="601345">
                <a:moveTo>
                  <a:pt x="760983" y="505206"/>
                </a:moveTo>
                <a:lnTo>
                  <a:pt x="757808" y="506602"/>
                </a:lnTo>
                <a:lnTo>
                  <a:pt x="754506" y="507873"/>
                </a:lnTo>
                <a:lnTo>
                  <a:pt x="752982" y="511683"/>
                </a:lnTo>
                <a:lnTo>
                  <a:pt x="754379" y="514858"/>
                </a:lnTo>
                <a:lnTo>
                  <a:pt x="779841" y="574454"/>
                </a:lnTo>
                <a:lnTo>
                  <a:pt x="798576" y="588390"/>
                </a:lnTo>
                <a:lnTo>
                  <a:pt x="791082" y="598677"/>
                </a:lnTo>
                <a:lnTo>
                  <a:pt x="803897" y="598677"/>
                </a:lnTo>
                <a:lnTo>
                  <a:pt x="766063" y="509905"/>
                </a:lnTo>
                <a:lnTo>
                  <a:pt x="764666" y="506730"/>
                </a:lnTo>
                <a:lnTo>
                  <a:pt x="760983" y="505206"/>
                </a:lnTo>
                <a:close/>
              </a:path>
              <a:path w="805179" h="601345">
                <a:moveTo>
                  <a:pt x="784795" y="586050"/>
                </a:moveTo>
                <a:lnTo>
                  <a:pt x="789051" y="596011"/>
                </a:lnTo>
                <a:lnTo>
                  <a:pt x="795527" y="587248"/>
                </a:lnTo>
                <a:lnTo>
                  <a:pt x="784795" y="586050"/>
                </a:lnTo>
                <a:close/>
              </a:path>
              <a:path w="805179" h="601345">
                <a:moveTo>
                  <a:pt x="779841" y="574454"/>
                </a:moveTo>
                <a:lnTo>
                  <a:pt x="784795" y="586050"/>
                </a:lnTo>
                <a:lnTo>
                  <a:pt x="795527" y="587248"/>
                </a:lnTo>
                <a:lnTo>
                  <a:pt x="789051" y="596011"/>
                </a:lnTo>
                <a:lnTo>
                  <a:pt x="793025" y="596011"/>
                </a:lnTo>
                <a:lnTo>
                  <a:pt x="798576" y="588390"/>
                </a:lnTo>
                <a:lnTo>
                  <a:pt x="779841" y="574454"/>
                </a:lnTo>
                <a:close/>
              </a:path>
              <a:path w="805179" h="601345">
                <a:moveTo>
                  <a:pt x="7619" y="0"/>
                </a:moveTo>
                <a:lnTo>
                  <a:pt x="0" y="10160"/>
                </a:lnTo>
                <a:lnTo>
                  <a:pt x="772222" y="584647"/>
                </a:lnTo>
                <a:lnTo>
                  <a:pt x="784795" y="586050"/>
                </a:lnTo>
                <a:lnTo>
                  <a:pt x="779841" y="574454"/>
                </a:lnTo>
                <a:lnTo>
                  <a:pt x="76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5742" y="1659966"/>
            <a:ext cx="3186430" cy="1200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243204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La variable </a:t>
            </a:r>
            <a:r>
              <a:rPr sz="1800" spc="5" dirty="0">
                <a:latin typeface="Calibri"/>
                <a:cs typeface="Calibri"/>
              </a:rPr>
              <a:t>“i”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incrementará  </a:t>
            </a:r>
            <a:r>
              <a:rPr sz="1800" spc="-5" dirty="0">
                <a:latin typeface="Calibri"/>
                <a:cs typeface="Calibri"/>
              </a:rPr>
              <a:t>de uno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uno por cada </a:t>
            </a:r>
            <a:r>
              <a:rPr sz="1800" spc="-10" dirty="0">
                <a:latin typeface="Calibri"/>
                <a:cs typeface="Calibri"/>
              </a:rPr>
              <a:t>vez  </a:t>
            </a:r>
            <a:r>
              <a:rPr sz="1800" spc="-5" dirty="0">
                <a:latin typeface="Calibri"/>
                <a:cs typeface="Calibri"/>
              </a:rPr>
              <a:t>que se terminen los </a:t>
            </a:r>
            <a:r>
              <a:rPr sz="1800" spc="-10" dirty="0">
                <a:latin typeface="Calibri"/>
                <a:cs typeface="Calibri"/>
              </a:rPr>
              <a:t>procesos  </a:t>
            </a:r>
            <a:r>
              <a:rPr sz="1800" spc="-5" dirty="0">
                <a:latin typeface="Calibri"/>
                <a:cs typeface="Calibri"/>
              </a:rPr>
              <a:t>determinados.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46060" y="4325620"/>
            <a:ext cx="184785" cy="760730"/>
          </a:xfrm>
          <a:custGeom>
            <a:avLst/>
            <a:gdLst/>
            <a:ahLst/>
            <a:cxnLst/>
            <a:rect l="l" t="t" r="r" b="b"/>
            <a:pathLst>
              <a:path w="184784" h="760729">
                <a:moveTo>
                  <a:pt x="38906" y="24749"/>
                </a:moveTo>
                <a:lnTo>
                  <a:pt x="34715" y="36583"/>
                </a:lnTo>
                <a:lnTo>
                  <a:pt x="172085" y="760729"/>
                </a:lnTo>
                <a:lnTo>
                  <a:pt x="184531" y="758316"/>
                </a:lnTo>
                <a:lnTo>
                  <a:pt x="47181" y="34276"/>
                </a:lnTo>
                <a:lnTo>
                  <a:pt x="38906" y="24749"/>
                </a:lnTo>
                <a:close/>
              </a:path>
              <a:path w="184784" h="760729">
                <a:moveTo>
                  <a:pt x="34290" y="0"/>
                </a:moveTo>
                <a:lnTo>
                  <a:pt x="1143" y="93471"/>
                </a:lnTo>
                <a:lnTo>
                  <a:pt x="0" y="96773"/>
                </a:lnTo>
                <a:lnTo>
                  <a:pt x="1650" y="100329"/>
                </a:lnTo>
                <a:lnTo>
                  <a:pt x="4953" y="101472"/>
                </a:lnTo>
                <a:lnTo>
                  <a:pt x="8255" y="102742"/>
                </a:lnTo>
                <a:lnTo>
                  <a:pt x="11938" y="100964"/>
                </a:lnTo>
                <a:lnTo>
                  <a:pt x="13081" y="97662"/>
                </a:lnTo>
                <a:lnTo>
                  <a:pt x="34715" y="36583"/>
                </a:lnTo>
                <a:lnTo>
                  <a:pt x="30353" y="13588"/>
                </a:lnTo>
                <a:lnTo>
                  <a:pt x="42799" y="11175"/>
                </a:lnTo>
                <a:lnTo>
                  <a:pt x="44004" y="11175"/>
                </a:lnTo>
                <a:lnTo>
                  <a:pt x="34290" y="0"/>
                </a:lnTo>
                <a:close/>
              </a:path>
              <a:path w="184784" h="760729">
                <a:moveTo>
                  <a:pt x="44004" y="11175"/>
                </a:moveTo>
                <a:lnTo>
                  <a:pt x="42799" y="11175"/>
                </a:lnTo>
                <a:lnTo>
                  <a:pt x="47181" y="34276"/>
                </a:lnTo>
                <a:lnTo>
                  <a:pt x="89662" y="83184"/>
                </a:lnTo>
                <a:lnTo>
                  <a:pt x="91948" y="85724"/>
                </a:lnTo>
                <a:lnTo>
                  <a:pt x="96012" y="86105"/>
                </a:lnTo>
                <a:lnTo>
                  <a:pt x="98679" y="83819"/>
                </a:lnTo>
                <a:lnTo>
                  <a:pt x="101219" y="81406"/>
                </a:lnTo>
                <a:lnTo>
                  <a:pt x="101600" y="77469"/>
                </a:lnTo>
                <a:lnTo>
                  <a:pt x="99314" y="74802"/>
                </a:lnTo>
                <a:lnTo>
                  <a:pt x="44004" y="11175"/>
                </a:lnTo>
                <a:close/>
              </a:path>
              <a:path w="184784" h="760729">
                <a:moveTo>
                  <a:pt x="42799" y="11175"/>
                </a:moveTo>
                <a:lnTo>
                  <a:pt x="30353" y="13588"/>
                </a:lnTo>
                <a:lnTo>
                  <a:pt x="34715" y="36583"/>
                </a:lnTo>
                <a:lnTo>
                  <a:pt x="38906" y="24749"/>
                </a:lnTo>
                <a:lnTo>
                  <a:pt x="31750" y="16509"/>
                </a:lnTo>
                <a:lnTo>
                  <a:pt x="42545" y="14477"/>
                </a:lnTo>
                <a:lnTo>
                  <a:pt x="43425" y="14477"/>
                </a:lnTo>
                <a:lnTo>
                  <a:pt x="42799" y="11175"/>
                </a:lnTo>
                <a:close/>
              </a:path>
              <a:path w="184784" h="760729">
                <a:moveTo>
                  <a:pt x="43425" y="14477"/>
                </a:moveTo>
                <a:lnTo>
                  <a:pt x="42545" y="14477"/>
                </a:lnTo>
                <a:lnTo>
                  <a:pt x="38906" y="24749"/>
                </a:lnTo>
                <a:lnTo>
                  <a:pt x="47181" y="34276"/>
                </a:lnTo>
                <a:lnTo>
                  <a:pt x="43425" y="14477"/>
                </a:lnTo>
                <a:close/>
              </a:path>
              <a:path w="184784" h="760729">
                <a:moveTo>
                  <a:pt x="42545" y="14477"/>
                </a:moveTo>
                <a:lnTo>
                  <a:pt x="31750" y="16509"/>
                </a:lnTo>
                <a:lnTo>
                  <a:pt x="38906" y="24749"/>
                </a:lnTo>
                <a:lnTo>
                  <a:pt x="42545" y="144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20080" y="5085181"/>
            <a:ext cx="3402329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17145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Aquí </a:t>
            </a:r>
            <a:r>
              <a:rPr sz="1800" spc="-5" dirty="0">
                <a:latin typeface="Calibri"/>
                <a:cs typeface="Calibri"/>
              </a:rPr>
              <a:t>dibujaremos los </a:t>
            </a:r>
            <a:r>
              <a:rPr sz="1800" spc="-10" dirty="0">
                <a:latin typeface="Calibri"/>
                <a:cs typeface="Calibri"/>
              </a:rPr>
              <a:t>procesos  </a:t>
            </a:r>
            <a:r>
              <a:rPr sz="1800" spc="-5" dirty="0">
                <a:latin typeface="Calibri"/>
                <a:cs typeface="Calibri"/>
              </a:rPr>
              <a:t>que queremos que se </a:t>
            </a:r>
            <a:r>
              <a:rPr sz="1800" spc="-10" dirty="0">
                <a:latin typeface="Calibri"/>
                <a:cs typeface="Calibri"/>
              </a:rPr>
              <a:t>repitan </a:t>
            </a:r>
            <a:r>
              <a:rPr sz="1800" spc="-5" dirty="0">
                <a:latin typeface="Calibri"/>
                <a:cs typeface="Calibri"/>
              </a:rPr>
              <a:t>una  </a:t>
            </a:r>
            <a:r>
              <a:rPr sz="1800" spc="-10" dirty="0">
                <a:latin typeface="Calibri"/>
                <a:cs typeface="Calibri"/>
              </a:rPr>
              <a:t>cantidad </a:t>
            </a:r>
            <a:r>
              <a:rPr sz="1800" spc="-5" dirty="0">
                <a:latin typeface="Calibri"/>
                <a:cs typeface="Calibri"/>
              </a:rPr>
              <a:t>de veces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definida.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195" y="754125"/>
            <a:ext cx="76606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6615" marR="5080" indent="-211455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¿Si </a:t>
            </a:r>
            <a:r>
              <a:rPr spc="-20" dirty="0"/>
              <a:t>quiero </a:t>
            </a:r>
            <a:r>
              <a:rPr spc="-10" dirty="0"/>
              <a:t>que </a:t>
            </a:r>
            <a:r>
              <a:rPr spc="-5" dirty="0"/>
              <a:t>la </a:t>
            </a:r>
            <a:r>
              <a:rPr spc="-15" dirty="0"/>
              <a:t>variable incremente  </a:t>
            </a:r>
            <a:r>
              <a:rPr spc="-5" dirty="0"/>
              <a:t>de </a:t>
            </a:r>
            <a:r>
              <a:rPr spc="-25" dirty="0"/>
              <a:t>otra</a:t>
            </a:r>
            <a:r>
              <a:rPr spc="-15" dirty="0"/>
              <a:t> manera?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047828"/>
            <a:ext cx="7587615" cy="27146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libri"/>
                <a:cs typeface="Calibri"/>
              </a:rPr>
              <a:t>i++ </a:t>
            </a:r>
            <a:r>
              <a:rPr sz="3200" dirty="0">
                <a:latin typeface="Calibri"/>
                <a:cs typeface="Calibri"/>
              </a:rPr>
              <a:t>es </a:t>
            </a:r>
            <a:r>
              <a:rPr sz="3200" spc="-5" dirty="0">
                <a:latin typeface="Calibri"/>
                <a:cs typeface="Calibri"/>
              </a:rPr>
              <a:t>una abreviación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de:</a:t>
            </a:r>
            <a:endParaRPr sz="3200">
              <a:latin typeface="Calibri"/>
              <a:cs typeface="Calibri"/>
            </a:endParaRPr>
          </a:p>
          <a:p>
            <a:pPr marL="939800" algn="ctr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alibri"/>
                <a:cs typeface="Calibri"/>
              </a:rPr>
              <a:t>i = i +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Si queremos que </a:t>
            </a:r>
            <a:r>
              <a:rPr sz="3200" spc="-10" dirty="0">
                <a:latin typeface="Calibri"/>
                <a:cs typeface="Calibri"/>
              </a:rPr>
              <a:t>incremente </a:t>
            </a:r>
            <a:r>
              <a:rPr sz="3200" spc="-5" dirty="0">
                <a:latin typeface="Calibri"/>
                <a:cs typeface="Calibri"/>
              </a:rPr>
              <a:t>de dos </a:t>
            </a:r>
            <a:r>
              <a:rPr sz="3200" dirty="0">
                <a:latin typeface="Calibri"/>
                <a:cs typeface="Calibri"/>
              </a:rPr>
              <a:t>en </a:t>
            </a:r>
            <a:r>
              <a:rPr sz="3200" spc="-5" dirty="0">
                <a:latin typeface="Calibri"/>
                <a:cs typeface="Calibri"/>
              </a:rPr>
              <a:t>dos,  podemos escribirlo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así:</a:t>
            </a:r>
            <a:endParaRPr sz="3200">
              <a:latin typeface="Calibri"/>
              <a:cs typeface="Calibri"/>
            </a:endParaRPr>
          </a:p>
          <a:p>
            <a:pPr marL="939800" algn="ctr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alibri"/>
                <a:cs typeface="Calibri"/>
              </a:rPr>
              <a:t>i = i +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913" y="461594"/>
            <a:ext cx="5964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Estructura </a:t>
            </a:r>
            <a:r>
              <a:rPr sz="4400" spc="-25" dirty="0"/>
              <a:t>Iterativa:</a:t>
            </a:r>
            <a:r>
              <a:rPr sz="4400" spc="-35" dirty="0"/>
              <a:t> </a:t>
            </a:r>
            <a:r>
              <a:rPr sz="4400" dirty="0"/>
              <a:t>While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2904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Este </a:t>
            </a:r>
            <a:r>
              <a:rPr sz="3200" dirty="0">
                <a:latin typeface="Calibri"/>
                <a:cs typeface="Calibri"/>
              </a:rPr>
              <a:t>tipo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estructura </a:t>
            </a:r>
            <a:r>
              <a:rPr sz="3200" dirty="0">
                <a:latin typeface="Calibri"/>
                <a:cs typeface="Calibri"/>
              </a:rPr>
              <a:t>la </a:t>
            </a:r>
            <a:r>
              <a:rPr sz="3200" spc="-10" dirty="0">
                <a:latin typeface="Calibri"/>
                <a:cs typeface="Calibri"/>
              </a:rPr>
              <a:t>dibujaremos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así: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5529" y="2691129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2970275" y="0"/>
                </a:moveTo>
                <a:lnTo>
                  <a:pt x="125983" y="0"/>
                </a:lnTo>
                <a:lnTo>
                  <a:pt x="0" y="252095"/>
                </a:lnTo>
                <a:lnTo>
                  <a:pt x="125983" y="504063"/>
                </a:lnTo>
                <a:lnTo>
                  <a:pt x="2970275" y="504063"/>
                </a:lnTo>
                <a:lnTo>
                  <a:pt x="3096386" y="252095"/>
                </a:lnTo>
                <a:lnTo>
                  <a:pt x="29702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29" y="2691129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0" y="252095"/>
                </a:moveTo>
                <a:lnTo>
                  <a:pt x="125983" y="0"/>
                </a:lnTo>
                <a:lnTo>
                  <a:pt x="2970275" y="0"/>
                </a:lnTo>
                <a:lnTo>
                  <a:pt x="3096386" y="252095"/>
                </a:lnTo>
                <a:lnTo>
                  <a:pt x="2970275" y="504063"/>
                </a:lnTo>
                <a:lnTo>
                  <a:pt x="125983" y="504063"/>
                </a:lnTo>
                <a:lnTo>
                  <a:pt x="0" y="25209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9821" y="2778633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7801" y="3645039"/>
            <a:ext cx="2808605" cy="57658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Repetirse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38701" y="3195066"/>
            <a:ext cx="103505" cy="450215"/>
          </a:xfrm>
          <a:custGeom>
            <a:avLst/>
            <a:gdLst/>
            <a:ahLst/>
            <a:cxnLst/>
            <a:rect l="l" t="t" r="r" b="b"/>
            <a:pathLst>
              <a:path w="103504" h="450214">
                <a:moveTo>
                  <a:pt x="6858" y="354711"/>
                </a:moveTo>
                <a:lnTo>
                  <a:pt x="3937" y="356616"/>
                </a:lnTo>
                <a:lnTo>
                  <a:pt x="888" y="358394"/>
                </a:lnTo>
                <a:lnTo>
                  <a:pt x="0" y="362331"/>
                </a:lnTo>
                <a:lnTo>
                  <a:pt x="1777" y="365379"/>
                </a:lnTo>
                <a:lnTo>
                  <a:pt x="53339" y="449961"/>
                </a:lnTo>
                <a:lnTo>
                  <a:pt x="60284" y="437515"/>
                </a:lnTo>
                <a:lnTo>
                  <a:pt x="46736" y="437515"/>
                </a:lnTo>
                <a:lnTo>
                  <a:pt x="46302" y="414180"/>
                </a:lnTo>
                <a:lnTo>
                  <a:pt x="12573" y="358775"/>
                </a:lnTo>
                <a:lnTo>
                  <a:pt x="10795" y="355726"/>
                </a:lnTo>
                <a:lnTo>
                  <a:pt x="6858" y="354711"/>
                </a:lnTo>
                <a:close/>
              </a:path>
              <a:path w="103504" h="450214">
                <a:moveTo>
                  <a:pt x="46302" y="414180"/>
                </a:moveTo>
                <a:lnTo>
                  <a:pt x="46736" y="437515"/>
                </a:lnTo>
                <a:lnTo>
                  <a:pt x="59436" y="437261"/>
                </a:lnTo>
                <a:lnTo>
                  <a:pt x="59381" y="434340"/>
                </a:lnTo>
                <a:lnTo>
                  <a:pt x="47498" y="434340"/>
                </a:lnTo>
                <a:lnTo>
                  <a:pt x="52797" y="424850"/>
                </a:lnTo>
                <a:lnTo>
                  <a:pt x="46302" y="414180"/>
                </a:lnTo>
                <a:close/>
              </a:path>
              <a:path w="103504" h="450214">
                <a:moveTo>
                  <a:pt x="96138" y="353187"/>
                </a:moveTo>
                <a:lnTo>
                  <a:pt x="92201" y="354203"/>
                </a:lnTo>
                <a:lnTo>
                  <a:pt x="90550" y="357250"/>
                </a:lnTo>
                <a:lnTo>
                  <a:pt x="58998" y="413746"/>
                </a:lnTo>
                <a:lnTo>
                  <a:pt x="59436" y="437261"/>
                </a:lnTo>
                <a:lnTo>
                  <a:pt x="46736" y="437515"/>
                </a:lnTo>
                <a:lnTo>
                  <a:pt x="60284" y="437515"/>
                </a:lnTo>
                <a:lnTo>
                  <a:pt x="101600" y="363474"/>
                </a:lnTo>
                <a:lnTo>
                  <a:pt x="103377" y="360425"/>
                </a:lnTo>
                <a:lnTo>
                  <a:pt x="102235" y="356488"/>
                </a:lnTo>
                <a:lnTo>
                  <a:pt x="96138" y="353187"/>
                </a:lnTo>
                <a:close/>
              </a:path>
              <a:path w="103504" h="450214">
                <a:moveTo>
                  <a:pt x="52797" y="424850"/>
                </a:moveTo>
                <a:lnTo>
                  <a:pt x="47498" y="434340"/>
                </a:lnTo>
                <a:lnTo>
                  <a:pt x="58420" y="434086"/>
                </a:lnTo>
                <a:lnTo>
                  <a:pt x="52797" y="424850"/>
                </a:lnTo>
                <a:close/>
              </a:path>
              <a:path w="103504" h="450214">
                <a:moveTo>
                  <a:pt x="58998" y="413746"/>
                </a:moveTo>
                <a:lnTo>
                  <a:pt x="52797" y="424850"/>
                </a:lnTo>
                <a:lnTo>
                  <a:pt x="58420" y="434086"/>
                </a:lnTo>
                <a:lnTo>
                  <a:pt x="47498" y="434340"/>
                </a:lnTo>
                <a:lnTo>
                  <a:pt x="59381" y="434340"/>
                </a:lnTo>
                <a:lnTo>
                  <a:pt x="58998" y="413746"/>
                </a:lnTo>
                <a:close/>
              </a:path>
              <a:path w="103504" h="450214">
                <a:moveTo>
                  <a:pt x="51308" y="0"/>
                </a:moveTo>
                <a:lnTo>
                  <a:pt x="38608" y="254"/>
                </a:lnTo>
                <a:lnTo>
                  <a:pt x="46302" y="414180"/>
                </a:lnTo>
                <a:lnTo>
                  <a:pt x="52797" y="424850"/>
                </a:lnTo>
                <a:lnTo>
                  <a:pt x="58998" y="413746"/>
                </a:lnTo>
                <a:lnTo>
                  <a:pt x="5130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5398" y="4220845"/>
            <a:ext cx="103377" cy="216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3659" y="4619497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3659" y="498792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7711" y="2943225"/>
            <a:ext cx="568325" cy="0"/>
          </a:xfrm>
          <a:custGeom>
            <a:avLst/>
            <a:gdLst/>
            <a:ahLst/>
            <a:cxnLst/>
            <a:rect l="l" t="t" r="r" b="b"/>
            <a:pathLst>
              <a:path w="568325">
                <a:moveTo>
                  <a:pt x="56781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7711" y="2943225"/>
            <a:ext cx="0" cy="2261235"/>
          </a:xfrm>
          <a:custGeom>
            <a:avLst/>
            <a:gdLst/>
            <a:ahLst/>
            <a:cxnLst/>
            <a:rect l="l" t="t" r="r" b="b"/>
            <a:pathLst>
              <a:path h="2261235">
                <a:moveTo>
                  <a:pt x="0" y="0"/>
                </a:moveTo>
                <a:lnTo>
                  <a:pt x="0" y="226072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7711" y="5203952"/>
            <a:ext cx="2116455" cy="0"/>
          </a:xfrm>
          <a:custGeom>
            <a:avLst/>
            <a:gdLst/>
            <a:ahLst/>
            <a:cxnLst/>
            <a:rect l="l" t="t" r="r" b="b"/>
            <a:pathLst>
              <a:path w="2116454">
                <a:moveTo>
                  <a:pt x="0" y="0"/>
                </a:moveTo>
                <a:lnTo>
                  <a:pt x="2115947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296" y="463118"/>
            <a:ext cx="7118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Analizando </a:t>
            </a:r>
            <a:r>
              <a:rPr sz="4400" dirty="0"/>
              <a:t>la </a:t>
            </a:r>
            <a:r>
              <a:rPr sz="4400" spc="-15" dirty="0"/>
              <a:t>Estructura:</a:t>
            </a:r>
            <a:r>
              <a:rPr sz="4400" spc="10" dirty="0"/>
              <a:t> </a:t>
            </a:r>
            <a:r>
              <a:rPr sz="4400" dirty="0"/>
              <a:t>While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308730" y="2187067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2970403" y="0"/>
                </a:moveTo>
                <a:lnTo>
                  <a:pt x="126111" y="0"/>
                </a:lnTo>
                <a:lnTo>
                  <a:pt x="0" y="252095"/>
                </a:lnTo>
                <a:lnTo>
                  <a:pt x="126111" y="504063"/>
                </a:lnTo>
                <a:lnTo>
                  <a:pt x="2970403" y="504063"/>
                </a:lnTo>
                <a:lnTo>
                  <a:pt x="3096387" y="252095"/>
                </a:lnTo>
                <a:lnTo>
                  <a:pt x="297040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8730" y="2187067"/>
            <a:ext cx="3096895" cy="504190"/>
          </a:xfrm>
          <a:custGeom>
            <a:avLst/>
            <a:gdLst/>
            <a:ahLst/>
            <a:cxnLst/>
            <a:rect l="l" t="t" r="r" b="b"/>
            <a:pathLst>
              <a:path w="3096895" h="504189">
                <a:moveTo>
                  <a:pt x="0" y="252095"/>
                </a:moveTo>
                <a:lnTo>
                  <a:pt x="126111" y="0"/>
                </a:lnTo>
                <a:lnTo>
                  <a:pt x="2970403" y="0"/>
                </a:lnTo>
                <a:lnTo>
                  <a:pt x="3096387" y="252095"/>
                </a:lnTo>
                <a:lnTo>
                  <a:pt x="2970403" y="504063"/>
                </a:lnTo>
                <a:lnTo>
                  <a:pt x="126111" y="504063"/>
                </a:lnTo>
                <a:lnTo>
                  <a:pt x="0" y="25209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6803" y="2274570"/>
            <a:ext cx="421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i&lt;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1130" y="3140976"/>
            <a:ext cx="2808605" cy="57658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Repetirse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1903" y="2691002"/>
            <a:ext cx="103505" cy="450215"/>
          </a:xfrm>
          <a:custGeom>
            <a:avLst/>
            <a:gdLst/>
            <a:ahLst/>
            <a:cxnLst/>
            <a:rect l="l" t="t" r="r" b="b"/>
            <a:pathLst>
              <a:path w="103504" h="450214">
                <a:moveTo>
                  <a:pt x="6985" y="354838"/>
                </a:moveTo>
                <a:lnTo>
                  <a:pt x="3937" y="356616"/>
                </a:lnTo>
                <a:lnTo>
                  <a:pt x="1016" y="358394"/>
                </a:lnTo>
                <a:lnTo>
                  <a:pt x="0" y="362331"/>
                </a:lnTo>
                <a:lnTo>
                  <a:pt x="1777" y="365379"/>
                </a:lnTo>
                <a:lnTo>
                  <a:pt x="53339" y="449961"/>
                </a:lnTo>
                <a:lnTo>
                  <a:pt x="60303" y="437514"/>
                </a:lnTo>
                <a:lnTo>
                  <a:pt x="46736" y="437514"/>
                </a:lnTo>
                <a:lnTo>
                  <a:pt x="46305" y="413977"/>
                </a:lnTo>
                <a:lnTo>
                  <a:pt x="12700" y="358775"/>
                </a:lnTo>
                <a:lnTo>
                  <a:pt x="10795" y="355726"/>
                </a:lnTo>
                <a:lnTo>
                  <a:pt x="6985" y="354838"/>
                </a:lnTo>
                <a:close/>
              </a:path>
              <a:path w="103504" h="450214">
                <a:moveTo>
                  <a:pt x="46305" y="413977"/>
                </a:moveTo>
                <a:lnTo>
                  <a:pt x="46736" y="437514"/>
                </a:lnTo>
                <a:lnTo>
                  <a:pt x="59436" y="437261"/>
                </a:lnTo>
                <a:lnTo>
                  <a:pt x="59382" y="434339"/>
                </a:lnTo>
                <a:lnTo>
                  <a:pt x="47498" y="434339"/>
                </a:lnTo>
                <a:lnTo>
                  <a:pt x="52858" y="424741"/>
                </a:lnTo>
                <a:lnTo>
                  <a:pt x="46305" y="413977"/>
                </a:lnTo>
                <a:close/>
              </a:path>
              <a:path w="103504" h="450214">
                <a:moveTo>
                  <a:pt x="96138" y="353187"/>
                </a:moveTo>
                <a:lnTo>
                  <a:pt x="92329" y="354202"/>
                </a:lnTo>
                <a:lnTo>
                  <a:pt x="90550" y="357250"/>
                </a:lnTo>
                <a:lnTo>
                  <a:pt x="59005" y="413735"/>
                </a:lnTo>
                <a:lnTo>
                  <a:pt x="59436" y="437261"/>
                </a:lnTo>
                <a:lnTo>
                  <a:pt x="46736" y="437514"/>
                </a:lnTo>
                <a:lnTo>
                  <a:pt x="60303" y="437514"/>
                </a:lnTo>
                <a:lnTo>
                  <a:pt x="101726" y="363474"/>
                </a:lnTo>
                <a:lnTo>
                  <a:pt x="103377" y="360425"/>
                </a:lnTo>
                <a:lnTo>
                  <a:pt x="102235" y="356616"/>
                </a:lnTo>
                <a:lnTo>
                  <a:pt x="99187" y="354838"/>
                </a:lnTo>
                <a:lnTo>
                  <a:pt x="96138" y="353187"/>
                </a:lnTo>
                <a:close/>
              </a:path>
              <a:path w="103504" h="450214">
                <a:moveTo>
                  <a:pt x="52858" y="424741"/>
                </a:moveTo>
                <a:lnTo>
                  <a:pt x="47498" y="434339"/>
                </a:lnTo>
                <a:lnTo>
                  <a:pt x="58547" y="434086"/>
                </a:lnTo>
                <a:lnTo>
                  <a:pt x="52858" y="424741"/>
                </a:lnTo>
                <a:close/>
              </a:path>
              <a:path w="103504" h="450214">
                <a:moveTo>
                  <a:pt x="59005" y="413735"/>
                </a:moveTo>
                <a:lnTo>
                  <a:pt x="52858" y="424741"/>
                </a:lnTo>
                <a:lnTo>
                  <a:pt x="58547" y="434086"/>
                </a:lnTo>
                <a:lnTo>
                  <a:pt x="47498" y="434339"/>
                </a:lnTo>
                <a:lnTo>
                  <a:pt x="59382" y="434339"/>
                </a:lnTo>
                <a:lnTo>
                  <a:pt x="59005" y="413735"/>
                </a:lnTo>
                <a:close/>
              </a:path>
              <a:path w="103504" h="450214">
                <a:moveTo>
                  <a:pt x="51435" y="0"/>
                </a:moveTo>
                <a:lnTo>
                  <a:pt x="38735" y="254"/>
                </a:lnTo>
                <a:lnTo>
                  <a:pt x="46305" y="413977"/>
                </a:lnTo>
                <a:lnTo>
                  <a:pt x="52858" y="424741"/>
                </a:lnTo>
                <a:lnTo>
                  <a:pt x="59005" y="413735"/>
                </a:lnTo>
                <a:lnTo>
                  <a:pt x="5143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8728" y="3716782"/>
            <a:ext cx="103250" cy="216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6988" y="411543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6988" y="4483861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1041" y="2439161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56768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1041" y="2439161"/>
            <a:ext cx="8255" cy="3350260"/>
          </a:xfrm>
          <a:custGeom>
            <a:avLst/>
            <a:gdLst/>
            <a:ahLst/>
            <a:cxnLst/>
            <a:rect l="l" t="t" r="r" b="b"/>
            <a:pathLst>
              <a:path w="8255" h="3350260">
                <a:moveTo>
                  <a:pt x="0" y="0"/>
                </a:moveTo>
                <a:lnTo>
                  <a:pt x="8254" y="335006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1041" y="5789231"/>
            <a:ext cx="2155825" cy="0"/>
          </a:xfrm>
          <a:custGeom>
            <a:avLst/>
            <a:gdLst/>
            <a:ahLst/>
            <a:cxnLst/>
            <a:rect l="l" t="t" r="r" b="b"/>
            <a:pathLst>
              <a:path w="2155825">
                <a:moveTo>
                  <a:pt x="0" y="0"/>
                </a:moveTo>
                <a:lnTo>
                  <a:pt x="21554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21121" y="5983935"/>
            <a:ext cx="3043555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Aquí </a:t>
            </a:r>
            <a:r>
              <a:rPr sz="1800" spc="-5" dirty="0">
                <a:latin typeface="Calibri"/>
                <a:cs typeface="Calibri"/>
              </a:rPr>
              <a:t>dibujaremos los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procesos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que queremos que 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repitan.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41797" y="3824922"/>
            <a:ext cx="1721866" cy="2151697"/>
          </a:xfrm>
          <a:custGeom>
            <a:avLst/>
            <a:gdLst/>
            <a:ahLst/>
            <a:cxnLst/>
            <a:rect l="l" t="t" r="r" b="b"/>
            <a:pathLst>
              <a:path w="1307465" h="1645285">
                <a:moveTo>
                  <a:pt x="15655" y="19845"/>
                </a:moveTo>
                <a:lnTo>
                  <a:pt x="17449" y="32313"/>
                </a:lnTo>
                <a:lnTo>
                  <a:pt x="1297051" y="1645018"/>
                </a:lnTo>
                <a:lnTo>
                  <a:pt x="1306956" y="1637131"/>
                </a:lnTo>
                <a:lnTo>
                  <a:pt x="27313" y="24386"/>
                </a:lnTo>
                <a:lnTo>
                  <a:pt x="15655" y="19845"/>
                </a:lnTo>
                <a:close/>
              </a:path>
              <a:path w="1307465" h="1645285">
                <a:moveTo>
                  <a:pt x="0" y="0"/>
                </a:moveTo>
                <a:lnTo>
                  <a:pt x="14097" y="98170"/>
                </a:lnTo>
                <a:lnTo>
                  <a:pt x="14604" y="101600"/>
                </a:lnTo>
                <a:lnTo>
                  <a:pt x="17779" y="104012"/>
                </a:lnTo>
                <a:lnTo>
                  <a:pt x="24764" y="102996"/>
                </a:lnTo>
                <a:lnTo>
                  <a:pt x="27177" y="99821"/>
                </a:lnTo>
                <a:lnTo>
                  <a:pt x="26669" y="96392"/>
                </a:lnTo>
                <a:lnTo>
                  <a:pt x="17449" y="32313"/>
                </a:lnTo>
                <a:lnTo>
                  <a:pt x="2793" y="13842"/>
                </a:lnTo>
                <a:lnTo>
                  <a:pt x="12700" y="5968"/>
                </a:lnTo>
                <a:lnTo>
                  <a:pt x="15279" y="5968"/>
                </a:lnTo>
                <a:lnTo>
                  <a:pt x="0" y="0"/>
                </a:lnTo>
                <a:close/>
              </a:path>
              <a:path w="1307465" h="1645285">
                <a:moveTo>
                  <a:pt x="15279" y="5968"/>
                </a:moveTo>
                <a:lnTo>
                  <a:pt x="12700" y="5968"/>
                </a:lnTo>
                <a:lnTo>
                  <a:pt x="27313" y="24386"/>
                </a:lnTo>
                <a:lnTo>
                  <a:pt x="90931" y="49148"/>
                </a:lnTo>
                <a:lnTo>
                  <a:pt x="94614" y="47625"/>
                </a:lnTo>
                <a:lnTo>
                  <a:pt x="97154" y="41020"/>
                </a:lnTo>
                <a:lnTo>
                  <a:pt x="95503" y="37337"/>
                </a:lnTo>
                <a:lnTo>
                  <a:pt x="15279" y="5968"/>
                </a:lnTo>
                <a:close/>
              </a:path>
              <a:path w="1307465" h="1645285">
                <a:moveTo>
                  <a:pt x="12700" y="5968"/>
                </a:moveTo>
                <a:lnTo>
                  <a:pt x="2793" y="13842"/>
                </a:lnTo>
                <a:lnTo>
                  <a:pt x="17449" y="32313"/>
                </a:lnTo>
                <a:lnTo>
                  <a:pt x="15655" y="19845"/>
                </a:lnTo>
                <a:lnTo>
                  <a:pt x="5461" y="15875"/>
                </a:lnTo>
                <a:lnTo>
                  <a:pt x="14097" y="9016"/>
                </a:lnTo>
                <a:lnTo>
                  <a:pt x="15118" y="9016"/>
                </a:lnTo>
                <a:lnTo>
                  <a:pt x="12700" y="5968"/>
                </a:lnTo>
                <a:close/>
              </a:path>
              <a:path w="1307465" h="1645285">
                <a:moveTo>
                  <a:pt x="15118" y="9016"/>
                </a:moveTo>
                <a:lnTo>
                  <a:pt x="14097" y="9016"/>
                </a:lnTo>
                <a:lnTo>
                  <a:pt x="15655" y="19845"/>
                </a:lnTo>
                <a:lnTo>
                  <a:pt x="27313" y="24386"/>
                </a:lnTo>
                <a:lnTo>
                  <a:pt x="15118" y="9016"/>
                </a:lnTo>
                <a:close/>
              </a:path>
              <a:path w="1307465" h="1645285">
                <a:moveTo>
                  <a:pt x="14097" y="9016"/>
                </a:moveTo>
                <a:lnTo>
                  <a:pt x="5461" y="15875"/>
                </a:lnTo>
                <a:lnTo>
                  <a:pt x="15655" y="19845"/>
                </a:lnTo>
                <a:lnTo>
                  <a:pt x="14097" y="9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2543" y="2689669"/>
            <a:ext cx="450861" cy="311150"/>
          </a:xfrm>
          <a:custGeom>
            <a:avLst/>
            <a:gdLst/>
            <a:ahLst/>
            <a:cxnLst/>
            <a:rect l="l" t="t" r="r" b="b"/>
            <a:pathLst>
              <a:path w="722630" h="311150">
                <a:moveTo>
                  <a:pt x="686563" y="22395"/>
                </a:moveTo>
                <a:lnTo>
                  <a:pt x="0" y="299212"/>
                </a:lnTo>
                <a:lnTo>
                  <a:pt x="4699" y="311023"/>
                </a:lnTo>
                <a:lnTo>
                  <a:pt x="691345" y="34173"/>
                </a:lnTo>
                <a:lnTo>
                  <a:pt x="699069" y="24217"/>
                </a:lnTo>
                <a:lnTo>
                  <a:pt x="686563" y="22395"/>
                </a:lnTo>
                <a:close/>
              </a:path>
              <a:path w="722630" h="311150">
                <a:moveTo>
                  <a:pt x="714503" y="13589"/>
                </a:moveTo>
                <a:lnTo>
                  <a:pt x="708406" y="13589"/>
                </a:lnTo>
                <a:lnTo>
                  <a:pt x="713105" y="25400"/>
                </a:lnTo>
                <a:lnTo>
                  <a:pt x="691345" y="34173"/>
                </a:lnTo>
                <a:lnTo>
                  <a:pt x="649478" y="88138"/>
                </a:lnTo>
                <a:lnTo>
                  <a:pt x="649986" y="92075"/>
                </a:lnTo>
                <a:lnTo>
                  <a:pt x="655574" y="96393"/>
                </a:lnTo>
                <a:lnTo>
                  <a:pt x="659511" y="95885"/>
                </a:lnTo>
                <a:lnTo>
                  <a:pt x="722376" y="14732"/>
                </a:lnTo>
                <a:lnTo>
                  <a:pt x="714503" y="13589"/>
                </a:lnTo>
                <a:close/>
              </a:path>
              <a:path w="722630" h="311150">
                <a:moveTo>
                  <a:pt x="699069" y="24217"/>
                </a:moveTo>
                <a:lnTo>
                  <a:pt x="691345" y="34173"/>
                </a:lnTo>
                <a:lnTo>
                  <a:pt x="712160" y="25781"/>
                </a:lnTo>
                <a:lnTo>
                  <a:pt x="709803" y="25781"/>
                </a:lnTo>
                <a:lnTo>
                  <a:pt x="699069" y="24217"/>
                </a:lnTo>
                <a:close/>
              </a:path>
              <a:path w="722630" h="311150">
                <a:moveTo>
                  <a:pt x="705738" y="15621"/>
                </a:moveTo>
                <a:lnTo>
                  <a:pt x="699069" y="24217"/>
                </a:lnTo>
                <a:lnTo>
                  <a:pt x="709803" y="25781"/>
                </a:lnTo>
                <a:lnTo>
                  <a:pt x="705738" y="15621"/>
                </a:lnTo>
                <a:close/>
              </a:path>
              <a:path w="722630" h="311150">
                <a:moveTo>
                  <a:pt x="709214" y="15621"/>
                </a:moveTo>
                <a:lnTo>
                  <a:pt x="705738" y="15621"/>
                </a:lnTo>
                <a:lnTo>
                  <a:pt x="709803" y="25781"/>
                </a:lnTo>
                <a:lnTo>
                  <a:pt x="712160" y="25781"/>
                </a:lnTo>
                <a:lnTo>
                  <a:pt x="713105" y="25400"/>
                </a:lnTo>
                <a:lnTo>
                  <a:pt x="709214" y="15621"/>
                </a:lnTo>
                <a:close/>
              </a:path>
              <a:path w="722630" h="311150">
                <a:moveTo>
                  <a:pt x="708406" y="13589"/>
                </a:moveTo>
                <a:lnTo>
                  <a:pt x="686563" y="22395"/>
                </a:lnTo>
                <a:lnTo>
                  <a:pt x="699069" y="24217"/>
                </a:lnTo>
                <a:lnTo>
                  <a:pt x="705738" y="15621"/>
                </a:lnTo>
                <a:lnTo>
                  <a:pt x="709214" y="15621"/>
                </a:lnTo>
                <a:lnTo>
                  <a:pt x="708406" y="13589"/>
                </a:lnTo>
                <a:close/>
              </a:path>
              <a:path w="722630" h="311150">
                <a:moveTo>
                  <a:pt x="620903" y="0"/>
                </a:moveTo>
                <a:lnTo>
                  <a:pt x="617728" y="2413"/>
                </a:lnTo>
                <a:lnTo>
                  <a:pt x="616712" y="9271"/>
                </a:lnTo>
                <a:lnTo>
                  <a:pt x="619125" y="12573"/>
                </a:lnTo>
                <a:lnTo>
                  <a:pt x="686563" y="22395"/>
                </a:lnTo>
                <a:lnTo>
                  <a:pt x="708406" y="13589"/>
                </a:lnTo>
                <a:lnTo>
                  <a:pt x="714503" y="13589"/>
                </a:lnTo>
                <a:lnTo>
                  <a:pt x="6209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39" y="2424430"/>
            <a:ext cx="2233805" cy="1200785"/>
          </a:xfrm>
          <a:custGeom>
            <a:avLst/>
            <a:gdLst/>
            <a:ahLst/>
            <a:cxnLst/>
            <a:rect l="l" t="t" r="r" b="b"/>
            <a:pathLst>
              <a:path w="2628265" h="1200785">
                <a:moveTo>
                  <a:pt x="0" y="1200327"/>
                </a:moveTo>
                <a:lnTo>
                  <a:pt x="2627757" y="1200327"/>
                </a:lnTo>
                <a:lnTo>
                  <a:pt x="2627757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273" y="2439162"/>
            <a:ext cx="22485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Con </a:t>
            </a:r>
            <a:r>
              <a:rPr sz="1800" spc="-15" dirty="0">
                <a:latin typeface="Calibri"/>
                <a:cs typeface="Calibri"/>
              </a:rPr>
              <a:t>esta </a:t>
            </a:r>
            <a:r>
              <a:rPr sz="1800" spc="-5" dirty="0">
                <a:latin typeface="Calibri"/>
                <a:cs typeface="Calibri"/>
              </a:rPr>
              <a:t>línea podemos  </a:t>
            </a:r>
            <a:r>
              <a:rPr sz="1800" spc="-10" dirty="0">
                <a:latin typeface="Calibri"/>
                <a:cs typeface="Calibri"/>
              </a:rPr>
              <a:t>mostrar </a:t>
            </a:r>
            <a:r>
              <a:rPr sz="1800" spc="-5" dirty="0">
                <a:latin typeface="Calibri"/>
                <a:cs typeface="Calibri"/>
              </a:rPr>
              <a:t>cuales son los  </a:t>
            </a:r>
            <a:r>
              <a:rPr sz="1800" spc="-10" dirty="0">
                <a:latin typeface="Calibri"/>
                <a:cs typeface="Calibri"/>
              </a:rPr>
              <a:t>procesos </a:t>
            </a:r>
            <a:r>
              <a:rPr sz="1800" spc="-5" dirty="0">
                <a:latin typeface="Calibri"/>
                <a:cs typeface="Calibri"/>
              </a:rPr>
              <a:t>que queremos  que 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repitan.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67936" y="4969827"/>
            <a:ext cx="1673860" cy="391160"/>
          </a:xfrm>
          <a:custGeom>
            <a:avLst/>
            <a:gdLst/>
            <a:ahLst/>
            <a:cxnLst/>
            <a:rect l="l" t="t" r="r" b="b"/>
            <a:pathLst>
              <a:path w="1673860" h="391160">
                <a:moveTo>
                  <a:pt x="0" y="391096"/>
                </a:moveTo>
                <a:lnTo>
                  <a:pt x="1673733" y="391096"/>
                </a:lnTo>
                <a:lnTo>
                  <a:pt x="1673733" y="0"/>
                </a:lnTo>
                <a:lnTo>
                  <a:pt x="0" y="0"/>
                </a:lnTo>
                <a:lnTo>
                  <a:pt x="0" y="39109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7936" y="4969827"/>
            <a:ext cx="1673860" cy="3911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 = 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+1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08728" y="4760595"/>
            <a:ext cx="103250" cy="216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3051" y="5360923"/>
            <a:ext cx="103505" cy="428625"/>
          </a:xfrm>
          <a:custGeom>
            <a:avLst/>
            <a:gdLst/>
            <a:ahLst/>
            <a:cxnLst/>
            <a:rect l="l" t="t" r="r" b="b"/>
            <a:pathLst>
              <a:path w="103504" h="428625">
                <a:moveTo>
                  <a:pt x="7112" y="332282"/>
                </a:moveTo>
                <a:lnTo>
                  <a:pt x="1015" y="335813"/>
                </a:lnTo>
                <a:lnTo>
                  <a:pt x="0" y="339699"/>
                </a:lnTo>
                <a:lnTo>
                  <a:pt x="51688" y="428332"/>
                </a:lnTo>
                <a:lnTo>
                  <a:pt x="59053" y="415734"/>
                </a:lnTo>
                <a:lnTo>
                  <a:pt x="45338" y="415734"/>
                </a:lnTo>
                <a:lnTo>
                  <a:pt x="45338" y="392072"/>
                </a:lnTo>
                <a:lnTo>
                  <a:pt x="11049" y="333298"/>
                </a:lnTo>
                <a:lnTo>
                  <a:pt x="7112" y="332282"/>
                </a:lnTo>
                <a:close/>
              </a:path>
              <a:path w="103504" h="428625">
                <a:moveTo>
                  <a:pt x="45338" y="392072"/>
                </a:moveTo>
                <a:lnTo>
                  <a:pt x="45338" y="415734"/>
                </a:lnTo>
                <a:lnTo>
                  <a:pt x="58038" y="415734"/>
                </a:lnTo>
                <a:lnTo>
                  <a:pt x="58038" y="412534"/>
                </a:lnTo>
                <a:lnTo>
                  <a:pt x="46227" y="412534"/>
                </a:lnTo>
                <a:lnTo>
                  <a:pt x="51752" y="403065"/>
                </a:lnTo>
                <a:lnTo>
                  <a:pt x="45338" y="392072"/>
                </a:lnTo>
                <a:close/>
              </a:path>
              <a:path w="103504" h="428625">
                <a:moveTo>
                  <a:pt x="96393" y="332282"/>
                </a:moveTo>
                <a:lnTo>
                  <a:pt x="92456" y="333298"/>
                </a:lnTo>
                <a:lnTo>
                  <a:pt x="58165" y="392072"/>
                </a:lnTo>
                <a:lnTo>
                  <a:pt x="58038" y="415734"/>
                </a:lnTo>
                <a:lnTo>
                  <a:pt x="59053" y="415734"/>
                </a:lnTo>
                <a:lnTo>
                  <a:pt x="101726" y="342734"/>
                </a:lnTo>
                <a:lnTo>
                  <a:pt x="103377" y="339699"/>
                </a:lnTo>
                <a:lnTo>
                  <a:pt x="102362" y="335813"/>
                </a:lnTo>
                <a:lnTo>
                  <a:pt x="99440" y="334048"/>
                </a:lnTo>
                <a:lnTo>
                  <a:pt x="96393" y="332282"/>
                </a:lnTo>
                <a:close/>
              </a:path>
              <a:path w="103504" h="428625">
                <a:moveTo>
                  <a:pt x="51752" y="403065"/>
                </a:moveTo>
                <a:lnTo>
                  <a:pt x="46227" y="412534"/>
                </a:lnTo>
                <a:lnTo>
                  <a:pt x="57276" y="412534"/>
                </a:lnTo>
                <a:lnTo>
                  <a:pt x="51752" y="403065"/>
                </a:lnTo>
                <a:close/>
              </a:path>
              <a:path w="103504" h="428625">
                <a:moveTo>
                  <a:pt x="58038" y="392289"/>
                </a:moveTo>
                <a:lnTo>
                  <a:pt x="51752" y="403065"/>
                </a:lnTo>
                <a:lnTo>
                  <a:pt x="57276" y="412534"/>
                </a:lnTo>
                <a:lnTo>
                  <a:pt x="58038" y="412534"/>
                </a:lnTo>
                <a:lnTo>
                  <a:pt x="58038" y="392289"/>
                </a:lnTo>
                <a:close/>
              </a:path>
              <a:path w="103504" h="428625">
                <a:moveTo>
                  <a:pt x="58038" y="0"/>
                </a:moveTo>
                <a:lnTo>
                  <a:pt x="45338" y="0"/>
                </a:lnTo>
                <a:lnTo>
                  <a:pt x="45465" y="392289"/>
                </a:lnTo>
                <a:lnTo>
                  <a:pt x="51752" y="403065"/>
                </a:lnTo>
                <a:lnTo>
                  <a:pt x="58038" y="392289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3051" y="5789231"/>
            <a:ext cx="103505" cy="304165"/>
          </a:xfrm>
          <a:custGeom>
            <a:avLst/>
            <a:gdLst/>
            <a:ahLst/>
            <a:cxnLst/>
            <a:rect l="l" t="t" r="r" b="b"/>
            <a:pathLst>
              <a:path w="103504" h="304164">
                <a:moveTo>
                  <a:pt x="7112" y="208038"/>
                </a:moveTo>
                <a:lnTo>
                  <a:pt x="1015" y="211569"/>
                </a:lnTo>
                <a:lnTo>
                  <a:pt x="0" y="215455"/>
                </a:lnTo>
                <a:lnTo>
                  <a:pt x="51688" y="304088"/>
                </a:lnTo>
                <a:lnTo>
                  <a:pt x="59053" y="291490"/>
                </a:lnTo>
                <a:lnTo>
                  <a:pt x="45338" y="291490"/>
                </a:lnTo>
                <a:lnTo>
                  <a:pt x="45338" y="267831"/>
                </a:lnTo>
                <a:lnTo>
                  <a:pt x="11049" y="209067"/>
                </a:lnTo>
                <a:lnTo>
                  <a:pt x="7112" y="208038"/>
                </a:lnTo>
                <a:close/>
              </a:path>
              <a:path w="103504" h="304164">
                <a:moveTo>
                  <a:pt x="45338" y="267831"/>
                </a:moveTo>
                <a:lnTo>
                  <a:pt x="45338" y="291490"/>
                </a:lnTo>
                <a:lnTo>
                  <a:pt x="58038" y="291490"/>
                </a:lnTo>
                <a:lnTo>
                  <a:pt x="58038" y="288289"/>
                </a:lnTo>
                <a:lnTo>
                  <a:pt x="46227" y="288289"/>
                </a:lnTo>
                <a:lnTo>
                  <a:pt x="51752" y="278822"/>
                </a:lnTo>
                <a:lnTo>
                  <a:pt x="45338" y="267831"/>
                </a:lnTo>
                <a:close/>
              </a:path>
              <a:path w="103504" h="304164">
                <a:moveTo>
                  <a:pt x="96393" y="208038"/>
                </a:moveTo>
                <a:lnTo>
                  <a:pt x="92456" y="209067"/>
                </a:lnTo>
                <a:lnTo>
                  <a:pt x="58165" y="267831"/>
                </a:lnTo>
                <a:lnTo>
                  <a:pt x="58038" y="291490"/>
                </a:lnTo>
                <a:lnTo>
                  <a:pt x="59053" y="291490"/>
                </a:lnTo>
                <a:lnTo>
                  <a:pt x="101726" y="218490"/>
                </a:lnTo>
                <a:lnTo>
                  <a:pt x="103377" y="215455"/>
                </a:lnTo>
                <a:lnTo>
                  <a:pt x="102362" y="211569"/>
                </a:lnTo>
                <a:lnTo>
                  <a:pt x="99440" y="209803"/>
                </a:lnTo>
                <a:lnTo>
                  <a:pt x="96393" y="208038"/>
                </a:lnTo>
                <a:close/>
              </a:path>
              <a:path w="103504" h="304164">
                <a:moveTo>
                  <a:pt x="51752" y="278822"/>
                </a:moveTo>
                <a:lnTo>
                  <a:pt x="46227" y="288289"/>
                </a:lnTo>
                <a:lnTo>
                  <a:pt x="57276" y="288289"/>
                </a:lnTo>
                <a:lnTo>
                  <a:pt x="51752" y="278822"/>
                </a:lnTo>
                <a:close/>
              </a:path>
              <a:path w="103504" h="304164">
                <a:moveTo>
                  <a:pt x="58038" y="268049"/>
                </a:moveTo>
                <a:lnTo>
                  <a:pt x="51752" y="278822"/>
                </a:lnTo>
                <a:lnTo>
                  <a:pt x="57276" y="288289"/>
                </a:lnTo>
                <a:lnTo>
                  <a:pt x="58038" y="288289"/>
                </a:lnTo>
                <a:lnTo>
                  <a:pt x="58038" y="268049"/>
                </a:lnTo>
                <a:close/>
              </a:path>
              <a:path w="103504" h="304164">
                <a:moveTo>
                  <a:pt x="58038" y="0"/>
                </a:moveTo>
                <a:lnTo>
                  <a:pt x="45338" y="0"/>
                </a:lnTo>
                <a:lnTo>
                  <a:pt x="45465" y="268049"/>
                </a:lnTo>
                <a:lnTo>
                  <a:pt x="51752" y="278822"/>
                </a:lnTo>
                <a:lnTo>
                  <a:pt x="58038" y="268049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0" y="5845428"/>
            <a:ext cx="4657090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240029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debemos olvidar hacer </a:t>
            </a:r>
            <a:r>
              <a:rPr sz="1800" spc="-10" dirty="0">
                <a:latin typeface="Calibri"/>
                <a:cs typeface="Calibri"/>
              </a:rPr>
              <a:t>variar </a:t>
            </a:r>
            <a:r>
              <a:rPr sz="1800" spc="-5" dirty="0">
                <a:latin typeface="Calibri"/>
                <a:cs typeface="Calibri"/>
              </a:rPr>
              <a:t>la variable de  la </a:t>
            </a:r>
            <a:r>
              <a:rPr sz="1800" spc="-10" dirty="0">
                <a:latin typeface="Calibri"/>
                <a:cs typeface="Calibri"/>
              </a:rPr>
              <a:t>condición, porque </a:t>
            </a:r>
            <a:r>
              <a:rPr sz="1800" spc="-5" dirty="0">
                <a:latin typeface="Calibri"/>
                <a:cs typeface="Calibri"/>
              </a:rPr>
              <a:t>podríamos </a:t>
            </a:r>
            <a:r>
              <a:rPr sz="1800" spc="-10" dirty="0">
                <a:latin typeface="Calibri"/>
                <a:cs typeface="Calibri"/>
              </a:rPr>
              <a:t>entrar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un  “Loop”</a:t>
            </a:r>
            <a:r>
              <a:rPr sz="1800" spc="-10" dirty="0">
                <a:latin typeface="Calibri"/>
                <a:cs typeface="Calibri"/>
              </a:rPr>
              <a:t> infinito.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81579" y="5147055"/>
            <a:ext cx="1874520" cy="704850"/>
          </a:xfrm>
          <a:custGeom>
            <a:avLst/>
            <a:gdLst/>
            <a:ahLst/>
            <a:cxnLst/>
            <a:rect l="l" t="t" r="r" b="b"/>
            <a:pathLst>
              <a:path w="1874520" h="704850">
                <a:moveTo>
                  <a:pt x="1838143" y="24729"/>
                </a:moveTo>
                <a:lnTo>
                  <a:pt x="0" y="692404"/>
                </a:lnTo>
                <a:lnTo>
                  <a:pt x="4318" y="704342"/>
                </a:lnTo>
                <a:lnTo>
                  <a:pt x="1842845" y="36528"/>
                </a:lnTo>
                <a:lnTo>
                  <a:pt x="1850781" y="27022"/>
                </a:lnTo>
                <a:lnTo>
                  <a:pt x="1838143" y="24729"/>
                </a:lnTo>
                <a:close/>
              </a:path>
              <a:path w="1874520" h="704850">
                <a:moveTo>
                  <a:pt x="1864644" y="16637"/>
                </a:moveTo>
                <a:lnTo>
                  <a:pt x="1860422" y="16637"/>
                </a:lnTo>
                <a:lnTo>
                  <a:pt x="1864741" y="28575"/>
                </a:lnTo>
                <a:lnTo>
                  <a:pt x="1842845" y="36528"/>
                </a:lnTo>
                <a:lnTo>
                  <a:pt x="1801241" y="86360"/>
                </a:lnTo>
                <a:lnTo>
                  <a:pt x="1798955" y="89154"/>
                </a:lnTo>
                <a:lnTo>
                  <a:pt x="1799335" y="93091"/>
                </a:lnTo>
                <a:lnTo>
                  <a:pt x="1802003" y="95377"/>
                </a:lnTo>
                <a:lnTo>
                  <a:pt x="1804796" y="97536"/>
                </a:lnTo>
                <a:lnTo>
                  <a:pt x="1808733" y="97282"/>
                </a:lnTo>
                <a:lnTo>
                  <a:pt x="1811020" y="94488"/>
                </a:lnTo>
                <a:lnTo>
                  <a:pt x="1874393" y="18415"/>
                </a:lnTo>
                <a:lnTo>
                  <a:pt x="1864644" y="16637"/>
                </a:lnTo>
                <a:close/>
              </a:path>
              <a:path w="1874520" h="704850">
                <a:moveTo>
                  <a:pt x="1850781" y="27022"/>
                </a:moveTo>
                <a:lnTo>
                  <a:pt x="1842845" y="36528"/>
                </a:lnTo>
                <a:lnTo>
                  <a:pt x="1863692" y="28956"/>
                </a:lnTo>
                <a:lnTo>
                  <a:pt x="1861439" y="28956"/>
                </a:lnTo>
                <a:lnTo>
                  <a:pt x="1850781" y="27022"/>
                </a:lnTo>
                <a:close/>
              </a:path>
              <a:path w="1874520" h="704850">
                <a:moveTo>
                  <a:pt x="1857756" y="18669"/>
                </a:moveTo>
                <a:lnTo>
                  <a:pt x="1850781" y="27022"/>
                </a:lnTo>
                <a:lnTo>
                  <a:pt x="1861439" y="28956"/>
                </a:lnTo>
                <a:lnTo>
                  <a:pt x="1857756" y="18669"/>
                </a:lnTo>
                <a:close/>
              </a:path>
              <a:path w="1874520" h="704850">
                <a:moveTo>
                  <a:pt x="1861157" y="18669"/>
                </a:moveTo>
                <a:lnTo>
                  <a:pt x="1857756" y="18669"/>
                </a:lnTo>
                <a:lnTo>
                  <a:pt x="1861439" y="28956"/>
                </a:lnTo>
                <a:lnTo>
                  <a:pt x="1863692" y="28956"/>
                </a:lnTo>
                <a:lnTo>
                  <a:pt x="1864741" y="28575"/>
                </a:lnTo>
                <a:lnTo>
                  <a:pt x="1861157" y="18669"/>
                </a:lnTo>
                <a:close/>
              </a:path>
              <a:path w="1874520" h="704850">
                <a:moveTo>
                  <a:pt x="1860422" y="16637"/>
                </a:moveTo>
                <a:lnTo>
                  <a:pt x="1838143" y="24729"/>
                </a:lnTo>
                <a:lnTo>
                  <a:pt x="1850781" y="27022"/>
                </a:lnTo>
                <a:lnTo>
                  <a:pt x="1857756" y="18669"/>
                </a:lnTo>
                <a:lnTo>
                  <a:pt x="1861157" y="18669"/>
                </a:lnTo>
                <a:lnTo>
                  <a:pt x="1860422" y="16637"/>
                </a:lnTo>
                <a:close/>
              </a:path>
              <a:path w="1874520" h="704850">
                <a:moveTo>
                  <a:pt x="1773428" y="0"/>
                </a:moveTo>
                <a:lnTo>
                  <a:pt x="1770125" y="2286"/>
                </a:lnTo>
                <a:lnTo>
                  <a:pt x="1768856" y="9271"/>
                </a:lnTo>
                <a:lnTo>
                  <a:pt x="1771142" y="12573"/>
                </a:lnTo>
                <a:lnTo>
                  <a:pt x="1838143" y="24729"/>
                </a:lnTo>
                <a:lnTo>
                  <a:pt x="1860422" y="16637"/>
                </a:lnTo>
                <a:lnTo>
                  <a:pt x="1864644" y="16637"/>
                </a:lnTo>
                <a:lnTo>
                  <a:pt x="17734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05117" y="1419059"/>
            <a:ext cx="2628265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 marR="31369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Mientras </a:t>
            </a:r>
            <a:r>
              <a:rPr sz="1800" spc="-15" dirty="0">
                <a:latin typeface="Calibri"/>
                <a:cs typeface="Calibri"/>
              </a:rPr>
              <a:t>esta </a:t>
            </a:r>
            <a:r>
              <a:rPr sz="1800" spc="-10" dirty="0">
                <a:latin typeface="Calibri"/>
                <a:cs typeface="Calibri"/>
              </a:rPr>
              <a:t>condición  </a:t>
            </a:r>
            <a:r>
              <a:rPr sz="1800" spc="-5" dirty="0">
                <a:latin typeface="Calibri"/>
                <a:cs typeface="Calibri"/>
              </a:rPr>
              <a:t>se </a:t>
            </a:r>
            <a:r>
              <a:rPr sz="1800" dirty="0">
                <a:latin typeface="Calibri"/>
                <a:cs typeface="Calibri"/>
              </a:rPr>
              <a:t>cumpla, </a:t>
            </a:r>
            <a:r>
              <a:rPr sz="1800" spc="-10" dirty="0">
                <a:latin typeface="Calibri"/>
                <a:cs typeface="Calibri"/>
              </a:rPr>
              <a:t>todos </a:t>
            </a:r>
            <a:r>
              <a:rPr sz="1800" spc="-5" dirty="0">
                <a:latin typeface="Calibri"/>
                <a:cs typeface="Calibri"/>
              </a:rPr>
              <a:t>los  </a:t>
            </a:r>
            <a:r>
              <a:rPr sz="1800" spc="-10" dirty="0">
                <a:latin typeface="Calibri"/>
                <a:cs typeface="Calibri"/>
              </a:rPr>
              <a:t>procesos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repetirán.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36108" y="1744979"/>
            <a:ext cx="972819" cy="597535"/>
          </a:xfrm>
          <a:custGeom>
            <a:avLst/>
            <a:gdLst/>
            <a:ahLst/>
            <a:cxnLst/>
            <a:rect l="l" t="t" r="r" b="b"/>
            <a:pathLst>
              <a:path w="972820" h="597535">
                <a:moveTo>
                  <a:pt x="52450" y="505968"/>
                </a:moveTo>
                <a:lnTo>
                  <a:pt x="48640" y="507111"/>
                </a:lnTo>
                <a:lnTo>
                  <a:pt x="0" y="597408"/>
                </a:lnTo>
                <a:lnTo>
                  <a:pt x="55721" y="596265"/>
                </a:lnTo>
                <a:lnTo>
                  <a:pt x="13969" y="596265"/>
                </a:lnTo>
                <a:lnTo>
                  <a:pt x="7365" y="585470"/>
                </a:lnTo>
                <a:lnTo>
                  <a:pt x="27390" y="573236"/>
                </a:lnTo>
                <a:lnTo>
                  <a:pt x="58165" y="516255"/>
                </a:lnTo>
                <a:lnTo>
                  <a:pt x="59816" y="513080"/>
                </a:lnTo>
                <a:lnTo>
                  <a:pt x="58674" y="509270"/>
                </a:lnTo>
                <a:lnTo>
                  <a:pt x="55625" y="507619"/>
                </a:lnTo>
                <a:lnTo>
                  <a:pt x="52450" y="505968"/>
                </a:lnTo>
                <a:close/>
              </a:path>
              <a:path w="972820" h="597535">
                <a:moveTo>
                  <a:pt x="27390" y="573236"/>
                </a:moveTo>
                <a:lnTo>
                  <a:pt x="7365" y="585470"/>
                </a:lnTo>
                <a:lnTo>
                  <a:pt x="13969" y="596265"/>
                </a:lnTo>
                <a:lnTo>
                  <a:pt x="17919" y="593852"/>
                </a:lnTo>
                <a:lnTo>
                  <a:pt x="16255" y="593852"/>
                </a:lnTo>
                <a:lnTo>
                  <a:pt x="10540" y="584581"/>
                </a:lnTo>
                <a:lnTo>
                  <a:pt x="21389" y="584346"/>
                </a:lnTo>
                <a:lnTo>
                  <a:pt x="27390" y="573236"/>
                </a:lnTo>
                <a:close/>
              </a:path>
              <a:path w="972820" h="597535">
                <a:moveTo>
                  <a:pt x="102234" y="582676"/>
                </a:moveTo>
                <a:lnTo>
                  <a:pt x="98805" y="582676"/>
                </a:lnTo>
                <a:lnTo>
                  <a:pt x="33921" y="584076"/>
                </a:lnTo>
                <a:lnTo>
                  <a:pt x="13969" y="596265"/>
                </a:lnTo>
                <a:lnTo>
                  <a:pt x="55721" y="596265"/>
                </a:lnTo>
                <a:lnTo>
                  <a:pt x="99059" y="595376"/>
                </a:lnTo>
                <a:lnTo>
                  <a:pt x="102488" y="595376"/>
                </a:lnTo>
                <a:lnTo>
                  <a:pt x="105282" y="592455"/>
                </a:lnTo>
                <a:lnTo>
                  <a:pt x="105155" y="585470"/>
                </a:lnTo>
                <a:lnTo>
                  <a:pt x="102234" y="582676"/>
                </a:lnTo>
                <a:close/>
              </a:path>
              <a:path w="972820" h="597535">
                <a:moveTo>
                  <a:pt x="21389" y="584346"/>
                </a:moveTo>
                <a:lnTo>
                  <a:pt x="10540" y="584581"/>
                </a:lnTo>
                <a:lnTo>
                  <a:pt x="16255" y="593852"/>
                </a:lnTo>
                <a:lnTo>
                  <a:pt x="21389" y="584346"/>
                </a:lnTo>
                <a:close/>
              </a:path>
              <a:path w="972820" h="597535">
                <a:moveTo>
                  <a:pt x="33921" y="584076"/>
                </a:moveTo>
                <a:lnTo>
                  <a:pt x="21389" y="584346"/>
                </a:lnTo>
                <a:lnTo>
                  <a:pt x="16255" y="593852"/>
                </a:lnTo>
                <a:lnTo>
                  <a:pt x="17919" y="593852"/>
                </a:lnTo>
                <a:lnTo>
                  <a:pt x="33921" y="584076"/>
                </a:lnTo>
                <a:close/>
              </a:path>
              <a:path w="972820" h="597535">
                <a:moveTo>
                  <a:pt x="965707" y="0"/>
                </a:moveTo>
                <a:lnTo>
                  <a:pt x="27390" y="573236"/>
                </a:lnTo>
                <a:lnTo>
                  <a:pt x="21389" y="584346"/>
                </a:lnTo>
                <a:lnTo>
                  <a:pt x="33921" y="584076"/>
                </a:lnTo>
                <a:lnTo>
                  <a:pt x="972312" y="10795"/>
                </a:lnTo>
                <a:lnTo>
                  <a:pt x="9657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</TotalTime>
  <Words>690</Words>
  <Application>Microsoft Office PowerPoint</Application>
  <PresentationFormat>Presentación en pantalla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Concurrencia</vt:lpstr>
      <vt:lpstr>Presentación de PowerPoint</vt:lpstr>
      <vt:lpstr>For, While y Do While</vt:lpstr>
      <vt:lpstr>¿Qué son las Estructuras Iterativas?</vt:lpstr>
      <vt:lpstr>¿Y si no sabes cuanto se repetirá?</vt:lpstr>
      <vt:lpstr>Estructura Iterativa: For</vt:lpstr>
      <vt:lpstr>Analizando la Estructura: For</vt:lpstr>
      <vt:lpstr>¿Si quiero que la variable incremente  de otra manera?</vt:lpstr>
      <vt:lpstr>Estructura Iterativa: While</vt:lpstr>
      <vt:lpstr>Analizando la Estructura: While</vt:lpstr>
      <vt:lpstr>¿Cuál es la diferencia entre las  estructuras While y For?</vt:lpstr>
      <vt:lpstr>Condición</vt:lpstr>
      <vt:lpstr>Estructura Iterativa: Do While</vt:lpstr>
      <vt:lpstr>Analizando la Estructura: Do While</vt:lpstr>
      <vt:lpstr>¿Cuál es la diferencia entre las  estructuras While y Do While?</vt:lpstr>
      <vt:lpstr>Estructura de control: Switch Case</vt:lpstr>
      <vt:lpstr>Analizando la Estructura: Switch Case</vt:lpstr>
      <vt:lpstr>¿Para qué sirve la estructura  Switch Case?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Flujo</dc:title>
  <dc:creator>Marce</dc:creator>
  <cp:lastModifiedBy>Ing. Adriana</cp:lastModifiedBy>
  <cp:revision>1</cp:revision>
  <dcterms:created xsi:type="dcterms:W3CDTF">2019-10-21T16:28:43Z</dcterms:created>
  <dcterms:modified xsi:type="dcterms:W3CDTF">2019-10-21T16:38:18Z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2019-10-21T00:00:00Z</vt:filetime>
  </property>
</Properties>
</file>