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Garamond"/>
      <p:regular r:id="rId9"/>
      <p:bold r:id="rId10"/>
      <p:italic r:id="rId11"/>
      <p:boldItalic r:id="rId12"/>
    </p:embeddedFont>
    <p:embeddedFont>
      <p:font typeface="EB Garamond Medium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font" Target="fonts/Garamond-italic.fntdata"/><Relationship Id="rId10" Type="http://schemas.openxmlformats.org/officeDocument/2006/relationships/font" Target="fonts/Garamond-bold.fntdata"/><Relationship Id="rId13" Type="http://schemas.openxmlformats.org/officeDocument/2006/relationships/font" Target="fonts/EBGaramondMedium-regular.fntdata"/><Relationship Id="rId12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regular.fntdata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EBGaramond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bd915d42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bd915d42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649af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649af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1955025" y="1365100"/>
            <a:ext cx="7108200" cy="7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EB Garamond Medium"/>
              <a:buChar char="●"/>
              <a:defRPr sz="2400" u="sng">
                <a:solidFill>
                  <a:srgbClr val="9C6114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977125" y="1891025"/>
            <a:ext cx="6552900" cy="2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6114"/>
              </a:buClr>
              <a:buSzPts val="1600"/>
              <a:buFont typeface="Garamond"/>
              <a:buNone/>
              <a:defRPr sz="1600">
                <a:solidFill>
                  <a:srgbClr val="9C6114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C6114"/>
              </a:buClr>
              <a:buSzPts val="3600"/>
              <a:buChar char="●"/>
              <a:defRPr sz="3600">
                <a:solidFill>
                  <a:srgbClr val="9C611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9C61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4181100"/>
            <a:ext cx="9144000" cy="962400"/>
          </a:xfrm>
          <a:prstGeom prst="rect">
            <a:avLst/>
          </a:prstGeom>
          <a:solidFill>
            <a:srgbClr val="9C61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99175" y="127600"/>
            <a:ext cx="8520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C6114"/>
              </a:buClr>
              <a:buSzPts val="2400"/>
              <a:buFont typeface="EB Garamond Medium"/>
              <a:buNone/>
              <a:defRPr sz="2400">
                <a:solidFill>
                  <a:srgbClr val="9C6114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464275" y="4663225"/>
            <a:ext cx="24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[AUTHOR]</a:t>
            </a:r>
            <a:r>
              <a:rPr lang="en" sz="900"/>
              <a:t>						</a:t>
            </a:r>
            <a:endParaRPr sz="900"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5" y="3399345"/>
            <a:ext cx="1387500" cy="17439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0" y="0"/>
            <a:ext cx="1387500" cy="962400"/>
          </a:xfrm>
          <a:prstGeom prst="rect">
            <a:avLst/>
          </a:prstGeom>
          <a:solidFill>
            <a:srgbClr val="9C61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1418200" y="0"/>
            <a:ext cx="5100" cy="972900"/>
          </a:xfrm>
          <a:prstGeom prst="straightConnector1">
            <a:avLst/>
          </a:prstGeom>
          <a:noFill/>
          <a:ln cap="flat" cmpd="sng" w="19050">
            <a:solidFill>
              <a:srgbClr val="9C611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1418200" y="1222450"/>
            <a:ext cx="15300" cy="3830700"/>
          </a:xfrm>
          <a:prstGeom prst="straightConnector1">
            <a:avLst/>
          </a:prstGeom>
          <a:noFill/>
          <a:ln cap="flat" cmpd="sng" w="19050">
            <a:solidFill>
              <a:srgbClr val="9C61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27300" y="998725"/>
            <a:ext cx="68205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title"/>
          </p:nvPr>
        </p:nvSpPr>
        <p:spPr>
          <a:xfrm>
            <a:off x="57550" y="1064975"/>
            <a:ext cx="13299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C6114"/>
              </a:buClr>
              <a:buSzPts val="1000"/>
              <a:buFont typeface="EB Garamond Medium"/>
              <a:buNone/>
              <a:defRPr sz="1000">
                <a:solidFill>
                  <a:srgbClr val="9C6114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2836100" y="4663225"/>
            <a:ext cx="412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[TITLE OF WORK]</a:t>
            </a:r>
            <a:endParaRPr sz="900"/>
          </a:p>
        </p:txBody>
      </p:sp>
      <p:sp>
        <p:nvSpPr>
          <p:cNvPr id="27" name="Google Shape;27;p4"/>
          <p:cNvSpPr txBox="1"/>
          <p:nvPr/>
        </p:nvSpPr>
        <p:spPr>
          <a:xfrm>
            <a:off x="6149125" y="4663225"/>
            <a:ext cx="262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[DATE OF PRESENTATION]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699175" y="127600"/>
            <a:ext cx="8520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699175" y="127600"/>
            <a:ext cx="8520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12998" l="0" r="0" t="3410"/>
          <a:stretch/>
        </p:blipFill>
        <p:spPr>
          <a:xfrm>
            <a:off x="71775" y="77550"/>
            <a:ext cx="9000450" cy="49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25"/>
            <a:ext cx="1113950" cy="14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955025" y="1983450"/>
            <a:ext cx="7108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6114"/>
                </a:solidFill>
                <a:latin typeface="EB Garamond"/>
                <a:ea typeface="EB Garamond"/>
                <a:cs typeface="EB Garamond"/>
                <a:sym typeface="EB Garamond"/>
              </a:rPr>
              <a:t>Subtitle, by  Author</a:t>
            </a:r>
            <a:endParaRPr>
              <a:solidFill>
                <a:srgbClr val="9C611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1955025" y="1396800"/>
            <a:ext cx="71082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/>
              <a:t>Title of your Master Thesis!</a:t>
            </a:r>
            <a:endParaRPr u="none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 flipH="1" rot="10800000">
            <a:off x="2042125" y="2051475"/>
            <a:ext cx="6144000" cy="18000"/>
          </a:xfrm>
          <a:prstGeom prst="straightConnector1">
            <a:avLst/>
          </a:prstGeom>
          <a:noFill/>
          <a:ln cap="flat" cmpd="sng" w="19050">
            <a:solidFill>
              <a:srgbClr val="9C61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header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699175" y="127600"/>
            <a:ext cx="8520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body slide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727300" y="998725"/>
            <a:ext cx="68205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2" type="title"/>
          </p:nvPr>
        </p:nvSpPr>
        <p:spPr>
          <a:xfrm>
            <a:off x="0" y="1060700"/>
            <a:ext cx="13719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Table of contents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 format options, text fitting, left indent to create indented subsections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Chapter 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Subsection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EB Garamond"/>
                <a:ea typeface="EB Garamond"/>
                <a:cs typeface="EB Garamond"/>
                <a:sym typeface="EB Garamond"/>
              </a:rPr>
              <a:t>Chapter 3</a:t>
            </a:r>
            <a:endParaRPr b="1" sz="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Subsection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nd University presentation template (by Joel Wulff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