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0860" autoAdjust="0"/>
  </p:normalViewPr>
  <p:slideViewPr>
    <p:cSldViewPr>
      <p:cViewPr>
        <p:scale>
          <a:sx n="20" d="100"/>
          <a:sy n="20" d="100"/>
        </p:scale>
        <p:origin x="-1212" y="-7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Courses\2010-2011\Capstone\Docs\Tested_Cell_240mAh_1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Tag Battery </a:t>
            </a:r>
            <a:r>
              <a:rPr lang="en-US" dirty="0" smtClean="0"/>
              <a:t>vs. Time at </a:t>
            </a:r>
            <a:r>
              <a:rPr lang="en-US" smtClean="0"/>
              <a:t>1ms Broadcast Interval</a:t>
            </a:r>
            <a:endParaRPr lang="en-US" dirty="0"/>
          </a:p>
        </c:rich>
      </c:tx>
      <c:layout/>
    </c:title>
    <c:plotArea>
      <c:layout/>
      <c:lineChart>
        <c:grouping val="standard"/>
        <c:ser>
          <c:idx val="1"/>
          <c:order val="0"/>
          <c:tx>
            <c:strRef>
              <c:f>Sheet1!$B$1</c:f>
              <c:strCache>
                <c:ptCount val="1"/>
                <c:pt idx="0">
                  <c:v>Voltage of battery (V)</c:v>
                </c:pt>
              </c:strCache>
            </c:strRef>
          </c:tx>
          <c:marker>
            <c:symbol val="none"/>
          </c:marker>
          <c:cat>
            <c:numRef>
              <c:f>Sheet1!$A$2:$A$12</c:f>
              <c:numCache>
                <c:formatCode>General</c:formatCode>
                <c:ptCount val="11"/>
                <c:pt idx="0">
                  <c:v>0</c:v>
                </c:pt>
                <c:pt idx="1">
                  <c:v>0</c:v>
                </c:pt>
                <c:pt idx="2">
                  <c:v>5</c:v>
                </c:pt>
                <c:pt idx="3">
                  <c:v>10</c:v>
                </c:pt>
                <c:pt idx="4">
                  <c:v>15</c:v>
                </c:pt>
                <c:pt idx="5">
                  <c:v>20</c:v>
                </c:pt>
                <c:pt idx="6">
                  <c:v>25</c:v>
                </c:pt>
                <c:pt idx="7">
                  <c:v>30</c:v>
                </c:pt>
                <c:pt idx="8">
                  <c:v>35</c:v>
                </c:pt>
                <c:pt idx="9">
                  <c:v>40</c:v>
                </c:pt>
                <c:pt idx="10">
                  <c:v>42</c:v>
                </c:pt>
              </c:numCache>
            </c:numRef>
          </c:cat>
          <c:val>
            <c:numRef>
              <c:f>Sheet1!$B$2:$B$12</c:f>
              <c:numCache>
                <c:formatCode>General</c:formatCode>
                <c:ptCount val="11"/>
                <c:pt idx="0">
                  <c:v>6.52</c:v>
                </c:pt>
                <c:pt idx="1">
                  <c:v>5.89</c:v>
                </c:pt>
                <c:pt idx="2">
                  <c:v>5.04</c:v>
                </c:pt>
                <c:pt idx="3">
                  <c:v>4.7699999999999996</c:v>
                </c:pt>
                <c:pt idx="4">
                  <c:v>4.5</c:v>
                </c:pt>
                <c:pt idx="5">
                  <c:v>4.1899999999999995</c:v>
                </c:pt>
                <c:pt idx="6">
                  <c:v>3.75</c:v>
                </c:pt>
                <c:pt idx="7">
                  <c:v>3.3699999999999997</c:v>
                </c:pt>
                <c:pt idx="8">
                  <c:v>3.24</c:v>
                </c:pt>
                <c:pt idx="9">
                  <c:v>2.94</c:v>
                </c:pt>
                <c:pt idx="10">
                  <c:v>2.7</c:v>
                </c:pt>
              </c:numCache>
            </c:numRef>
          </c:val>
        </c:ser>
        <c:marker val="1"/>
        <c:axId val="59599104"/>
        <c:axId val="56365440"/>
      </c:lineChart>
      <c:catAx>
        <c:axId val="59599104"/>
        <c:scaling>
          <c:orientation val="minMax"/>
        </c:scaling>
        <c:axPos val="b"/>
        <c:title>
          <c:tx>
            <c:rich>
              <a:bodyPr/>
              <a:lstStyle/>
              <a:p>
                <a:pPr>
                  <a:defRPr/>
                </a:pPr>
                <a:r>
                  <a:rPr lang="en-US"/>
                  <a:t>Time (min)</a:t>
                </a:r>
              </a:p>
            </c:rich>
          </c:tx>
          <c:layout/>
        </c:title>
        <c:numFmt formatCode="General" sourceLinked="1"/>
        <c:tickLblPos val="nextTo"/>
        <c:crossAx val="56365440"/>
        <c:crosses val="autoZero"/>
        <c:auto val="1"/>
        <c:lblAlgn val="ctr"/>
        <c:lblOffset val="100"/>
      </c:catAx>
      <c:valAx>
        <c:axId val="56365440"/>
        <c:scaling>
          <c:orientation val="minMax"/>
          <c:min val="0"/>
        </c:scaling>
        <c:axPos val="l"/>
        <c:majorGridlines>
          <c:spPr>
            <a:ln>
              <a:solidFill>
                <a:schemeClr val="bg1">
                  <a:lumMod val="85000"/>
                </a:schemeClr>
              </a:solidFill>
            </a:ln>
          </c:spPr>
        </c:majorGridlines>
        <c:title>
          <c:tx>
            <c:rich>
              <a:bodyPr rot="-5400000" vert="horz"/>
              <a:lstStyle/>
              <a:p>
                <a:pPr>
                  <a:defRPr/>
                </a:pPr>
                <a:r>
                  <a:rPr lang="en-US"/>
                  <a:t>Voltage (V)</a:t>
                </a:r>
              </a:p>
            </c:rich>
          </c:tx>
          <c:layout/>
        </c:title>
        <c:numFmt formatCode="General" sourceLinked="1"/>
        <c:tickLblPos val="nextTo"/>
        <c:crossAx val="59599104"/>
        <c:crosses val="autoZero"/>
        <c:crossBetween val="between"/>
      </c:valAx>
    </c:plotArea>
    <c:plotVisOnly val="1"/>
  </c:chart>
  <c:spPr>
    <a:ln>
      <a:no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tiff"/><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chart" Target="../charts/chart1.xml"/><Relationship Id="rId10" Type="http://schemas.openxmlformats.org/officeDocument/2006/relationships/image" Target="../media/image9.gi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870400" y="20650200"/>
            <a:ext cx="6551175" cy="4892042"/>
          </a:xfrm>
          <a:prstGeom prst="rect">
            <a:avLst/>
          </a:prstGeom>
          <a:noFill/>
          <a:ln w="3175">
            <a:noFill/>
          </a:ln>
        </p:spPr>
      </p:pic>
      <p:sp>
        <p:nvSpPr>
          <p:cNvPr id="59" name="TextBox 58"/>
          <p:cNvSpPr txBox="1"/>
          <p:nvPr/>
        </p:nvSpPr>
        <p:spPr>
          <a:xfrm>
            <a:off x="30175200" y="26289000"/>
            <a:ext cx="11353800" cy="2646878"/>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$25</a:t>
            </a: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 $32</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pic>
        <p:nvPicPr>
          <p:cNvPr id="2051" name="Picture 3" descr="C:\Users\WOODY\Desktop\javaapp.png"/>
          <p:cNvPicPr>
            <a:picLocks noChangeAspect="1" noChangeArrowheads="1"/>
          </p:cNvPicPr>
          <p:nvPr/>
        </p:nvPicPr>
        <p:blipFill>
          <a:blip r:embed="rId7"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2034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4488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8"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9017853"/>
          </a:xfrm>
          <a:prstGeom prst="rect">
            <a:avLst/>
          </a:prstGeom>
          <a:noFill/>
        </p:spPr>
        <p:txBody>
          <a:bodyPr wrap="square" lIns="0" tIns="91440" bIns="91440" rtlCol="0">
            <a:spAutoFit/>
          </a:bodyPr>
          <a:lstStyle/>
          <a:p>
            <a:pPr algn="just">
              <a:spcAft>
                <a:spcPts val="1800"/>
              </a:spcAft>
            </a:pPr>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 antenna. We based our system on RF signal strength because alternative choices such as GPS, IR, and Acoustics either cannot work indoors, or requires line of sight. Also, low power RF transceivers are readily available.</a:t>
            </a:r>
          </a:p>
          <a:p>
            <a:pPr algn="just">
              <a:spcBef>
                <a:spcPts val="1800"/>
              </a:spcBef>
            </a:pPr>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0" cstate="print">
            <a:clrChange>
              <a:clrFrom>
                <a:srgbClr val="FFFFFF"/>
              </a:clrFrom>
              <a:clrTo>
                <a:srgbClr val="FFFFFF">
                  <a:alpha val="0"/>
                </a:srgbClr>
              </a:clrTo>
            </a:clrChange>
          </a:blip>
          <a:stretch>
            <a:fillRect/>
          </a:stretch>
        </p:blipFill>
        <p:spPr bwMode="auto">
          <a:xfrm>
            <a:off x="1412748" y="21945599"/>
            <a:ext cx="10245852" cy="5070348"/>
          </a:xfrm>
          <a:prstGeom prst="rect">
            <a:avLst/>
          </a:prstGeom>
          <a:noFill/>
        </p:spPr>
      </p:pic>
      <p:sp>
        <p:nvSpPr>
          <p:cNvPr id="157" name="Rectangle 156"/>
          <p:cNvSpPr/>
          <p:nvPr/>
        </p:nvSpPr>
        <p:spPr>
          <a:xfrm>
            <a:off x="3825772" y="27203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1"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1"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3"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1"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4"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5"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6"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7"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2"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1"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9"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0"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1"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20416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Configure tags and detectors</a:t>
            </a:r>
          </a:p>
          <a:p>
            <a:pPr marL="225425" indent="-225425">
              <a:buFont typeface="Arial" pitchFamily="34" charset="0"/>
              <a:buChar char="•"/>
            </a:pPr>
            <a:r>
              <a:rPr lang="en-US" sz="3200" dirty="0" smtClean="0">
                <a:ea typeface="Ebrima" pitchFamily="2" charset="0"/>
                <a:cs typeface="Ebrima" pitchFamily="2" charset="0"/>
              </a:rPr>
              <a:t>Configure the geometry of the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them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2"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7" name="Chart 126"/>
          <p:cNvGraphicFramePr/>
          <p:nvPr/>
        </p:nvGraphicFramePr>
        <p:xfrm>
          <a:off x="36576000" y="20802600"/>
          <a:ext cx="6248400" cy="4495800"/>
        </p:xfrm>
        <a:graphic>
          <a:graphicData uri="http://schemas.openxmlformats.org/drawingml/2006/chart">
            <c:chart xmlns:c="http://schemas.openxmlformats.org/drawingml/2006/chart" xmlns:r="http://schemas.openxmlformats.org/officeDocument/2006/relationships" r:id="rId2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TotalTime>
  <Words>611</Words>
  <Application>Microsoft Office PowerPoint</Application>
  <PresentationFormat>Custom</PresentationFormat>
  <Paragraphs>85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343</cp:revision>
  <dcterms:created xsi:type="dcterms:W3CDTF">2011-05-14T19:20:52Z</dcterms:created>
  <dcterms:modified xsi:type="dcterms:W3CDTF">2011-05-22T02:30:03Z</dcterms:modified>
</cp:coreProperties>
</file>