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34B-B126-41C0-A176-C4400FD325CA}" type="datetimeFigureOut">
              <a:rPr lang="en-US" smtClean="0"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6AC-305A-4A4F-A900-1F20304FD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34B-B126-41C0-A176-C4400FD325CA}" type="datetimeFigureOut">
              <a:rPr lang="en-US" smtClean="0"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6AC-305A-4A4F-A900-1F20304FD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34B-B126-41C0-A176-C4400FD325CA}" type="datetimeFigureOut">
              <a:rPr lang="en-US" smtClean="0"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6AC-305A-4A4F-A900-1F20304FD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34B-B126-41C0-A176-C4400FD325CA}" type="datetimeFigureOut">
              <a:rPr lang="en-US" smtClean="0"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6AC-305A-4A4F-A900-1F20304FD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34B-B126-41C0-A176-C4400FD325CA}" type="datetimeFigureOut">
              <a:rPr lang="en-US" smtClean="0"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6AC-305A-4A4F-A900-1F20304FD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34B-B126-41C0-A176-C4400FD325CA}" type="datetimeFigureOut">
              <a:rPr lang="en-US" smtClean="0"/>
              <a:t>5/30/2011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6AC-305A-4A4F-A900-1F20304FD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34B-B126-41C0-A176-C4400FD325CA}" type="datetimeFigureOut">
              <a:rPr lang="en-US" smtClean="0"/>
              <a:t>5/30/2011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6AC-305A-4A4F-A900-1F20304FD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34B-B126-41C0-A176-C4400FD325CA}" type="datetimeFigureOut">
              <a:rPr lang="en-US" smtClean="0"/>
              <a:t>5/30/2011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6AC-305A-4A4F-A900-1F20304FD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34B-B126-41C0-A176-C4400FD325CA}" type="datetimeFigureOut">
              <a:rPr lang="en-US" smtClean="0"/>
              <a:t>5/30/2011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6AC-305A-4A4F-A900-1F20304FD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34B-B126-41C0-A176-C4400FD325CA}" type="datetimeFigureOut">
              <a:rPr lang="en-US" smtClean="0"/>
              <a:t>5/30/2011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6AC-305A-4A4F-A900-1F20304FD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134B-B126-41C0-A176-C4400FD325CA}" type="datetimeFigureOut">
              <a:rPr lang="en-US" smtClean="0"/>
              <a:t>5/30/2011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6AC-305A-4A4F-A900-1F20304FD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A134B-B126-41C0-A176-C4400FD325CA}" type="datetimeFigureOut">
              <a:rPr lang="en-US" smtClean="0"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A6AC-305A-4A4F-A900-1F20304FDB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49162" y="4126053"/>
            <a:ext cx="521369" cy="521369"/>
          </a:xfrm>
          <a:prstGeom prst="rect">
            <a:avLst/>
          </a:prstGeom>
        </p:spPr>
      </p:pic>
      <p:pic>
        <p:nvPicPr>
          <p:cNvPr id="152" name="Picture 151" descr="191449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5955" y="3769060"/>
            <a:ext cx="989070" cy="1025613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762000" y="4343400"/>
            <a:ext cx="1066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rPr>
              <a:t>Controller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a typeface="Ebrima" pitchFamily="2" charset="0"/>
              <a:cs typeface="Ebrima" pitchFamily="2" charset="0"/>
            </a:endParaRPr>
          </a:p>
        </p:txBody>
      </p:sp>
      <p:grpSp>
        <p:nvGrpSpPr>
          <p:cNvPr id="107" name="Group 96"/>
          <p:cNvGrpSpPr/>
          <p:nvPr/>
        </p:nvGrpSpPr>
        <p:grpSpPr>
          <a:xfrm>
            <a:off x="5965525" y="3791859"/>
            <a:ext cx="821187" cy="728652"/>
            <a:chOff x="22909755" y="11524216"/>
            <a:chExt cx="1123453" cy="996858"/>
          </a:xfrm>
        </p:grpSpPr>
        <p:pic>
          <p:nvPicPr>
            <p:cNvPr id="150" name="Picture 149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95534" y="11524216"/>
              <a:ext cx="713277" cy="713277"/>
            </a:xfrm>
            <a:prstGeom prst="rect">
              <a:avLst/>
            </a:prstGeom>
          </p:spPr>
        </p:pic>
        <p:sp>
          <p:nvSpPr>
            <p:cNvPr id="151" name="TextBox 150"/>
            <p:cNvSpPr txBox="1"/>
            <p:nvPr/>
          </p:nvSpPr>
          <p:spPr>
            <a:xfrm>
              <a:off x="22909755" y="12142116"/>
              <a:ext cx="1123453" cy="3789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Detector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pic>
        <p:nvPicPr>
          <p:cNvPr id="108" name="Picture 107" descr="1534223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2001" y="3123483"/>
            <a:ext cx="569021" cy="569021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525083" y="3569070"/>
            <a:ext cx="3486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rPr>
              <a:t>Tag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a typeface="Ebrima" pitchFamily="2" charset="0"/>
              <a:cs typeface="Ebrima" pitchFamily="2" charset="0"/>
            </a:endParaRPr>
          </a:p>
        </p:txBody>
      </p:sp>
      <p:pic>
        <p:nvPicPr>
          <p:cNvPr id="110" name="Picture 109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0643" y="2045130"/>
            <a:ext cx="521369" cy="521369"/>
          </a:xfrm>
          <a:prstGeom prst="rect">
            <a:avLst/>
          </a:prstGeom>
        </p:spPr>
      </p:pic>
      <p:grpSp>
        <p:nvGrpSpPr>
          <p:cNvPr id="111" name="Group 123"/>
          <p:cNvGrpSpPr/>
          <p:nvPr/>
        </p:nvGrpSpPr>
        <p:grpSpPr>
          <a:xfrm>
            <a:off x="228600" y="2009516"/>
            <a:ext cx="931882" cy="874754"/>
            <a:chOff x="21869400" y="9967912"/>
            <a:chExt cx="1447801" cy="1359045"/>
          </a:xfrm>
        </p:grpSpPr>
        <p:pic>
          <p:nvPicPr>
            <p:cNvPr id="147" name="Picture 3" descr="H:\ECE 412\Winter 2011\Poster\PNG Icon\1305272247_1 - Macbook Pr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869400" y="9967912"/>
              <a:ext cx="1143000" cy="1143000"/>
            </a:xfrm>
            <a:prstGeom prst="rect">
              <a:avLst/>
            </a:prstGeom>
            <a:noFill/>
          </p:spPr>
        </p:pic>
        <p:pic>
          <p:nvPicPr>
            <p:cNvPr id="148" name="Picture 5" descr="H:\ECE 412\Winter 2011\Poster\PNG Icon\2007128050187507780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631400" y="10210799"/>
              <a:ext cx="685801" cy="685801"/>
            </a:xfrm>
            <a:prstGeom prst="rect">
              <a:avLst/>
            </a:prstGeom>
            <a:noFill/>
          </p:spPr>
        </p:pic>
        <p:sp>
          <p:nvSpPr>
            <p:cNvPr id="149" name="TextBox 148"/>
            <p:cNvSpPr txBox="1"/>
            <p:nvPr/>
          </p:nvSpPr>
          <p:spPr>
            <a:xfrm>
              <a:off x="22471149" y="10896603"/>
              <a:ext cx="805719" cy="4303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Users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112" name="Group 99"/>
          <p:cNvGrpSpPr/>
          <p:nvPr/>
        </p:nvGrpSpPr>
        <p:grpSpPr>
          <a:xfrm>
            <a:off x="228600" y="3020614"/>
            <a:ext cx="724078" cy="1001077"/>
            <a:chOff x="17373600" y="10058400"/>
            <a:chExt cx="990600" cy="1369558"/>
          </a:xfrm>
        </p:grpSpPr>
        <p:pic>
          <p:nvPicPr>
            <p:cNvPr id="144" name="Picture 4" descr="H:\ECE 412\Winter 2011\Poster\PNG Icon\1305272571_folder_locked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373600" y="100584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145" name="Picture 8" descr="H:\ECE 412\Winter 2011\Poster\PNG Icon\20071280501875077808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678400" y="10515600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146" name="TextBox 145"/>
            <p:cNvSpPr txBox="1"/>
            <p:nvPr/>
          </p:nvSpPr>
          <p:spPr>
            <a:xfrm>
              <a:off x="17449800" y="11049000"/>
              <a:ext cx="839937" cy="3789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Admin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113" name="Group 125"/>
          <p:cNvGrpSpPr/>
          <p:nvPr/>
        </p:nvGrpSpPr>
        <p:grpSpPr>
          <a:xfrm>
            <a:off x="1788154" y="2009516"/>
            <a:ext cx="989070" cy="1190976"/>
            <a:chOff x="10467777" y="16383000"/>
            <a:chExt cx="2457844" cy="2920037"/>
          </a:xfrm>
        </p:grpSpPr>
        <p:pic>
          <p:nvPicPr>
            <p:cNvPr id="142" name="Picture 141" descr="1914499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7777" y="16383000"/>
              <a:ext cx="2457844" cy="2514600"/>
            </a:xfrm>
            <a:prstGeom prst="rect">
              <a:avLst/>
            </a:prstGeom>
          </p:spPr>
        </p:pic>
        <p:sp>
          <p:nvSpPr>
            <p:cNvPr id="143" name="TextBox 142"/>
            <p:cNvSpPr txBox="1"/>
            <p:nvPr/>
          </p:nvSpPr>
          <p:spPr>
            <a:xfrm>
              <a:off x="10591801" y="18623890"/>
              <a:ext cx="2145976" cy="6791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Web App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114" name="Left Arrow 113"/>
          <p:cNvSpPr/>
          <p:nvPr/>
        </p:nvSpPr>
        <p:spPr>
          <a:xfrm>
            <a:off x="2753592" y="4126053"/>
            <a:ext cx="1559554" cy="200514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1156906" y="2232310"/>
            <a:ext cx="612682" cy="20051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Left-Right Arrow 115"/>
          <p:cNvSpPr/>
          <p:nvPr/>
        </p:nvSpPr>
        <p:spPr>
          <a:xfrm rot="1422916">
            <a:off x="2789293" y="2570756"/>
            <a:ext cx="736362" cy="200514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Left-Right Arrow 116"/>
          <p:cNvSpPr/>
          <p:nvPr/>
        </p:nvSpPr>
        <p:spPr>
          <a:xfrm rot="19026531">
            <a:off x="2608613" y="3570325"/>
            <a:ext cx="1108662" cy="200514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ight Arrow 117"/>
          <p:cNvSpPr/>
          <p:nvPr/>
        </p:nvSpPr>
        <p:spPr>
          <a:xfrm rot="19895593">
            <a:off x="828772" y="3003509"/>
            <a:ext cx="1000010" cy="20051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ight Arrow 118"/>
          <p:cNvSpPr/>
          <p:nvPr/>
        </p:nvSpPr>
        <p:spPr>
          <a:xfrm rot="2295083">
            <a:off x="807647" y="3622733"/>
            <a:ext cx="1000010" cy="20051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0" name="Picture 119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99720" y="2121715"/>
            <a:ext cx="521369" cy="521369"/>
          </a:xfrm>
          <a:prstGeom prst="rect">
            <a:avLst/>
          </a:prstGeom>
        </p:spPr>
      </p:pic>
      <p:pic>
        <p:nvPicPr>
          <p:cNvPr id="121" name="Picture 2" descr="C:\Users\WOODY\Desktop\Image\123GoTV-transmitter-icon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3489628">
            <a:off x="6982515" y="2748637"/>
            <a:ext cx="540555" cy="415980"/>
          </a:xfrm>
          <a:prstGeom prst="rect">
            <a:avLst/>
          </a:prstGeom>
          <a:noFill/>
        </p:spPr>
      </p:pic>
      <p:pic>
        <p:nvPicPr>
          <p:cNvPr id="122" name="Picture 2" descr="C:\Users\WOODY\Desktop\Image\123GoTV-transmitter-icon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8102877">
            <a:off x="6958356" y="3579913"/>
            <a:ext cx="540555" cy="415980"/>
          </a:xfrm>
          <a:prstGeom prst="rect">
            <a:avLst/>
          </a:prstGeom>
          <a:noFill/>
        </p:spPr>
      </p:pic>
      <p:pic>
        <p:nvPicPr>
          <p:cNvPr id="123" name="Picture 2" descr="C:\Users\WOODY\Desktop\Image\123GoTV-transmitter-icon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731356">
            <a:off x="7813219" y="2754146"/>
            <a:ext cx="540555" cy="415980"/>
          </a:xfrm>
          <a:prstGeom prst="rect">
            <a:avLst/>
          </a:prstGeom>
          <a:noFill/>
        </p:spPr>
      </p:pic>
      <p:pic>
        <p:nvPicPr>
          <p:cNvPr id="124" name="Picture 2" descr="C:\Users\WOODY\Desktop\Image\123GoTV-transmitter-icon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871920">
            <a:off x="7799335" y="3586271"/>
            <a:ext cx="540555" cy="415980"/>
          </a:xfrm>
          <a:prstGeom prst="rect">
            <a:avLst/>
          </a:prstGeom>
          <a:noFill/>
        </p:spPr>
      </p:pic>
      <p:cxnSp>
        <p:nvCxnSpPr>
          <p:cNvPr id="125" name="Straight Arrow Connector 124"/>
          <p:cNvCxnSpPr>
            <a:stCxn id="120" idx="3"/>
            <a:endCxn id="110" idx="1"/>
          </p:cNvCxnSpPr>
          <p:nvPr/>
        </p:nvCxnSpPr>
        <p:spPr>
          <a:xfrm flipV="1">
            <a:off x="6821089" y="2305815"/>
            <a:ext cx="1559554" cy="76585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5" idx="0"/>
            <a:endCxn id="110" idx="2"/>
          </p:cNvCxnSpPr>
          <p:nvPr/>
        </p:nvCxnSpPr>
        <p:spPr>
          <a:xfrm rot="5400000" flipH="1" flipV="1">
            <a:off x="7795810" y="3280536"/>
            <a:ext cx="1559553" cy="131481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50" idx="0"/>
            <a:endCxn id="120" idx="2"/>
          </p:cNvCxnSpPr>
          <p:nvPr/>
        </p:nvCxnSpPr>
        <p:spPr>
          <a:xfrm rot="5400000" flipH="1" flipV="1">
            <a:off x="5886819" y="3118278"/>
            <a:ext cx="1148778" cy="19839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50" idx="3"/>
          </p:cNvCxnSpPr>
          <p:nvPr/>
        </p:nvCxnSpPr>
        <p:spPr>
          <a:xfrm>
            <a:off x="6622696" y="4052548"/>
            <a:ext cx="1702250" cy="351997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205837" y="4126053"/>
            <a:ext cx="779778" cy="1161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934200" y="990600"/>
            <a:ext cx="171911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ea typeface="Ebrima" pitchFamily="2" charset="0"/>
                <a:cs typeface="Ebrima" pitchFamily="2" charset="0"/>
              </a:rPr>
              <a:t>Front-end</a:t>
            </a:r>
            <a:endParaRPr lang="en-US" sz="3200" b="1" dirty="0">
              <a:solidFill>
                <a:schemeClr val="accent2"/>
              </a:solidFill>
              <a:ea typeface="Ebrima" pitchFamily="2" charset="0"/>
              <a:cs typeface="Ebrima" pitchFamily="2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371600" y="838200"/>
            <a:ext cx="1905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ea typeface="Ebrima" pitchFamily="2" charset="0"/>
                <a:cs typeface="Ebrima" pitchFamily="2" charset="0"/>
              </a:rPr>
              <a:t>Back-end</a:t>
            </a:r>
            <a:endParaRPr lang="en-US" sz="3200" b="1" dirty="0">
              <a:solidFill>
                <a:schemeClr val="accent2"/>
              </a:solidFill>
              <a:ea typeface="Ebrima" pitchFamily="2" charset="0"/>
              <a:cs typeface="Ebrima" pitchFamily="2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rot="5400000">
            <a:off x="3228546" y="3443815"/>
            <a:ext cx="2840615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203"/>
          <p:cNvGrpSpPr/>
          <p:nvPr/>
        </p:nvGrpSpPr>
        <p:grpSpPr>
          <a:xfrm>
            <a:off x="4294575" y="3476908"/>
            <a:ext cx="1169664" cy="1101767"/>
            <a:chOff x="15982752" y="17595109"/>
            <a:chExt cx="2458552" cy="2369312"/>
          </a:xfrm>
          <a:solidFill>
            <a:schemeClr val="bg1"/>
          </a:solidFill>
        </p:grpSpPr>
        <p:pic>
          <p:nvPicPr>
            <p:cNvPr id="140" name="Picture 139" descr="wifi_router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82752" y="17595109"/>
              <a:ext cx="1951441" cy="1996502"/>
            </a:xfrm>
            <a:prstGeom prst="rect">
              <a:avLst/>
            </a:prstGeom>
            <a:grpFill/>
          </p:spPr>
        </p:pic>
        <p:sp>
          <p:nvSpPr>
            <p:cNvPr id="141" name="TextBox 140"/>
            <p:cNvSpPr txBox="1"/>
            <p:nvPr/>
          </p:nvSpPr>
          <p:spPr>
            <a:xfrm>
              <a:off x="16429423" y="19368744"/>
              <a:ext cx="2011881" cy="59567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Proxy</a:t>
              </a:r>
            </a:p>
          </p:txBody>
        </p:sp>
      </p:grpSp>
      <p:grpSp>
        <p:nvGrpSpPr>
          <p:cNvPr id="134" name="Group 162"/>
          <p:cNvGrpSpPr/>
          <p:nvPr/>
        </p:nvGrpSpPr>
        <p:grpSpPr>
          <a:xfrm>
            <a:off x="3534891" y="2524791"/>
            <a:ext cx="929207" cy="1001077"/>
            <a:chOff x="19735800" y="11506200"/>
            <a:chExt cx="1271232" cy="1369558"/>
          </a:xfrm>
        </p:grpSpPr>
        <p:grpSp>
          <p:nvGrpSpPr>
            <p:cNvPr id="136" name="Group 114"/>
            <p:cNvGrpSpPr/>
            <p:nvPr/>
          </p:nvGrpSpPr>
          <p:grpSpPr>
            <a:xfrm>
              <a:off x="19735800" y="11506200"/>
              <a:ext cx="939800" cy="990600"/>
              <a:chOff x="19964400" y="10668000"/>
              <a:chExt cx="939800" cy="990600"/>
            </a:xfrm>
          </p:grpSpPr>
          <p:pic>
            <p:nvPicPr>
              <p:cNvPr id="138" name="Picture 2" descr="D:\PSU\ECE 412\Winter 2011\Poster\PNG Icon\Server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9964400" y="10668000"/>
                <a:ext cx="939800" cy="939800"/>
              </a:xfrm>
              <a:prstGeom prst="rect">
                <a:avLst/>
              </a:prstGeom>
              <a:noFill/>
            </p:spPr>
          </p:pic>
          <p:pic>
            <p:nvPicPr>
              <p:cNvPr id="139" name="Picture 4" descr="C:\Users\WOODY\Desktop\Image\Free-Database-Add-icon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0307300" y="11125200"/>
                <a:ext cx="533400" cy="533400"/>
              </a:xfrm>
              <a:prstGeom prst="rect">
                <a:avLst/>
              </a:prstGeom>
              <a:noFill/>
            </p:spPr>
          </p:pic>
        </p:grpSp>
        <p:sp>
          <p:nvSpPr>
            <p:cNvPr id="137" name="TextBox 136"/>
            <p:cNvSpPr txBox="1"/>
            <p:nvPr/>
          </p:nvSpPr>
          <p:spPr>
            <a:xfrm>
              <a:off x="19811999" y="12496800"/>
              <a:ext cx="1195033" cy="3789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Database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3033602" y="4251441"/>
            <a:ext cx="9592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rPr>
              <a:t>Wi-Fi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a typeface="Ebrima" pitchFamily="2" charset="0"/>
              <a:cs typeface="Ebrima" pitchFamily="2" charset="0"/>
            </a:endParaRPr>
          </a:p>
        </p:txBody>
      </p:sp>
      <p:pic>
        <p:nvPicPr>
          <p:cNvPr id="154" name="Picture 153" descr="191449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5410200"/>
            <a:ext cx="989070" cy="1025613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447800" y="6324600"/>
            <a:ext cx="1524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rPr>
              <a:t>Location Engine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a typeface="Ebrima" pitchFamily="2" charset="0"/>
              <a:cs typeface="Ebrima" pitchFamily="2" charset="0"/>
            </a:endParaRPr>
          </a:p>
        </p:txBody>
      </p:sp>
      <p:sp>
        <p:nvSpPr>
          <p:cNvPr id="156" name="Left-Right Arrow 155"/>
          <p:cNvSpPr/>
          <p:nvPr/>
        </p:nvSpPr>
        <p:spPr>
          <a:xfrm rot="16200000">
            <a:off x="1783470" y="4983869"/>
            <a:ext cx="776466" cy="22860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2011-05-30T20:52:07Z</dcterms:created>
  <dcterms:modified xsi:type="dcterms:W3CDTF">2011-05-30T21:00:02Z</dcterms:modified>
</cp:coreProperties>
</file>