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588" autoAdjust="0"/>
    <p:restoredTop sz="98746" autoAdjust="0"/>
  </p:normalViewPr>
  <p:slideViewPr>
    <p:cSldViewPr>
      <p:cViewPr varScale="1">
        <p:scale>
          <a:sx n="23" d="100"/>
          <a:sy n="23" d="100"/>
        </p:scale>
        <p:origin x="-1854" y="-10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45858176"/>
        <c:axId val="72210304"/>
      </c:lineChart>
      <c:catAx>
        <c:axId val="45858176"/>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72210304"/>
        <c:crosses val="autoZero"/>
        <c:auto val="1"/>
        <c:lblAlgn val="ctr"/>
        <c:lblOffset val="100"/>
      </c:catAx>
      <c:valAx>
        <c:axId val="72210304"/>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45858176"/>
        <c:crosses val="autoZero"/>
        <c:crossBetween val="between"/>
      </c:valAx>
    </c:plotArea>
    <c:legend>
      <c:legendPos val="r"/>
      <c:layout/>
      <c:txPr>
        <a:bodyPr/>
        <a:lstStyle/>
        <a:p>
          <a:pPr>
            <a:defRPr sz="20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oleObject" Target="../embeddings/oleObject1.bin"/><Relationship Id="rId2" Type="http://schemas.openxmlformats.org/officeDocument/2006/relationships/slideLayout" Target="../slideLayouts/slideLayout1.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3"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6432530"/>
          </a:xfrm>
          <a:prstGeom prst="rect">
            <a:avLst/>
          </a:prstGeom>
          <a:noFill/>
        </p:spPr>
        <p:txBody>
          <a:bodyPr wrap="square" lIns="0" tIns="91440" bIns="91440" rtlCol="0">
            <a:spAutoFit/>
          </a:bodyPr>
          <a:lstStyle/>
          <a:p>
            <a:pPr algn="just"/>
            <a:r>
              <a:rPr lang="en-US" sz="3600" dirty="0" smtClean="0"/>
              <a:t>The complete system </a:t>
            </a:r>
            <a:r>
              <a:rPr lang="en-US" sz="3600" dirty="0" smtClean="0"/>
              <a:t>achieves </a:t>
            </a:r>
            <a:r>
              <a:rPr lang="en-US" sz="3600" dirty="0" smtClean="0"/>
              <a:t>small size,  low cost, and battery life that exceeds 1 month. As for accuracy, when a tag is placed on exactly a location that was calibrated, success rates are at least 90%.</a:t>
            </a:r>
          </a:p>
          <a:p>
            <a:pPr>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a:t>
            </a:r>
            <a:r>
              <a:rPr lang="en-US" sz="3600" smtClean="0"/>
              <a:t>periodic </a:t>
            </a:r>
            <a:r>
              <a:rPr lang="en-US" sz="3600" smtClean="0"/>
              <a:t>broadcast </a:t>
            </a:r>
            <a:r>
              <a:rPr lang="en-US" sz="3600" dirty="0" smtClean="0"/>
              <a:t>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71" name="TextBox 170"/>
          <p:cNvSpPr txBox="1"/>
          <p:nvPr/>
        </p:nvSpPr>
        <p:spPr>
          <a:xfrm>
            <a:off x="21488400" y="112776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sp>
        <p:nvSpPr>
          <p:cNvPr id="166" name="TextBox 165"/>
          <p:cNvSpPr txBox="1"/>
          <p:nvPr/>
        </p:nvSpPr>
        <p:spPr>
          <a:xfrm>
            <a:off x="13594080" y="11277600"/>
            <a:ext cx="7208520" cy="1848198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endParaRPr lang="en-US" sz="3600" dirty="0" smtClean="0">
              <a:ea typeface="Ebrima" pitchFamily="2" charset="0"/>
              <a:cs typeface="Ebrima" pitchFamily="2" charset="0"/>
            </a:endParaRPr>
          </a:p>
          <a:p>
            <a:pPr marL="225425" indent="-225425"/>
            <a:r>
              <a:rPr lang="en-US" sz="3600" dirty="0" smtClean="0">
                <a:ea typeface="Ebrima" pitchFamily="2" charset="0"/>
                <a:cs typeface="Ebrima" pitchFamily="2" charset="0"/>
              </a:rPr>
              <a:t>Where</a:t>
            </a:r>
          </a:p>
          <a:p>
            <a:pPr marL="225425" indent="-225425">
              <a:buFont typeface="Arial" pitchFamily="34" charset="0"/>
              <a:buChar char="•"/>
            </a:pPr>
            <a:r>
              <a:rPr lang="en-US" sz="3600" dirty="0" smtClean="0">
                <a:ea typeface="Ebrima" pitchFamily="2" charset="0"/>
                <a:cs typeface="Ebrima" pitchFamily="2" charset="0"/>
              </a:rPr>
              <a:t> d = Euclidean distance</a:t>
            </a:r>
          </a:p>
          <a:p>
            <a:pPr marL="225425" indent="-225425">
              <a:buFont typeface="Arial" pitchFamily="34" charset="0"/>
              <a:buChar char="•"/>
            </a:pPr>
            <a:r>
              <a:rPr lang="en-US" sz="3600" dirty="0" smtClean="0">
                <a:ea typeface="Ebrima" pitchFamily="2" charset="0"/>
                <a:cs typeface="Ebrima" pitchFamily="2" charset="0"/>
              </a:rPr>
              <a:t> N = Number of detectors</a:t>
            </a:r>
          </a:p>
          <a:p>
            <a:pPr marL="225425" indent="-225425">
              <a:buFont typeface="Arial" pitchFamily="34" charset="0"/>
              <a:buChar char="•"/>
            </a:pPr>
            <a:r>
              <a:rPr lang="en-US" sz="3600" dirty="0" smtClean="0">
                <a:ea typeface="Ebrima" pitchFamily="2" charset="0"/>
                <a:cs typeface="Ebrima" pitchFamily="2" charset="0"/>
              </a:rPr>
              <a:t> </a:t>
            </a:r>
            <a:r>
              <a:rPr lang="en-US" sz="3600" dirty="0" err="1" smtClean="0">
                <a:ea typeface="Ebrima" pitchFamily="2" charset="0"/>
                <a:cs typeface="Ebrima" pitchFamily="2" charset="0"/>
              </a:rPr>
              <a:t>RSSI</a:t>
            </a:r>
            <a:r>
              <a:rPr lang="en-US" sz="2400" dirty="0" err="1" smtClean="0">
                <a:ea typeface="Ebrima" pitchFamily="2" charset="0"/>
                <a:cs typeface="Ebrima" pitchFamily="2" charset="0"/>
              </a:rPr>
              <a:t>li</a:t>
            </a:r>
            <a:r>
              <a:rPr lang="en-US" sz="3600" dirty="0" smtClean="0">
                <a:ea typeface="Ebrima" pitchFamily="2" charset="0"/>
                <a:cs typeface="Ebrima" pitchFamily="2" charset="0"/>
              </a:rPr>
              <a:t> = RSSI value from detector I in locating phase</a:t>
            </a:r>
          </a:p>
          <a:p>
            <a:pPr marL="225425" indent="-225425">
              <a:buFont typeface="Arial" pitchFamily="34" charset="0"/>
              <a:buChar char="•"/>
            </a:pPr>
            <a:r>
              <a:rPr lang="en-US" sz="3600" dirty="0" smtClean="0">
                <a:ea typeface="Ebrima" pitchFamily="2" charset="0"/>
                <a:cs typeface="Ebrima" pitchFamily="2" charset="0"/>
              </a:rPr>
              <a:t> </a:t>
            </a:r>
            <a:r>
              <a:rPr lang="en-US" sz="3600" dirty="0" err="1" smtClean="0">
                <a:ea typeface="Ebrima" pitchFamily="2" charset="0"/>
                <a:cs typeface="Ebrima" pitchFamily="2" charset="0"/>
              </a:rPr>
              <a:t>RSSI</a:t>
            </a:r>
            <a:r>
              <a:rPr lang="en-US" sz="2400" dirty="0" err="1" smtClean="0">
                <a:ea typeface="Ebrima" pitchFamily="2" charset="0"/>
                <a:cs typeface="Ebrima" pitchFamily="2" charset="0"/>
              </a:rPr>
              <a:t>ci</a:t>
            </a:r>
            <a:r>
              <a:rPr lang="en-US" sz="3600" dirty="0" smtClean="0">
                <a:ea typeface="Ebrima" pitchFamily="2" charset="0"/>
                <a:cs typeface="Ebrima" pitchFamily="2" charset="0"/>
              </a:rPr>
              <a:t> = RSSI value from detector I in calibrating phase</a:t>
            </a:r>
          </a:p>
          <a:p>
            <a:pPr>
              <a:spcBef>
                <a:spcPts val="1200"/>
              </a:spcBef>
            </a:pPr>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graphicFrame>
        <p:nvGraphicFramePr>
          <p:cNvPr id="5" name="Object 2"/>
          <p:cNvGraphicFramePr>
            <a:graphicFrameLocks noChangeAspect="1"/>
          </p:cNvGraphicFramePr>
          <p:nvPr/>
        </p:nvGraphicFramePr>
        <p:xfrm>
          <a:off x="13792200" y="18364200"/>
          <a:ext cx="6705600" cy="2068519"/>
        </p:xfrm>
        <a:graphic>
          <a:graphicData uri="http://schemas.openxmlformats.org/presentationml/2006/ole">
            <p:oleObj spid="_x0000_s1026" name="Equation" r:id="rId25" imgW="1562040" imgH="4824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2778</TotalTime>
  <Words>604</Words>
  <Application>Microsoft Office PowerPoint</Application>
  <PresentationFormat>Custom</PresentationFormat>
  <Paragraphs>91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489</cp:revision>
  <dcterms:created xsi:type="dcterms:W3CDTF">2011-05-14T19:20:52Z</dcterms:created>
  <dcterms:modified xsi:type="dcterms:W3CDTF">2011-05-24T03:43:12Z</dcterms:modified>
</cp:coreProperties>
</file>