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xlsx" ContentType="application/vnd.openxmlformats-officedocument.spreadsheetml.sheet"/>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653312"/>
        <c:axId val="60155008"/>
      </c:lineChart>
      <c:catAx>
        <c:axId val="58653312"/>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60155008"/>
        <c:crosses val="autoZero"/>
        <c:auto val="1"/>
        <c:lblAlgn val="ctr"/>
        <c:lblOffset val="100"/>
      </c:catAx>
      <c:valAx>
        <c:axId val="60155008"/>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58653312"/>
        <c:crosses val="autoZero"/>
        <c:crossBetween val="between"/>
      </c:valAx>
    </c:plotArea>
    <c:legend>
      <c:legendPos val="r"/>
      <c:layout/>
      <c:txPr>
        <a:bodyPr/>
        <a:lstStyle/>
        <a:p>
          <a:pPr>
            <a:defRPr sz="20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sz="3600"/>
          </a:pPr>
          <a:endParaRPr lang="en-US"/>
        </a:p>
      </c:txPr>
    </c:title>
    <c:plotArea>
      <c:layout/>
      <c:pieChart>
        <c:varyColors val="1"/>
        <c:ser>
          <c:idx val="0"/>
          <c:order val="0"/>
          <c:tx>
            <c:strRef>
              <c:f>Sheet1!$B$1</c:f>
              <c:strCache>
                <c:ptCount val="1"/>
                <c:pt idx="0">
                  <c:v>Yield</c:v>
                </c:pt>
              </c:strCache>
            </c:strRef>
          </c:tx>
          <c:dLbls>
            <c:dLbl>
              <c:idx val="0"/>
              <c:layout>
                <c:manualLayout>
                  <c:x val="-0.16699819391387957"/>
                  <c:y val="7.2850237779683483E-2"/>
                </c:manualLayout>
              </c:layout>
              <c:tx>
                <c:rich>
                  <a:bodyPr/>
                  <a:lstStyle/>
                  <a:p>
                    <a:r>
                      <a:rPr lang="en-US" smtClean="0"/>
                      <a:t>94%</a:t>
                    </a:r>
                    <a:endParaRPr lang="en-US"/>
                  </a:p>
                </c:rich>
              </c:tx>
              <c:showVal val="1"/>
            </c:dLbl>
            <c:dLbl>
              <c:idx val="1"/>
              <c:layout>
                <c:manualLayout>
                  <c:x val="7.2621423559678808E-2"/>
                  <c:y val="-0.16969049660871599"/>
                </c:manualLayout>
              </c:layout>
              <c:tx>
                <c:rich>
                  <a:bodyPr/>
                  <a:lstStyle/>
                  <a:p>
                    <a:r>
                      <a:rPr lang="en-US" smtClean="0"/>
                      <a:t>88%</a:t>
                    </a:r>
                    <a:endParaRPr lang="en-US"/>
                  </a:p>
                </c:rich>
              </c:tx>
              <c:showVal val="1"/>
            </c:dLbl>
            <c:dLbl>
              <c:idx val="2"/>
              <c:layout>
                <c:manualLayout>
                  <c:x val="0.15759758062420415"/>
                  <c:y val="0.15356045840804552"/>
                </c:manualLayout>
              </c:layout>
              <c:tx>
                <c:rich>
                  <a:bodyPr/>
                  <a:lstStyle/>
                  <a:p>
                    <a:r>
                      <a:rPr lang="en-US" smtClean="0"/>
                      <a:t>77%</a:t>
                    </a:r>
                    <a:endParaRPr lang="en-US"/>
                  </a:p>
                </c:rich>
              </c:tx>
              <c:showVal val="1"/>
            </c:dLbl>
            <c:txPr>
              <a:bodyPr/>
              <a:lstStyle/>
              <a:p>
                <a:pPr>
                  <a:defRPr sz="3600"/>
                </a:pPr>
                <a:endParaRPr lang="en-US"/>
              </a:p>
            </c:txPr>
            <c:showVal val="1"/>
            <c:showLeaderLines val="1"/>
          </c:dLbls>
          <c:cat>
            <c:strRef>
              <c:f>Sheet1!$A$2:$A$4</c:f>
              <c:strCache>
                <c:ptCount val="3"/>
                <c:pt idx="0">
                  <c:v>0m</c:v>
                </c:pt>
                <c:pt idx="1">
                  <c:v>0.5m</c:v>
                </c:pt>
                <c:pt idx="2">
                  <c:v>1.5m</c:v>
                </c:pt>
              </c:strCache>
            </c:strRef>
          </c:cat>
          <c:val>
            <c:numRef>
              <c:f>Sheet1!$B$2:$B$4</c:f>
              <c:numCache>
                <c:formatCode>General</c:formatCode>
                <c:ptCount val="3"/>
                <c:pt idx="0">
                  <c:v>94</c:v>
                </c:pt>
                <c:pt idx="1">
                  <c:v>88</c:v>
                </c:pt>
                <c:pt idx="2">
                  <c:v>77</c:v>
                </c:pt>
              </c:numCache>
            </c:numRef>
          </c:val>
        </c:ser>
        <c:firstSliceAng val="0"/>
      </c:pieChart>
    </c:plotArea>
    <c:legend>
      <c:legendPos val="r"/>
      <c:layout/>
      <c:txPr>
        <a:bodyPr/>
        <a:lstStyle/>
        <a:p>
          <a:pPr>
            <a:defRPr sz="3200"/>
          </a:pPr>
          <a:endParaRPr lang="en-US"/>
        </a:p>
      </c:txPr>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chart" Target="../charts/chart2.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202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tretch>
            <a:fillRect/>
          </a:stretch>
        </p:blipFill>
        <p:spPr bwMode="auto">
          <a:xfrm>
            <a:off x="31242000" y="20421600"/>
            <a:ext cx="10363200" cy="5301895"/>
          </a:xfrm>
          <a:prstGeom prst="rect">
            <a:avLst/>
          </a:prstGeom>
          <a:noFill/>
          <a:ln w="3175">
            <a:noFill/>
          </a:ln>
        </p:spPr>
      </p:pic>
      <p:sp>
        <p:nvSpPr>
          <p:cNvPr id="59" name="TextBox 58"/>
          <p:cNvSpPr txBox="1"/>
          <p:nvPr/>
        </p:nvSpPr>
        <p:spPr>
          <a:xfrm>
            <a:off x="30175200" y="26289000"/>
            <a:ext cx="12344400" cy="2954655"/>
          </a:xfrm>
          <a:prstGeom prst="rect">
            <a:avLst/>
          </a:prstGeom>
          <a:noFill/>
        </p:spPr>
        <p:txBody>
          <a:bodyPr wrap="square" lIns="0" tIns="91440" bIns="91440" rtlCol="0">
            <a:spAutoFit/>
          </a:bodyPr>
          <a:lstStyle/>
          <a:p>
            <a:pPr lvl="0" algn="just"/>
            <a:r>
              <a:rPr lang="en-US" sz="36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3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9" y="12801600"/>
            <a:ext cx="7930638" cy="4267095"/>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179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0509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469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6972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827857"/>
            <a:ext cx="7916298" cy="445074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1"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2"/>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639800" y="2362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graphicFrame>
        <p:nvGraphicFramePr>
          <p:cNvPr id="175" name="Chart 174"/>
          <p:cNvGraphicFramePr/>
          <p:nvPr/>
        </p:nvGraphicFramePr>
        <p:xfrm>
          <a:off x="21412200" y="24307800"/>
          <a:ext cx="7696200" cy="5130800"/>
        </p:xfrm>
        <a:graphic>
          <a:graphicData uri="http://schemas.openxmlformats.org/drawingml/2006/chart">
            <c:chart xmlns:c="http://schemas.openxmlformats.org/drawingml/2006/chart" xmlns:r="http://schemas.openxmlformats.org/officeDocument/2006/relationships" r:id="rId2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2524</TotalTime>
  <Words>531</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418</cp:revision>
  <dcterms:created xsi:type="dcterms:W3CDTF">2011-05-14T19:20:52Z</dcterms:created>
  <dcterms:modified xsi:type="dcterms:W3CDTF">2011-05-23T19:56:19Z</dcterms:modified>
</cp:coreProperties>
</file>