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738" y="-9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5.6505872015054752</c:v>
                </c:pt>
                <c:pt idx="3">
                  <c:v>5.5386980783198174</c:v>
                </c:pt>
                <c:pt idx="4">
                  <c:v>5.4290245082157487</c:v>
                </c:pt>
                <c:pt idx="5">
                  <c:v>5.3215226203029449</c:v>
                </c:pt>
                <c:pt idx="6">
                  <c:v>5.2161494123928476</c:v>
                </c:pt>
                <c:pt idx="7">
                  <c:v>5.1128627337972681</c:v>
                </c:pt>
                <c:pt idx="8">
                  <c:v>5.011621268467632</c:v>
                </c:pt>
                <c:pt idx="9">
                  <c:v>4.9123845184678814</c:v>
                </c:pt>
                <c:pt idx="10">
                  <c:v>4.8151127877748712</c:v>
                </c:pt>
                <c:pt idx="11">
                  <c:v>4.719767166399329</c:v>
                </c:pt>
                <c:pt idx="12">
                  <c:v>4.6263095148213971</c:v>
                </c:pt>
                <c:pt idx="13">
                  <c:v>4.534702448734353</c:v>
                </c:pt>
                <c:pt idx="14">
                  <c:v>4.4449093240903084</c:v>
                </c:pt>
                <c:pt idx="15">
                  <c:v>4.3568942224421452</c:v>
                </c:pt>
                <c:pt idx="16">
                  <c:v>4.2706219365756581</c:v>
                </c:pt>
                <c:pt idx="17">
                  <c:v>4.1860579564261791</c:v>
                </c:pt>
                <c:pt idx="18">
                  <c:v>4.1031684552741448</c:v>
                </c:pt>
                <c:pt idx="19">
                  <c:v>4.0219202762138355</c:v>
                </c:pt>
                <c:pt idx="20">
                  <c:v>3.9422809188903405</c:v>
                </c:pt>
                <c:pt idx="21">
                  <c:v>3.8642185264988433</c:v>
                </c:pt>
                <c:pt idx="22">
                  <c:v>3.7877018730415615</c:v>
                </c:pt>
                <c:pt idx="23">
                  <c:v>3.7127003508368448</c:v>
                </c:pt>
                <c:pt idx="24">
                  <c:v>3.6391839582758005</c:v>
                </c:pt>
                <c:pt idx="25">
                  <c:v>3.5671232878211727</c:v>
                </c:pt>
                <c:pt idx="26">
                  <c:v>3.4964895142439367</c:v>
                </c:pt>
                <c:pt idx="27">
                  <c:v>3.4272543830928877</c:v>
                </c:pt>
                <c:pt idx="28">
                  <c:v>3.3593901993924122</c:v>
                </c:pt>
                <c:pt idx="29">
                  <c:v>3.2928698165641577</c:v>
                </c:pt>
              </c:numCache>
            </c:numRef>
          </c:yVal>
          <c:smooth val="1"/>
        </c:ser>
        <c:axId val="52132864"/>
        <c:axId val="53458048"/>
      </c:scatterChart>
      <c:valAx>
        <c:axId val="52132864"/>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3458048"/>
        <c:crosses val="autoZero"/>
        <c:crossBetween val="midCat"/>
      </c:valAx>
      <c:valAx>
        <c:axId val="5345804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2132864"/>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tif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$17</a:t>
            </a:r>
            <a:endParaRPr lang="en-US" sz="3200" dirty="0" smtClean="0">
              <a:ea typeface="Ebrima" pitchFamily="2" charset="0"/>
              <a:cs typeface="Ebrima" pitchFamily="2" charset="0"/>
            </a:endParaRP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a:t>
            </a:r>
            <a:r>
              <a:rPr lang="en-US" sz="3200" dirty="0" smtClean="0">
                <a:ea typeface="Ebrima" pitchFamily="2" charset="0"/>
                <a:cs typeface="Ebrima" pitchFamily="2" charset="0"/>
              </a:rPr>
              <a:t>: $15 </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7620000" y="10134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918648" y="1112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0942320" y="17785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9433248" y="8839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870959" y="74523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6232848" y="10972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7924800" y="147828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6019800" y="187451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6842447" y="21107397"/>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9677400" y="2567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9296400" y="25450800"/>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9393153" y="8382001"/>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46726152" y="67056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9964652" y="8877301"/>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47244000" y="6934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pPr>
              <a:buFont typeface="Arial" pitchFamily="34" charset="0"/>
              <a:buChar char="•"/>
            </a:pPr>
            <a:r>
              <a:rPr lang="en-US" sz="2800" dirty="0" smtClean="0"/>
              <a:t> Where </a:t>
            </a:r>
            <a:r>
              <a:rPr lang="en-US" sz="2800" dirty="0" smtClean="0"/>
              <a:t>d is the Euclidean distance between calibrated RSSI vectors </a:t>
            </a:r>
            <a:r>
              <a:rPr lang="en-US" sz="2800" dirty="0" smtClean="0"/>
              <a:t> </a:t>
            </a:r>
          </a:p>
          <a:p>
            <a:r>
              <a:rPr lang="en-US" sz="2800" dirty="0" smtClean="0"/>
              <a:t> </a:t>
            </a:r>
            <a:r>
              <a:rPr lang="en-US" sz="2800" dirty="0" smtClean="0"/>
              <a:t>    and </a:t>
            </a:r>
            <a:r>
              <a:rPr lang="en-US" sz="2800" dirty="0" smtClean="0"/>
              <a:t>located RSSI vector.</a:t>
            </a:r>
          </a:p>
          <a:p>
            <a:pPr>
              <a:buFont typeface="Arial" pitchFamily="34" charset="0"/>
              <a:buChar char="•"/>
            </a:pPr>
            <a:r>
              <a:rPr lang="en-US" sz="2800" dirty="0" smtClean="0"/>
              <a:t> </a:t>
            </a:r>
            <a:r>
              <a:rPr lang="en-US" sz="2800" dirty="0" err="1" smtClean="0"/>
              <a:t>RSSI</a:t>
            </a:r>
            <a:r>
              <a:rPr lang="en-US" sz="2800" baseline="-25000" dirty="0" err="1" smtClean="0"/>
              <a:t>ci</a:t>
            </a:r>
            <a:r>
              <a:rPr lang="en-US" sz="2800" dirty="0" smtClean="0"/>
              <a:t> </a:t>
            </a:r>
            <a:r>
              <a:rPr lang="en-US" sz="2800" dirty="0" smtClean="0"/>
              <a:t>is RSSI signal received by detector </a:t>
            </a:r>
            <a:r>
              <a:rPr lang="en-US" sz="2800" dirty="0" err="1" smtClean="0"/>
              <a:t>i</a:t>
            </a:r>
            <a:r>
              <a:rPr lang="en-US" sz="2800" dirty="0" smtClean="0"/>
              <a:t> in calibrating phase</a:t>
            </a:r>
          </a:p>
          <a:p>
            <a:pPr>
              <a:buFont typeface="Arial" pitchFamily="34" charset="0"/>
              <a:buChar char="•"/>
            </a:pPr>
            <a:r>
              <a:rPr lang="en-US" sz="2800" dirty="0" smtClean="0"/>
              <a:t> </a:t>
            </a:r>
            <a:r>
              <a:rPr lang="en-US" sz="2800" dirty="0" err="1" smtClean="0"/>
              <a:t>RSSI_li</a:t>
            </a:r>
            <a:r>
              <a:rPr lang="en-US" sz="2800" dirty="0" smtClean="0"/>
              <a:t> </a:t>
            </a:r>
            <a:r>
              <a:rPr lang="en-US" sz="2800" dirty="0" smtClean="0"/>
              <a:t>is RSSI value received by detector I in locating phase</a:t>
            </a:r>
          </a:p>
          <a:p>
            <a:pPr>
              <a:buFont typeface="Arial" pitchFamily="34" charset="0"/>
              <a:buChar char="•"/>
            </a:pPr>
            <a:r>
              <a:rPr lang="en-US" sz="2800" dirty="0" smtClean="0"/>
              <a:t> m </a:t>
            </a:r>
            <a:r>
              <a:rPr lang="en-US" sz="2800" dirty="0" smtClean="0"/>
              <a:t>is the number of detectors participate into the locating phase</a:t>
            </a:r>
            <a:endParaRPr lang="en-US" sz="2800" dirty="0" smtClean="0"/>
          </a:p>
          <a:p>
            <a:pPr algn="just"/>
            <a:r>
              <a:rPr lang="en-US" sz="3200" dirty="0" smtClean="0"/>
              <a:t>For </a:t>
            </a:r>
            <a:r>
              <a:rPr lang="en-US" sz="3200" dirty="0" smtClean="0"/>
              <a:t>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981200" y="25333763"/>
            <a:ext cx="9072086" cy="4489488"/>
          </a:xfrm>
          <a:prstGeom prst="rect">
            <a:avLst/>
          </a:prstGeom>
          <a:noFill/>
        </p:spPr>
      </p:pic>
      <p:sp>
        <p:nvSpPr>
          <p:cNvPr id="157" name="Rectangle 156"/>
          <p:cNvSpPr/>
          <p:nvPr/>
        </p:nvSpPr>
        <p:spPr>
          <a:xfrm>
            <a:off x="3657912" y="29489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3"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5"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6"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7"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8"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9"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1"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2"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3"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21214080" y="12655748"/>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13335000" y="12655748"/>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3657600" y="18821400"/>
            <a:ext cx="5646378" cy="2133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1800</TotalTime>
  <Words>663</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296</cp:revision>
  <dcterms:created xsi:type="dcterms:W3CDTF">2011-05-14T19:20:52Z</dcterms:created>
  <dcterms:modified xsi:type="dcterms:W3CDTF">2011-05-21T19:13:23Z</dcterms:modified>
</cp:coreProperties>
</file>