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8746" autoAdjust="0"/>
  </p:normalViewPr>
  <p:slideViewPr>
    <p:cSldViewPr>
      <p:cViewPr>
        <p:scale>
          <a:sx n="20" d="100"/>
          <a:sy n="20" d="100"/>
        </p:scale>
        <p:origin x="-1212" y="26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58714752"/>
        <c:axId val="60146816"/>
      </c:lineChart>
      <c:catAx>
        <c:axId val="58714752"/>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60146816"/>
        <c:crosses val="autoZero"/>
        <c:auto val="1"/>
        <c:lblAlgn val="ctr"/>
        <c:lblOffset val="100"/>
      </c:catAx>
      <c:valAx>
        <c:axId val="60146816"/>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58714752"/>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chart" Target="../charts/chart1.xml"/><Relationship Id="rId7" Type="http://schemas.openxmlformats.org/officeDocument/2006/relationships/image" Target="../media/image6.tif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3459956"/>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4602956"/>
            <a:ext cx="12344400" cy="3970318"/>
          </a:xfrm>
          <a:prstGeom prst="rect">
            <a:avLst/>
          </a:prstGeom>
          <a:noFill/>
        </p:spPr>
        <p:txBody>
          <a:bodyPr wrap="square" lIns="0" tIns="91440" bIns="91440" rtlCol="0">
            <a:spAutoFit/>
          </a:bodyPr>
          <a:lstStyle/>
          <a:p>
            <a:r>
              <a:rPr lang="en-US" sz="3600" dirty="0" smtClean="0"/>
              <a:t>We </a:t>
            </a:r>
            <a:r>
              <a:rPr lang="en-US" sz="3600" dirty="0" smtClean="0"/>
              <a:t>have a complete system that achieves small size,  low </a:t>
            </a:r>
            <a:r>
              <a:rPr lang="en-US" sz="3600" dirty="0" smtClean="0"/>
              <a:t>cost, and </a:t>
            </a:r>
            <a:r>
              <a:rPr lang="en-US" sz="3600" dirty="0" smtClean="0"/>
              <a:t>battery life that exceeds 1 month.</a:t>
            </a:r>
          </a:p>
          <a:p>
            <a:pPr>
              <a:spcBef>
                <a:spcPts val="1800"/>
              </a:spcBef>
            </a:pPr>
            <a:r>
              <a:rPr lang="en-US" sz="3600" dirty="0" smtClean="0"/>
              <a:t>Accuracy</a:t>
            </a:r>
            <a:r>
              <a:rPr lang="en-US" sz="3600" dirty="0" smtClean="0"/>
              <a:t>, the most challenging requirement, has interesting results. When a tag is placed on exactly a location that was calibrated, success rates are at least 90</a:t>
            </a:r>
            <a:r>
              <a:rPr lang="en-US" sz="3600" dirty="0" smtClean="0"/>
              <a:t>%.</a:t>
            </a:r>
          </a:p>
          <a:p>
            <a:pPr>
              <a:spcBef>
                <a:spcPts val="1800"/>
              </a:spcBef>
            </a:pPr>
            <a:r>
              <a:rPr lang="en-US" sz="3600" dirty="0" smtClean="0"/>
              <a:t>Finally, </a:t>
            </a: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6916400"/>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45034200" y="28041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46634401" y="25374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2268200" y="23393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201930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a:t>
            </a:r>
            <a:r>
              <a:rPr lang="en-US" sz="3600" dirty="0" smtClean="0"/>
              <a:t>configuration details</a:t>
            </a:r>
            <a:r>
              <a:rPr lang="en-US" sz="3600" dirty="0" smtClean="0"/>
              <a:t>.</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a:t>
            </a:r>
            <a:r>
              <a:rPr lang="en-US" sz="3600" dirty="0" smtClean="0">
                <a:ea typeface="Ebrima" pitchFamily="2" charset="0"/>
                <a:cs typeface="Ebrima" pitchFamily="2" charset="0"/>
              </a:rPr>
              <a:t>from the mesh network </a:t>
            </a:r>
            <a:r>
              <a:rPr lang="en-US" sz="3600" dirty="0" smtClean="0">
                <a:ea typeface="Ebrima" pitchFamily="2" charset="0"/>
                <a:cs typeface="Ebrima" pitchFamily="2" charset="0"/>
              </a:rPr>
              <a:t>to </a:t>
            </a:r>
            <a:r>
              <a:rPr lang="en-US" sz="3600" dirty="0" smtClean="0">
                <a:ea typeface="Ebrima" pitchFamily="2" charset="0"/>
                <a:cs typeface="Ebrima" pitchFamily="2" charset="0"/>
              </a:rPr>
              <a:t>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8745199"/>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12344400" y="24384000"/>
          <a:ext cx="8153400" cy="5807901"/>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584399" y="11506200"/>
            <a:ext cx="42672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3411200" y="234696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02600" y="24547514"/>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3182600"/>
            <a:ext cx="3047999" cy="2385154"/>
          </a:xfrm>
          <a:prstGeom prst="rect">
            <a:avLst/>
          </a:prstGeom>
          <a:noFill/>
        </p:spPr>
      </p:pic>
      <p:sp>
        <p:nvSpPr>
          <p:cNvPr id="114" name="TextBox 113"/>
          <p:cNvSpPr txBox="1"/>
          <p:nvPr/>
        </p:nvSpPr>
        <p:spPr>
          <a:xfrm>
            <a:off x="35356800" y="12447925"/>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endParaRPr lang="en-US" sz="4000" b="1" dirty="0" smtClean="0">
              <a:solidFill>
                <a:schemeClr val="accent1"/>
              </a:solidFill>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ATMega328p </a:t>
            </a:r>
            <a:r>
              <a:rPr lang="en-US" sz="3600" dirty="0" smtClean="0">
                <a:ea typeface="Ebrima" pitchFamily="2" charset="0"/>
                <a:cs typeface="Ebrima" pitchFamily="2" charset="0"/>
              </a:rPr>
              <a:t>MCU</a:t>
            </a:r>
          </a:p>
          <a:p>
            <a:pPr marL="231775" indent="-231775">
              <a:buFont typeface="Arial" pitchFamily="34" charset="0"/>
              <a:buChar char="•"/>
            </a:pPr>
            <a:r>
              <a:rPr lang="en-US" sz="3600" dirty="0" smtClean="0">
                <a:ea typeface="Ebrima" pitchFamily="2" charset="0"/>
                <a:cs typeface="Ebrima" pitchFamily="2" charset="0"/>
              </a:rPr>
              <a:t>RF12B transceiver at </a:t>
            </a:r>
            <a:r>
              <a:rPr lang="en-US" sz="3600" dirty="0" smtClean="0">
                <a:ea typeface="Ebrima" pitchFamily="2" charset="0"/>
                <a:cs typeface="Ebrima" pitchFamily="2" charset="0"/>
              </a:rPr>
              <a:t>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a:t>
            </a:r>
            <a:r>
              <a:rPr lang="en-US" sz="3600" dirty="0" smtClean="0">
                <a:ea typeface="Ebrima" pitchFamily="2" charset="0"/>
                <a:cs typeface="Ebrima" pitchFamily="2" charset="0"/>
              </a:rPr>
              <a:t>$80</a:t>
            </a:r>
            <a:endParaRPr lang="en-US" sz="3600" dirty="0" smtClean="0">
              <a:ea typeface="Ebrima" pitchFamily="2" charset="0"/>
              <a:cs typeface="Ebrima"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2634</TotalTime>
  <Words>541</Words>
  <Application>Microsoft Office PowerPoint</Application>
  <PresentationFormat>Custom</PresentationFormat>
  <Paragraphs>80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448</cp:revision>
  <dcterms:created xsi:type="dcterms:W3CDTF">2011-05-14T19:20:52Z</dcterms:created>
  <dcterms:modified xsi:type="dcterms:W3CDTF">2011-05-23T23:13:02Z</dcterms:modified>
</cp:coreProperties>
</file>