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7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4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1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8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5" algn="l" defTabSz="9142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DF3"/>
    <a:srgbClr val="0660A8"/>
    <a:srgbClr val="1784F1"/>
    <a:srgbClr val="0D71D7"/>
    <a:srgbClr val="8FC4F9"/>
    <a:srgbClr val="55A5F5"/>
    <a:srgbClr val="0877D2"/>
    <a:srgbClr val="5A9817"/>
    <a:srgbClr val="0A67C5"/>
    <a:srgbClr val="FAF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8746" autoAdjust="0"/>
  </p:normalViewPr>
  <p:slideViewPr>
    <p:cSldViewPr>
      <p:cViewPr varScale="1">
        <p:scale>
          <a:sx n="68" d="100"/>
          <a:sy n="68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/>
          <a:lstStyle>
            <a:lvl1pPr>
              <a:defRPr sz="2800"/>
            </a:lvl1pPr>
            <a:lvl2pPr>
              <a:buSzPct val="90000"/>
              <a:buFont typeface="Courier New" pitchFamily="49" charset="0"/>
              <a:buChar char="o"/>
              <a:defRPr sz="2400"/>
            </a:lvl2pPr>
            <a:lvl3pPr>
              <a:buFont typeface="Wingdings" pitchFamily="2" charset="2"/>
              <a:buChar char="§"/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7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8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27" indent="0">
              <a:buNone/>
              <a:defRPr sz="2000" b="1"/>
            </a:lvl2pPr>
            <a:lvl3pPr marL="914254" indent="0">
              <a:buNone/>
              <a:defRPr sz="1800" b="1"/>
            </a:lvl3pPr>
            <a:lvl4pPr marL="1371381" indent="0">
              <a:buNone/>
              <a:defRPr sz="1600" b="1"/>
            </a:lvl4pPr>
            <a:lvl5pPr marL="1828507" indent="0">
              <a:buNone/>
              <a:defRPr sz="1600" b="1"/>
            </a:lvl5pPr>
            <a:lvl6pPr marL="2285634" indent="0">
              <a:buNone/>
              <a:defRPr sz="1600" b="1"/>
            </a:lvl6pPr>
            <a:lvl7pPr marL="2742761" indent="0">
              <a:buNone/>
              <a:defRPr sz="1600" b="1"/>
            </a:lvl7pPr>
            <a:lvl8pPr marL="3199888" indent="0">
              <a:buNone/>
              <a:defRPr sz="1600" b="1"/>
            </a:lvl8pPr>
            <a:lvl9pPr marL="365701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27" indent="0">
              <a:buNone/>
              <a:defRPr sz="2800"/>
            </a:lvl2pPr>
            <a:lvl3pPr marL="914254" indent="0">
              <a:buNone/>
              <a:defRPr sz="2400"/>
            </a:lvl3pPr>
            <a:lvl4pPr marL="1371381" indent="0">
              <a:buNone/>
              <a:defRPr sz="2000"/>
            </a:lvl4pPr>
            <a:lvl5pPr marL="1828507" indent="0">
              <a:buNone/>
              <a:defRPr sz="2000"/>
            </a:lvl5pPr>
            <a:lvl6pPr marL="2285634" indent="0">
              <a:buNone/>
              <a:defRPr sz="2000"/>
            </a:lvl6pPr>
            <a:lvl7pPr marL="2742761" indent="0">
              <a:buNone/>
              <a:defRPr sz="2000"/>
            </a:lvl7pPr>
            <a:lvl8pPr marL="3199888" indent="0">
              <a:buNone/>
              <a:defRPr sz="2000"/>
            </a:lvl8pPr>
            <a:lvl9pPr marL="3657015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27" indent="0">
              <a:buNone/>
              <a:defRPr sz="1200"/>
            </a:lvl2pPr>
            <a:lvl3pPr marL="914254" indent="0">
              <a:buNone/>
              <a:defRPr sz="1000"/>
            </a:lvl3pPr>
            <a:lvl4pPr marL="1371381" indent="0">
              <a:buNone/>
              <a:defRPr sz="900"/>
            </a:lvl4pPr>
            <a:lvl5pPr marL="1828507" indent="0">
              <a:buNone/>
              <a:defRPr sz="900"/>
            </a:lvl5pPr>
            <a:lvl6pPr marL="2285634" indent="0">
              <a:buNone/>
              <a:defRPr sz="900"/>
            </a:lvl6pPr>
            <a:lvl7pPr marL="2742761" indent="0">
              <a:buNone/>
              <a:defRPr sz="900"/>
            </a:lvl7pPr>
            <a:lvl8pPr marL="3199888" indent="0">
              <a:buNone/>
              <a:defRPr sz="900"/>
            </a:lvl8pPr>
            <a:lvl9pPr marL="365701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3000" b="8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CE3F-1D0C-4868-9201-9CC45E6C1390}" type="datetimeFigureOut">
              <a:rPr lang="en-US" smtClean="0"/>
              <a:pPr/>
              <a:t>5/30/2011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0C73A-8263-44E0-85DF-600D742C7FF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019" indent="-371019" algn="l" defTabSz="9142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99" indent="-361760" algn="l" defTabSz="9142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17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44" indent="-228563" algn="l" defTabSz="9142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71" indent="-228563" algn="l" defTabSz="9142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9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25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51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78" indent="-228563" algn="l" defTabSz="9142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2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8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07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34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61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88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15" algn="l" defTabSz="9142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Key requirements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Size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Power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Accuracy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/>
              <a:t>System Overview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pic>
        <p:nvPicPr>
          <p:cNvPr id="4" name="Content Placeholder 3" descr="Syste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06406"/>
            <a:ext cx="8229600" cy="32342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  <a:noFill/>
        </p:spPr>
        <p:txBody>
          <a:bodyPr lIns="91440" tIns="0" bIns="0"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System Overview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Firmware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Software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Deployment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Devices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Detector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Proxy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RF12 transceiver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ATmega328p MCU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WiFly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802.11b/g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transceiver</a:t>
            </a:r>
          </a:p>
          <a:p>
            <a:r>
              <a:rPr lang="en-US" dirty="0" smtClean="0"/>
              <a:t>Schematic and layout by Eagle CAD</a:t>
            </a:r>
          </a:p>
          <a:p>
            <a:r>
              <a:rPr lang="en-US" dirty="0" smtClean="0"/>
              <a:t>PCB by Sunstone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Tag</a:t>
            </a:r>
            <a:endParaRPr lang="en-US" dirty="0"/>
          </a:p>
        </p:txBody>
      </p:sp>
      <p:pic>
        <p:nvPicPr>
          <p:cNvPr id="2050" name="Picture 2" descr="D:\Courses\2010-2011\Capstone\Docs\Images\Tag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905000"/>
            <a:ext cx="3309937" cy="2517775"/>
          </a:xfrm>
          <a:prstGeom prst="rect">
            <a:avLst/>
          </a:prstGeom>
          <a:noFill/>
        </p:spPr>
      </p:pic>
      <p:pic>
        <p:nvPicPr>
          <p:cNvPr id="2051" name="Picture 3" descr="D:\Courses\2010-2011\Capstone\Docs\Images\TagPC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2409825" cy="24288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8288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</a:p>
          <a:p>
            <a:pPr lvl="1"/>
            <a:r>
              <a:rPr lang="en-US" dirty="0" smtClean="0"/>
              <a:t>RF12 transceiver</a:t>
            </a:r>
          </a:p>
          <a:p>
            <a:pPr lvl="1"/>
            <a:r>
              <a:rPr lang="en-US" dirty="0" smtClean="0"/>
              <a:t>ATmega328p MCU</a:t>
            </a:r>
          </a:p>
          <a:p>
            <a:pPr lvl="1"/>
            <a:r>
              <a:rPr lang="en-US" dirty="0" smtClean="0"/>
              <a:t>Status LED</a:t>
            </a:r>
          </a:p>
          <a:p>
            <a:pPr lvl="1"/>
            <a:r>
              <a:rPr lang="en-US" dirty="0" smtClean="0"/>
              <a:t>Size: 3.5” x 1”</a:t>
            </a:r>
            <a:endParaRPr lang="en-US" dirty="0"/>
          </a:p>
        </p:txBody>
      </p:sp>
      <p:pic>
        <p:nvPicPr>
          <p:cNvPr id="3074" name="Picture 2" descr="D:\Courses\2010-2011\Capstone\Docs\Images\DetectorPC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4191000"/>
            <a:ext cx="6002337" cy="1752600"/>
          </a:xfrm>
          <a:prstGeom prst="rect">
            <a:avLst/>
          </a:prstGeom>
          <a:noFill/>
        </p:spPr>
      </p:pic>
      <p:pic>
        <p:nvPicPr>
          <p:cNvPr id="3075" name="Picture 3" descr="D:\Courses\2010-2011\Capstone\Docs\Images\Detect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295400"/>
            <a:ext cx="3390900" cy="2540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7150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U_Track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</TotalTime>
  <Words>71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TIU_Tracking</vt:lpstr>
      <vt:lpstr>Introduction</vt:lpstr>
      <vt:lpstr>Agenda</vt:lpstr>
      <vt:lpstr>System Overview</vt:lpstr>
      <vt:lpstr>Agenda</vt:lpstr>
      <vt:lpstr>Hardware</vt:lpstr>
      <vt:lpstr>Hardware</vt:lpstr>
      <vt:lpstr>Hardware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Kin</dc:creator>
  <cp:lastModifiedBy>Kin</cp:lastModifiedBy>
  <cp:revision>34</cp:revision>
  <dcterms:created xsi:type="dcterms:W3CDTF">2011-05-30T19:23:53Z</dcterms:created>
  <dcterms:modified xsi:type="dcterms:W3CDTF">2011-05-30T20:38:09Z</dcterms:modified>
</cp:coreProperties>
</file>