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20" d="100"/>
          <a:sy n="20" d="100"/>
        </p:scale>
        <p:origin x="-1212" y="81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4502144"/>
        <c:axId val="54504448"/>
      </c:lineChart>
      <c:catAx>
        <c:axId val="54502144"/>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54504448"/>
        <c:crosses val="autoZero"/>
        <c:auto val="1"/>
        <c:lblAlgn val="ctr"/>
        <c:lblOffset val="100"/>
      </c:catAx>
      <c:valAx>
        <c:axId val="54504448"/>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4502144"/>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6432530"/>
          </a:xfrm>
          <a:prstGeom prst="rect">
            <a:avLst/>
          </a:prstGeom>
          <a:noFill/>
        </p:spPr>
        <p:txBody>
          <a:bodyPr wrap="square" lIns="0" tIns="91440" bIns="91440" rtlCol="0">
            <a:spAutoFit/>
          </a:bodyPr>
          <a:lstStyle/>
          <a:p>
            <a:r>
              <a:rPr lang="en-US" sz="3600" dirty="0" smtClean="0"/>
              <a:t>We have a complete system that achieves small size,  low cost, and battery life that exceeds 1 month. As for accuracy, when a tag is placed on exactly a location that was calibrated, success rates are at least 90%.</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periodic broadcasts 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7"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8"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7"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9"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7"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0"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1"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2"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3"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8"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7"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5"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6"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7"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8"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19"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0"/>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1"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2"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pSp>
        <p:nvGrpSpPr>
          <p:cNvPr id="156" name="Group 155"/>
          <p:cNvGrpSpPr/>
          <p:nvPr/>
        </p:nvGrpSpPr>
        <p:grpSpPr>
          <a:xfrm>
            <a:off x="13594080" y="11277600"/>
            <a:ext cx="15209520" cy="16819989"/>
            <a:chOff x="13594080" y="11506200"/>
            <a:chExt cx="15209520" cy="16819989"/>
          </a:xfrm>
        </p:grpSpPr>
        <p:sp>
          <p:nvSpPr>
            <p:cNvPr id="171" name="TextBox 170"/>
            <p:cNvSpPr txBox="1"/>
            <p:nvPr/>
          </p:nvSpPr>
          <p:spPr>
            <a:xfrm>
              <a:off x="21488400" y="115062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grpSp>
          <p:nvGrpSpPr>
            <p:cNvPr id="181" name="Group 180"/>
            <p:cNvGrpSpPr/>
            <p:nvPr/>
          </p:nvGrpSpPr>
          <p:grpSpPr>
            <a:xfrm>
              <a:off x="13594080" y="11506200"/>
              <a:ext cx="7208520" cy="16819989"/>
              <a:chOff x="13594080" y="12161520"/>
              <a:chExt cx="7208520" cy="16819989"/>
            </a:xfrm>
          </p:grpSpPr>
          <p:sp>
            <p:nvSpPr>
              <p:cNvPr id="166" name="TextBox 165"/>
              <p:cNvSpPr txBox="1"/>
              <p:nvPr/>
            </p:nvSpPr>
            <p:spPr>
              <a:xfrm>
                <a:off x="13594080" y="12161520"/>
                <a:ext cx="7208520" cy="16819989"/>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pic>
            <p:nvPicPr>
              <p:cNvPr id="7" name="Picture 8"/>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13696950" y="19438620"/>
                <a:ext cx="7105650" cy="4610100"/>
              </a:xfrm>
              <a:prstGeom prst="rect">
                <a:avLst/>
              </a:prstGeom>
              <a:noFill/>
              <a:ln w="9525">
                <a:noFill/>
                <a:miter lim="800000"/>
                <a:headEnd/>
                <a:tailEnd/>
              </a:ln>
            </p:spPr>
          </p:pic>
        </p:grpSp>
      </p:grpSp>
      <p:cxnSp>
        <p:nvCxnSpPr>
          <p:cNvPr id="47" name="Straight Connector 46"/>
          <p:cNvCxnSpPr/>
          <p:nvPr/>
        </p:nvCxnSpPr>
        <p:spPr>
          <a:xfrm rot="10800000">
            <a:off x="14020800" y="28650406"/>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3411200" y="288790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2741</TotalTime>
  <Words>573</Words>
  <Application>Microsoft Office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482</cp:revision>
  <dcterms:created xsi:type="dcterms:W3CDTF">2011-05-14T19:20:52Z</dcterms:created>
  <dcterms:modified xsi:type="dcterms:W3CDTF">2011-05-24T01:01:12Z</dcterms:modified>
</cp:coreProperties>
</file>