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8208" autoAdjust="0"/>
  </p:normalViewPr>
  <p:slideViewPr>
    <p:cSldViewPr>
      <p:cViewPr varScale="1">
        <p:scale>
          <a:sx n="23" d="100"/>
          <a:sy n="23" d="100"/>
        </p:scale>
        <p:origin x="-738"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96701056"/>
        <c:axId val="96790400"/>
      </c:lineChart>
      <c:catAx>
        <c:axId val="96701056"/>
        <c:scaling>
          <c:orientation val="minMax"/>
        </c:scaling>
        <c:axPos val="b"/>
        <c:title>
          <c:tx>
            <c:rich>
              <a:bodyPr/>
              <a:lstStyle/>
              <a:p>
                <a:pPr>
                  <a:defRPr sz="3200"/>
                </a:pPr>
                <a:r>
                  <a:rPr lang="en-US" sz="3200"/>
                  <a:t>Distance (m)</a:t>
                </a:r>
              </a:p>
            </c:rich>
          </c:tx>
          <c:layout/>
        </c:title>
        <c:numFmt formatCode="General" sourceLinked="1"/>
        <c:tickLblPos val="nextTo"/>
        <c:txPr>
          <a:bodyPr/>
          <a:lstStyle/>
          <a:p>
            <a:pPr>
              <a:defRPr sz="2000"/>
            </a:pPr>
            <a:endParaRPr lang="en-US"/>
          </a:p>
        </c:txPr>
        <c:crossAx val="96790400"/>
        <c:crosses val="autoZero"/>
        <c:auto val="1"/>
        <c:lblAlgn val="ctr"/>
        <c:lblOffset val="100"/>
      </c:catAx>
      <c:valAx>
        <c:axId val="96790400"/>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a:t>RSSI</a:t>
                </a:r>
              </a:p>
            </c:rich>
          </c:tx>
          <c:layout/>
        </c:title>
        <c:numFmt formatCode="General" sourceLinked="1"/>
        <c:tickLblPos val="nextTo"/>
        <c:txPr>
          <a:bodyPr/>
          <a:lstStyle/>
          <a:p>
            <a:pPr>
              <a:defRPr sz="2000"/>
            </a:pPr>
            <a:endParaRPr lang="en-US"/>
          </a:p>
        </c:txPr>
        <c:crossAx val="96701056"/>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202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50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tretch>
            <a:fillRect/>
          </a:stretch>
        </p:blipFill>
        <p:spPr bwMode="auto">
          <a:xfrm>
            <a:off x="31242000" y="20421600"/>
            <a:ext cx="10363200" cy="5301895"/>
          </a:xfrm>
          <a:prstGeom prst="rect">
            <a:avLst/>
          </a:prstGeom>
          <a:noFill/>
          <a:ln w="3175">
            <a:noFill/>
          </a:ln>
        </p:spPr>
      </p:pic>
      <p:sp>
        <p:nvSpPr>
          <p:cNvPr id="59" name="TextBox 58"/>
          <p:cNvSpPr txBox="1"/>
          <p:nvPr/>
        </p:nvSpPr>
        <p:spPr>
          <a:xfrm>
            <a:off x="30175200" y="26289000"/>
            <a:ext cx="12344400" cy="2954655"/>
          </a:xfrm>
          <a:prstGeom prst="rect">
            <a:avLst/>
          </a:prstGeom>
          <a:noFill/>
        </p:spPr>
        <p:txBody>
          <a:bodyPr wrap="square" lIns="0" tIns="91440" bIns="91440" rtlCol="0">
            <a:spAutoFit/>
          </a:bodyPr>
          <a:lstStyle/>
          <a:p>
            <a:pPr lvl="0" algn="just"/>
            <a:r>
              <a:rPr lang="en-US" sz="3600" dirty="0" smtClean="0">
                <a:ea typeface="Ebrima" pitchFamily="2" charset="0"/>
                <a:cs typeface="Ebrima" pitchFamily="2" charset="0"/>
              </a:rPr>
              <a:t>The system has met two of three important requirements, i.e. size and power. However, the accuracy still needs to be enhanced  by considering antenna design and other advanced locating algorithms. Noise filter can be implemented on both hardware and software to achieve desired performance.</a:t>
            </a: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3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0540649" y="12801600"/>
            <a:ext cx="7930638" cy="4267095"/>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24917400" y="297179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17601" y="270509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2268200" y="23469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156972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maintenance details.</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9"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9"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1"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9"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2"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3"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4"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5"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9"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7"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8"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9"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r>
              <a:rPr lang="en-US" sz="3600" dirty="0" smtClean="0">
                <a:ea typeface="Ebrima" pitchFamily="2" charset="0"/>
                <a:cs typeface="Ebrima" pitchFamily="2" charset="0"/>
              </a:rPr>
              <a:t>Receives data from the mesh network and relays them to 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 name="Picture 2"/>
          <p:cNvPicPr>
            <a:picLocks noChangeAspect="1" noChangeArrowheads="1"/>
          </p:cNvPicPr>
          <p:nvPr/>
        </p:nvPicPr>
        <p:blipFill>
          <a:blip r:embed="rId20" cstate="print"/>
          <a:stretch>
            <a:fillRect/>
          </a:stretch>
        </p:blipFill>
        <p:spPr bwMode="auto">
          <a:xfrm>
            <a:off x="34657491" y="14827857"/>
            <a:ext cx="7916298" cy="445074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D:\Courses\2010-2011\Capstone\Docs\Images\IMG_0422.JPG"/>
          <p:cNvPicPr>
            <a:picLocks noChangeAspect="1" noChangeArrowheads="1"/>
          </p:cNvPicPr>
          <p:nvPr/>
        </p:nvPicPr>
        <p:blipFill>
          <a:blip r:embed="rId21"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914400" y="21412200"/>
          <a:ext cx="11125200" cy="7924800"/>
        </p:xfrm>
        <a:graphic>
          <a:graphicData uri="http://schemas.openxmlformats.org/drawingml/2006/chart">
            <c:chart xmlns:c="http://schemas.openxmlformats.org/drawingml/2006/chart" xmlns:r="http://schemas.openxmlformats.org/officeDocument/2006/relationships" r:id="rId22"/>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7142439" y="11871960"/>
            <a:ext cx="5151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3411200" y="236220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2563</TotalTime>
  <Words>524</Words>
  <Application>Microsoft Office PowerPoint</Application>
  <PresentationFormat>Custom</PresentationFormat>
  <Paragraphs>73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421</cp:revision>
  <dcterms:created xsi:type="dcterms:W3CDTF">2011-05-14T19:20:52Z</dcterms:created>
  <dcterms:modified xsi:type="dcterms:W3CDTF">2011-05-23T20:46:41Z</dcterms:modified>
</cp:coreProperties>
</file>