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8208" autoAdjust="0"/>
  </p:normalViewPr>
  <p:slideViewPr>
    <p:cSldViewPr>
      <p:cViewPr>
        <p:scale>
          <a:sx n="75" d="100"/>
          <a:sy n="75" d="100"/>
        </p:scale>
        <p:origin x="12432" y="736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96701056"/>
        <c:axId val="96790400"/>
      </c:lineChart>
      <c:catAx>
        <c:axId val="96701056"/>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96790400"/>
        <c:crosses val="autoZero"/>
        <c:auto val="1"/>
        <c:lblAlgn val="ctr"/>
        <c:lblOffset val="100"/>
      </c:catAx>
      <c:valAx>
        <c:axId val="9679040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96701056"/>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18059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19202400"/>
            <a:ext cx="12344400" cy="5724644"/>
          </a:xfrm>
          <a:prstGeom prst="rect">
            <a:avLst/>
          </a:prstGeom>
          <a:noFill/>
        </p:spPr>
        <p:txBody>
          <a:bodyPr wrap="square" lIns="0" tIns="91440" bIns="91440" rtlCol="0">
            <a:spAutoFit/>
          </a:bodyPr>
          <a:lstStyle/>
          <a:p>
            <a:pPr>
              <a:buFont typeface="Arial" pitchFamily="34" charset="0"/>
              <a:buChar char="•"/>
            </a:pPr>
            <a:r>
              <a:rPr lang="en-US" sz="3600" dirty="0" smtClean="0"/>
              <a:t> Size </a:t>
            </a:r>
            <a:r>
              <a:rPr lang="en-US" sz="3600" dirty="0" smtClean="0"/>
              <a:t>was addressed by constraining the PCB dimension, and </a:t>
            </a:r>
            <a:endParaRPr lang="en-US" sz="3600" dirty="0" smtClean="0"/>
          </a:p>
          <a:p>
            <a:r>
              <a:rPr lang="en-US" sz="3600" dirty="0" smtClean="0"/>
              <a:t>   using </a:t>
            </a:r>
            <a:r>
              <a:rPr lang="en-US" sz="3600" dirty="0" smtClean="0"/>
              <a:t>surface mount components.</a:t>
            </a:r>
          </a:p>
          <a:p>
            <a:pPr>
              <a:buFont typeface="Arial" pitchFamily="34" charset="0"/>
              <a:buChar char="•"/>
            </a:pPr>
            <a:r>
              <a:rPr lang="en-US" sz="3600" dirty="0" smtClean="0"/>
              <a:t> Power </a:t>
            </a:r>
            <a:r>
              <a:rPr lang="en-US" sz="3600" dirty="0" smtClean="0"/>
              <a:t>was addressed by implementing low power </a:t>
            </a:r>
            <a:endParaRPr lang="en-US" sz="3600" dirty="0" smtClean="0"/>
          </a:p>
          <a:p>
            <a:r>
              <a:rPr lang="en-US" sz="3600" dirty="0" smtClean="0"/>
              <a:t> </a:t>
            </a:r>
            <a:r>
              <a:rPr lang="en-US" sz="3600" dirty="0" smtClean="0"/>
              <a:t>  states</a:t>
            </a:r>
            <a:r>
              <a:rPr lang="en-US" sz="3600" dirty="0" smtClean="0"/>
              <a:t>, moderating the broadcast rate, and restricting tag </a:t>
            </a:r>
            <a:endParaRPr lang="en-US" sz="3600" dirty="0" smtClean="0"/>
          </a:p>
          <a:p>
            <a:r>
              <a:rPr lang="en-US" sz="3600" dirty="0" smtClean="0"/>
              <a:t>   communication </a:t>
            </a:r>
            <a:r>
              <a:rPr lang="en-US" sz="3600" dirty="0" smtClean="0"/>
              <a:t>to one-way. We concluded that a tag can meet </a:t>
            </a:r>
            <a:endParaRPr lang="en-US" sz="3600" dirty="0" smtClean="0"/>
          </a:p>
          <a:p>
            <a:r>
              <a:rPr lang="en-US" sz="3600" dirty="0" smtClean="0"/>
              <a:t> </a:t>
            </a:r>
            <a:r>
              <a:rPr lang="en-US" sz="3600" dirty="0" smtClean="0"/>
              <a:t>  the </a:t>
            </a:r>
            <a:r>
              <a:rPr lang="en-US" sz="3600" dirty="0" smtClean="0"/>
              <a:t>requirement of lasting at least 1 month.</a:t>
            </a:r>
          </a:p>
          <a:p>
            <a:pPr algn="just">
              <a:buFont typeface="Arial" pitchFamily="34" charset="0"/>
              <a:buChar char="•"/>
            </a:pPr>
            <a:r>
              <a:rPr lang="en-US" sz="3600" dirty="0" smtClean="0"/>
              <a:t> Accuracy has at least 90% success rates when a tag is placed on </a:t>
            </a:r>
          </a:p>
          <a:p>
            <a:pPr algn="just"/>
            <a:r>
              <a:rPr lang="en-US" sz="3600" dirty="0" smtClean="0"/>
              <a:t> </a:t>
            </a:r>
            <a:r>
              <a:rPr lang="en-US" sz="3600" dirty="0" smtClean="0"/>
              <a:t>  exactly a location was calibrated. This is good news, because </a:t>
            </a:r>
          </a:p>
          <a:p>
            <a:pPr algn="just"/>
            <a:r>
              <a:rPr lang="en-US" sz="3600" dirty="0" smtClean="0"/>
              <a:t> </a:t>
            </a:r>
            <a:r>
              <a:rPr lang="en-US" sz="3600" dirty="0" smtClean="0"/>
              <a:t>  TIU’s are always placed in the same orientation and location  </a:t>
            </a:r>
          </a:p>
          <a:p>
            <a:pPr algn="just"/>
            <a:r>
              <a:rPr lang="en-US" sz="3600" dirty="0" smtClean="0"/>
              <a:t> </a:t>
            </a:r>
            <a:r>
              <a:rPr lang="en-US" sz="3600" dirty="0" smtClean="0"/>
              <a:t>  when they are inserted into the testing equipment.</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a:r>
            <a:r>
              <a:rPr lang="en-US" sz="3600" dirty="0" smtClean="0">
                <a:ea typeface="Ebrima" pitchFamily="2" charset="0"/>
                <a:cs typeface="Ebrima" pitchFamily="2" charset="0"/>
              </a:rPr>
              <a:t>at least 1 </a:t>
            </a:r>
            <a:r>
              <a:rPr lang="en-US" sz="3600" dirty="0" smtClean="0">
                <a:ea typeface="Ebrima" pitchFamily="2" charset="0"/>
                <a:cs typeface="Ebrima" pitchFamily="2" charset="0"/>
              </a:rPr>
              <a:t>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28016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24917400" y="297941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17601" y="271271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393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4706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4827857"/>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183600"/>
          <a:ext cx="11125200" cy="7924800"/>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584399" y="11506200"/>
            <a:ext cx="42672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469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2609</TotalTime>
  <Words>581</Words>
  <Application>Microsoft Office PowerPoint</Application>
  <PresentationFormat>Custom</PresentationFormat>
  <Paragraphs>81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434</cp:revision>
  <dcterms:created xsi:type="dcterms:W3CDTF">2011-05-14T19:20:52Z</dcterms:created>
  <dcterms:modified xsi:type="dcterms:W3CDTF">2011-05-23T21:32:43Z</dcterms:modified>
</cp:coreProperties>
</file>