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3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8" r:id="rId12"/>
    <p:sldId id="273" r:id="rId13"/>
    <p:sldId id="277" r:id="rId14"/>
    <p:sldId id="279" r:id="rId15"/>
    <p:sldId id="280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8746" autoAdjust="0"/>
  </p:normalViewPr>
  <p:slideViewPr>
    <p:cSldViewPr>
      <p:cViewPr varScale="1">
        <p:scale>
          <a:sx n="68" d="100"/>
          <a:sy n="68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  <a:endParaRPr lang="en-US" sz="2000" dirty="0" smtClean="0"/>
          </a:p>
          <a:p>
            <a:pPr lvl="1"/>
            <a:r>
              <a:rPr lang="en-US" sz="1800" dirty="0" smtClean="0"/>
              <a:t>Listen for messages from tags and </a:t>
            </a:r>
            <a:r>
              <a:rPr lang="en-US" sz="1800" dirty="0" smtClean="0"/>
              <a:t>other detectors</a:t>
            </a:r>
            <a:endParaRPr lang="en-US" sz="1800" dirty="0" smtClean="0"/>
          </a:p>
          <a:p>
            <a:pPr lvl="1"/>
            <a:r>
              <a:rPr lang="en-US" sz="1800" dirty="0" smtClean="0"/>
              <a:t>Controlled </a:t>
            </a:r>
            <a:r>
              <a:rPr lang="en-US" sz="1800" dirty="0" smtClean="0"/>
              <a:t>flooding</a:t>
            </a:r>
            <a:endParaRPr lang="en-US" sz="1800" dirty="0" smtClean="0"/>
          </a:p>
          <a:p>
            <a:pPr lvl="1"/>
            <a:r>
              <a:rPr lang="en-US" sz="1800" dirty="0" smtClean="0"/>
              <a:t>Collision avoidance via </a:t>
            </a:r>
            <a:r>
              <a:rPr lang="en-US" sz="1800" dirty="0" smtClean="0"/>
              <a:t>time </a:t>
            </a:r>
            <a:r>
              <a:rPr lang="en-US" sz="1800" dirty="0" smtClean="0"/>
              <a:t>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  <a:endParaRPr lang="en-US" sz="1800" dirty="0" smtClean="0"/>
          </a:p>
          <a:p>
            <a:r>
              <a:rPr lang="en-US" sz="2000" dirty="0" smtClean="0"/>
              <a:t>Generally</a:t>
            </a:r>
            <a:endParaRPr lang="en-US" sz="2000" dirty="0" smtClean="0"/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</a:t>
            </a:r>
            <a:r>
              <a:rPr lang="en-US" sz="1400" dirty="0" smtClean="0"/>
              <a:t>length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signature 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6406"/>
            <a:ext cx="8229600" cy="3234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WiFly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802.11b/g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9050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</a:t>
            </a:r>
            <a:r>
              <a:rPr lang="en-US" dirty="0" smtClean="0"/>
              <a:t>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124200" cy="2444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235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TIU_Tracking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Agenda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57</cp:revision>
  <dcterms:created xsi:type="dcterms:W3CDTF">2011-05-30T19:23:53Z</dcterms:created>
  <dcterms:modified xsi:type="dcterms:W3CDTF">2011-05-30T21:11:41Z</dcterms:modified>
</cp:coreProperties>
</file>