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8208"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96701056"/>
        <c:axId val="96790400"/>
      </c:lineChart>
      <c:catAx>
        <c:axId val="9670105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96790400"/>
        <c:crosses val="autoZero"/>
        <c:auto val="1"/>
        <c:lblAlgn val="ctr"/>
        <c:lblOffset val="100"/>
      </c:catAx>
      <c:valAx>
        <c:axId val="9679040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96701056"/>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202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50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tretch>
            <a:fillRect/>
          </a:stretch>
        </p:blipFill>
        <p:spPr bwMode="auto">
          <a:xfrm>
            <a:off x="31242000" y="20421600"/>
            <a:ext cx="10363200" cy="5301895"/>
          </a:xfrm>
          <a:prstGeom prst="rect">
            <a:avLst/>
          </a:prstGeom>
          <a:noFill/>
          <a:ln w="3175">
            <a:noFill/>
          </a:ln>
        </p:spPr>
      </p:pic>
      <p:sp>
        <p:nvSpPr>
          <p:cNvPr id="59" name="TextBox 58"/>
          <p:cNvSpPr txBox="1"/>
          <p:nvPr/>
        </p:nvSpPr>
        <p:spPr>
          <a:xfrm>
            <a:off x="30175200" y="26289000"/>
            <a:ext cx="12344400" cy="2954655"/>
          </a:xfrm>
          <a:prstGeom prst="rect">
            <a:avLst/>
          </a:prstGeom>
          <a:noFill/>
        </p:spPr>
        <p:txBody>
          <a:bodyPr wrap="square" lIns="0" tIns="91440" bIns="91440" rtlCol="0">
            <a:spAutoFit/>
          </a:bodyPr>
          <a:lstStyle/>
          <a:p>
            <a:pPr lvl="0" algn="just"/>
            <a:r>
              <a:rPr lang="en-US" sz="3600" dirty="0" smtClean="0">
                <a:ea typeface="Ebrima" pitchFamily="2" charset="0"/>
                <a:cs typeface="Ebrima" pitchFamily="2" charset="0"/>
              </a:rPr>
              <a:t>The system has met two of three important requirements, i.e. size and power. However, the accuracy still needs to be enhanced  by considering antenna design and other advanced locating algorithms. Noise filter can be implemented on both hardware and software to achieve desired performance.</a:t>
            </a: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a:r>
            <a:r>
              <a:rPr lang="en-US" sz="3600" dirty="0" smtClean="0">
                <a:ea typeface="Ebrima" pitchFamily="2" charset="0"/>
                <a:cs typeface="Ebrima" pitchFamily="2" charset="0"/>
              </a:rPr>
              <a:t>at least 1 </a:t>
            </a:r>
            <a:r>
              <a:rPr lang="en-US" sz="3600" dirty="0" smtClean="0">
                <a:ea typeface="Ebrima" pitchFamily="2" charset="0"/>
                <a:cs typeface="Ebrima" pitchFamily="2" charset="0"/>
              </a:rPr>
              <a:t>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6" cstate="print"/>
          <a:srcRect/>
          <a:stretch>
            <a:fillRect/>
          </a:stretch>
        </p:blipFill>
        <p:spPr bwMode="auto">
          <a:xfrm>
            <a:off x="30540649" y="12801600"/>
            <a:ext cx="7930638" cy="4267095"/>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179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0509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469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7"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56972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9"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9"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1"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9"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2"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3"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4"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5"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0"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9"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7"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8"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9"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20" cstate="print"/>
          <a:stretch>
            <a:fillRect/>
          </a:stretch>
        </p:blipFill>
        <p:spPr bwMode="auto">
          <a:xfrm>
            <a:off x="34657491" y="14827857"/>
            <a:ext cx="7916298" cy="445074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1"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2"/>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7142439" y="11871960"/>
            <a:ext cx="5151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622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526</Words>
  <Application>Microsoft Office PowerPoint</Application>
  <PresentationFormat>Custom</PresentationFormat>
  <Paragraphs>73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422</cp:revision>
  <dcterms:created xsi:type="dcterms:W3CDTF">2011-05-14T19:20:52Z</dcterms:created>
  <dcterms:modified xsi:type="dcterms:W3CDTF">2011-05-23T20:48:36Z</dcterms:modified>
</cp:coreProperties>
</file>