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p:scale>
          <a:sx n="75" d="100"/>
          <a:sy n="75" d="100"/>
        </p:scale>
        <p:origin x="-78" y="909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5.6505872015054734</c:v>
                </c:pt>
                <c:pt idx="3">
                  <c:v>5.5386980783198174</c:v>
                </c:pt>
                <c:pt idx="4">
                  <c:v>5.4290245082157478</c:v>
                </c:pt>
                <c:pt idx="5">
                  <c:v>5.3215226203029449</c:v>
                </c:pt>
                <c:pt idx="6">
                  <c:v>5.2161494123928493</c:v>
                </c:pt>
                <c:pt idx="7">
                  <c:v>5.1128627337972681</c:v>
                </c:pt>
                <c:pt idx="8">
                  <c:v>5.011621268467632</c:v>
                </c:pt>
                <c:pt idx="9">
                  <c:v>4.9123845184678796</c:v>
                </c:pt>
                <c:pt idx="10">
                  <c:v>4.8151127877748712</c:v>
                </c:pt>
                <c:pt idx="11">
                  <c:v>4.7197671663993299</c:v>
                </c:pt>
                <c:pt idx="12">
                  <c:v>4.6263095148213971</c:v>
                </c:pt>
                <c:pt idx="13">
                  <c:v>4.534702448734353</c:v>
                </c:pt>
                <c:pt idx="14">
                  <c:v>4.4449093240903084</c:v>
                </c:pt>
                <c:pt idx="15">
                  <c:v>4.3568942224421452</c:v>
                </c:pt>
                <c:pt idx="16">
                  <c:v>4.2706219365756581</c:v>
                </c:pt>
                <c:pt idx="17">
                  <c:v>4.1860579564261782</c:v>
                </c:pt>
                <c:pt idx="18">
                  <c:v>4.1031684552741465</c:v>
                </c:pt>
                <c:pt idx="19">
                  <c:v>4.0219202762138355</c:v>
                </c:pt>
                <c:pt idx="20">
                  <c:v>3.9422809188903405</c:v>
                </c:pt>
                <c:pt idx="21">
                  <c:v>3.8642185264988429</c:v>
                </c:pt>
                <c:pt idx="22">
                  <c:v>3.7877018730415619</c:v>
                </c:pt>
                <c:pt idx="23">
                  <c:v>3.7127003508368448</c:v>
                </c:pt>
                <c:pt idx="24">
                  <c:v>3.6391839582758005</c:v>
                </c:pt>
                <c:pt idx="25">
                  <c:v>3.567123287821174</c:v>
                </c:pt>
                <c:pt idx="26">
                  <c:v>3.4964895142439367</c:v>
                </c:pt>
                <c:pt idx="27">
                  <c:v>3.4272543830928877</c:v>
                </c:pt>
                <c:pt idx="28">
                  <c:v>3.3593901993924122</c:v>
                </c:pt>
                <c:pt idx="29">
                  <c:v>3.2928698165641577</c:v>
                </c:pt>
              </c:numCache>
            </c:numRef>
          </c:yVal>
          <c:smooth val="1"/>
        </c:ser>
        <c:axId val="54688768"/>
        <c:axId val="59683968"/>
      </c:scatterChart>
      <c:valAx>
        <c:axId val="54688768"/>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9683968"/>
        <c:crosses val="autoZero"/>
        <c:crossBetween val="midCat"/>
      </c:valAx>
      <c:valAx>
        <c:axId val="5968396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4688768"/>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606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8"/>
            <a:ext cx="6551175" cy="4892042"/>
          </a:xfrm>
          <a:prstGeom prst="rect">
            <a:avLst/>
          </a:prstGeom>
          <a:noFill/>
          <a:ln w="3175">
            <a:noFill/>
          </a:ln>
        </p:spPr>
      </p:pic>
      <p:sp>
        <p:nvSpPr>
          <p:cNvPr id="59" name="TextBox 58"/>
          <p:cNvSpPr txBox="1"/>
          <p:nvPr/>
        </p:nvSpPr>
        <p:spPr>
          <a:xfrm>
            <a:off x="30175200" y="26898600"/>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$17</a:t>
            </a: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 $15 </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721152" cy="4358642"/>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9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127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220200" y="29641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r>
              <a:rPr lang="en-US" sz="2800" dirty="0" smtClean="0"/>
              <a:t>     - Where d is the Euclidean distance between calibrated RSSI vectors  </a:t>
            </a:r>
          </a:p>
          <a:p>
            <a:r>
              <a:rPr lang="en-US" sz="2800" dirty="0" smtClean="0"/>
              <a:t>     and located RSSI vector.</a:t>
            </a:r>
          </a:p>
          <a:p>
            <a:r>
              <a:rPr lang="en-US" sz="2800" dirty="0" smtClean="0"/>
              <a:t>     - </a:t>
            </a:r>
            <a:r>
              <a:rPr lang="en-US" sz="2800" dirty="0" err="1" smtClean="0"/>
              <a:t>RSSI</a:t>
            </a:r>
            <a:r>
              <a:rPr lang="en-US" sz="2800" baseline="-25000" dirty="0" err="1" smtClean="0"/>
              <a:t>ci</a:t>
            </a:r>
            <a:r>
              <a:rPr lang="en-US" sz="2800" dirty="0" smtClean="0"/>
              <a:t> is RSSI signal received by detector </a:t>
            </a:r>
            <a:r>
              <a:rPr lang="en-US" sz="2800" dirty="0" err="1" smtClean="0"/>
              <a:t>i</a:t>
            </a:r>
            <a:r>
              <a:rPr lang="en-US" sz="2800" dirty="0" smtClean="0"/>
              <a:t> in calibrating phase</a:t>
            </a:r>
          </a:p>
          <a:p>
            <a:r>
              <a:rPr lang="en-US" sz="2800" dirty="0" smtClean="0"/>
              <a:t>     - </a:t>
            </a:r>
            <a:r>
              <a:rPr lang="en-US" sz="2800" smtClean="0"/>
              <a:t>RSSI</a:t>
            </a:r>
            <a:r>
              <a:rPr lang="en-US" sz="2800" baseline="-25000" smtClean="0"/>
              <a:t>li</a:t>
            </a:r>
            <a:r>
              <a:rPr lang="en-US" sz="2800" dirty="0" smtClean="0"/>
              <a:t> </a:t>
            </a:r>
            <a:r>
              <a:rPr lang="en-US" sz="2800" dirty="0" smtClean="0"/>
              <a:t>is RSSI value received by detector I in locating phase</a:t>
            </a:r>
          </a:p>
          <a:p>
            <a:r>
              <a:rPr lang="en-US" sz="2800" dirty="0" smtClean="0"/>
              <a:t>     - m is the number of detectors </a:t>
            </a:r>
            <a:r>
              <a:rPr lang="en-US" sz="2800" dirty="0" smtClean="0"/>
              <a:t>participating </a:t>
            </a:r>
            <a:r>
              <a:rPr lang="en-US" sz="2800" dirty="0" smtClean="0"/>
              <a:t>into the locating phase</a:t>
            </a:r>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1" cstate="print"/>
          <a:stretch>
            <a:fillRect/>
          </a:stretch>
        </p:blipFill>
        <p:spPr bwMode="auto">
          <a:xfrm>
            <a:off x="2651540" y="25298400"/>
            <a:ext cx="7940260" cy="3929383"/>
          </a:xfrm>
          <a:prstGeom prst="rect">
            <a:avLst/>
          </a:prstGeom>
          <a:noFill/>
        </p:spPr>
      </p:pic>
      <p:sp>
        <p:nvSpPr>
          <p:cNvPr id="157" name="Rectangle 156"/>
          <p:cNvSpPr/>
          <p:nvPr/>
        </p:nvSpPr>
        <p:spPr>
          <a:xfrm>
            <a:off x="3657912" y="29108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2"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57600" y="18821400"/>
            <a:ext cx="5029200" cy="1900387"/>
          </a:xfrm>
          <a:prstGeom prst="rect">
            <a:avLst/>
          </a:prstGeom>
          <a:noFill/>
        </p:spPr>
      </p:pic>
      <p:pic>
        <p:nvPicPr>
          <p:cNvPr id="109" name="Picture 2"/>
          <p:cNvPicPr>
            <a:picLocks noChangeAspect="1" noChangeArrowheads="1"/>
          </p:cNvPicPr>
          <p:nvPr/>
        </p:nvPicPr>
        <p:blipFill>
          <a:blip r:embed="rId24"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1948</TotalTime>
  <Words>667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312</cp:revision>
  <dcterms:created xsi:type="dcterms:W3CDTF">2011-05-14T19:20:52Z</dcterms:created>
  <dcterms:modified xsi:type="dcterms:W3CDTF">2011-05-21T21:42:17Z</dcterms:modified>
</cp:coreProperties>
</file>