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40" d="100"/>
          <a:sy n="40" d="100"/>
        </p:scale>
        <p:origin x="-78" y="261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8714752"/>
        <c:axId val="60146816"/>
      </c:lineChart>
      <c:catAx>
        <c:axId val="58714752"/>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60146816"/>
        <c:crosses val="autoZero"/>
        <c:auto val="1"/>
        <c:lblAlgn val="ctr"/>
        <c:lblOffset val="100"/>
      </c:catAx>
      <c:valAx>
        <c:axId val="60146816"/>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8714752"/>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19497556"/>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0640556"/>
            <a:ext cx="12344400" cy="5724644"/>
          </a:xfrm>
          <a:prstGeom prst="rect">
            <a:avLst/>
          </a:prstGeom>
          <a:noFill/>
        </p:spPr>
        <p:txBody>
          <a:bodyPr wrap="square" lIns="0" tIns="91440" bIns="91440" rtlCol="0">
            <a:spAutoFit/>
          </a:bodyPr>
          <a:lstStyle/>
          <a:p>
            <a:pPr marL="233363" indent="-233363">
              <a:buFont typeface="Arial" pitchFamily="34" charset="0"/>
              <a:buChar char="•"/>
            </a:pPr>
            <a:r>
              <a:rPr lang="en-US" sz="3600" dirty="0" smtClean="0"/>
              <a:t>Size </a:t>
            </a:r>
            <a:r>
              <a:rPr lang="en-US" sz="3600" dirty="0" smtClean="0"/>
              <a:t>was addressed by constraining the PCB dimension, </a:t>
            </a:r>
            <a:r>
              <a:rPr lang="en-US" sz="3600" dirty="0" smtClean="0"/>
              <a:t>and using </a:t>
            </a:r>
            <a:r>
              <a:rPr lang="en-US" sz="3600" dirty="0" smtClean="0"/>
              <a:t>surface mount components.</a:t>
            </a:r>
          </a:p>
          <a:p>
            <a:pPr marL="233363" indent="-233363">
              <a:buFont typeface="Arial" pitchFamily="34" charset="0"/>
              <a:buChar char="•"/>
            </a:pPr>
            <a:r>
              <a:rPr lang="en-US" sz="3600" dirty="0" smtClean="0"/>
              <a:t>Power </a:t>
            </a:r>
            <a:r>
              <a:rPr lang="en-US" sz="3600" dirty="0" smtClean="0"/>
              <a:t>was addressed by implementing low power </a:t>
            </a:r>
            <a:r>
              <a:rPr lang="en-US" sz="3600" dirty="0" smtClean="0"/>
              <a:t>states</a:t>
            </a:r>
            <a:r>
              <a:rPr lang="en-US" sz="3600" dirty="0" smtClean="0"/>
              <a:t>, moderating the broadcast rate, and restricting tag </a:t>
            </a:r>
            <a:r>
              <a:rPr lang="en-US" sz="3600" dirty="0" smtClean="0"/>
              <a:t>communication </a:t>
            </a:r>
            <a:r>
              <a:rPr lang="en-US" sz="3600" dirty="0" smtClean="0"/>
              <a:t>to one-way. We concluded that a tag can meet </a:t>
            </a:r>
            <a:r>
              <a:rPr lang="en-US" sz="3600" dirty="0" smtClean="0"/>
              <a:t>the </a:t>
            </a:r>
            <a:r>
              <a:rPr lang="en-US" sz="3600" dirty="0" smtClean="0"/>
              <a:t>requirement of lasting at least 1 month.</a:t>
            </a:r>
          </a:p>
          <a:p>
            <a:pPr marL="233363" indent="-233363" algn="just">
              <a:buFont typeface="Arial" pitchFamily="34" charset="0"/>
              <a:buChar char="•"/>
            </a:pPr>
            <a:r>
              <a:rPr lang="en-US" sz="3600" dirty="0" smtClean="0"/>
              <a:t>Accuracy </a:t>
            </a:r>
            <a:r>
              <a:rPr lang="en-US" sz="3600" dirty="0" smtClean="0"/>
              <a:t>has at least 90% success rates when a tag is placed on </a:t>
            </a:r>
            <a:r>
              <a:rPr lang="en-US" sz="3600" dirty="0" smtClean="0"/>
              <a:t>exactly </a:t>
            </a:r>
            <a:r>
              <a:rPr lang="en-US" sz="3600" dirty="0" smtClean="0"/>
              <a:t>a location was calibrated. This is good news, because </a:t>
            </a:r>
            <a:r>
              <a:rPr lang="en-US" sz="3600" dirty="0" smtClean="0"/>
              <a:t>TIU’s </a:t>
            </a:r>
            <a:r>
              <a:rPr lang="en-US" sz="3600" dirty="0" smtClean="0"/>
              <a:t>are always placed in the same orientation and location </a:t>
            </a:r>
            <a:r>
              <a:rPr lang="en-US" sz="3600" dirty="0" smtClean="0"/>
              <a:t>when </a:t>
            </a:r>
            <a:r>
              <a:rPr lang="en-US" sz="3600" dirty="0" smtClean="0"/>
              <a:t>they are inserted into the testing equipment.</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28016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941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1271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393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6230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a:t>
            </a:r>
            <a:r>
              <a:rPr lang="en-US" sz="3600" dirty="0" smtClean="0">
                <a:ea typeface="Ebrima" pitchFamily="2" charset="0"/>
                <a:cs typeface="Ebrima" pitchFamily="2" charset="0"/>
              </a:rPr>
              <a:t>from the mesh network </a:t>
            </a:r>
            <a:r>
              <a:rPr lang="en-US" sz="3600" dirty="0" smtClean="0">
                <a:ea typeface="Ebrima" pitchFamily="2" charset="0"/>
                <a:cs typeface="Ebrima" pitchFamily="2" charset="0"/>
              </a:rPr>
              <a:t>to </a:t>
            </a:r>
            <a:r>
              <a:rPr lang="en-US" sz="3600" dirty="0" smtClean="0">
                <a:ea typeface="Ebrima" pitchFamily="2" charset="0"/>
                <a:cs typeface="Ebrima" pitchFamily="2" charset="0"/>
              </a:rPr>
              <a:t>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46304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183600"/>
          <a:ext cx="11125200" cy="7924800"/>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584399" y="11506200"/>
            <a:ext cx="42672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469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78800" y="24384000"/>
            <a:ext cx="7835776" cy="494188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2620</TotalTime>
  <Words>568</Words>
  <Application>Microsoft Office PowerPoint</Application>
  <PresentationFormat>Custom</PresentationFormat>
  <Paragraphs>74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439</cp:revision>
  <dcterms:created xsi:type="dcterms:W3CDTF">2011-05-14T19:20:52Z</dcterms:created>
  <dcterms:modified xsi:type="dcterms:W3CDTF">2011-05-23T22:59:01Z</dcterms:modified>
</cp:coreProperties>
</file>