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1"/>
    <p:restoredTop sz="94720"/>
  </p:normalViewPr>
  <p:slideViewPr>
    <p:cSldViewPr snapToGrid="0">
      <p:cViewPr varScale="1">
        <p:scale>
          <a:sx n="96" d="100"/>
          <a:sy n="96" d="100"/>
        </p:scale>
        <p:origin x="168" y="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14B7-1F5A-3B5D-51FE-DB036CD7A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5E8D9-3C97-CB31-4C85-32A54A05C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E462-0302-E500-7B0D-BD4A3E07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3BEB-72D7-4049-8CFF-4F104CE950F7}" type="datetimeFigureOut">
              <a:rPr lang="en-KR" smtClean="0"/>
              <a:t>7/4/24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9C9D-C39F-AB7A-0AA8-6BA596B2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DEA9-C33F-0659-0AE6-50B51CD9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FC5-EEB6-2841-B19E-319D73948D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842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35FD-8832-D3B0-8B96-3A13D827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8887B-BF13-D723-86DC-A44E1631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485F-E0A2-26DA-56E8-B5962D40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3BEB-72D7-4049-8CFF-4F104CE950F7}" type="datetimeFigureOut">
              <a:rPr lang="en-KR" smtClean="0"/>
              <a:t>7/4/24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3C54-DF7D-196A-7655-C35CE535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F43CA-603A-5767-0C0B-3D9F89E6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FC5-EEB6-2841-B19E-319D73948D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439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BAD71-5674-DE52-128B-18F95C347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43B61-169F-43AB-4A84-D26F08FC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05137-CA07-518B-F186-032ECBD8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3BEB-72D7-4049-8CFF-4F104CE950F7}" type="datetimeFigureOut">
              <a:rPr lang="en-KR" smtClean="0"/>
              <a:t>7/4/24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9A25-8773-CB53-3838-D71BFFA3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198F-ABCB-4933-51FC-61E3EE7C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FC5-EEB6-2841-B19E-319D73948D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37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820B-6A2D-C852-9789-98EE95DB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625F-4747-729B-1113-D93C8199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3217F-A014-3650-39E4-5375787D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3BEB-72D7-4049-8CFF-4F104CE950F7}" type="datetimeFigureOut">
              <a:rPr lang="en-KR" smtClean="0"/>
              <a:t>7/4/24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BB78-B66A-355C-6813-0692A835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BBC9-36F4-2B07-9A5B-CABAE9DE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FC5-EEB6-2841-B19E-319D73948D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718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99AA-C45A-8987-473E-66A75173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DC2B6-0FE3-1B67-1C82-48F3EA529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F32A-4D07-085F-15F6-C93E406D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3BEB-72D7-4049-8CFF-4F104CE950F7}" type="datetimeFigureOut">
              <a:rPr lang="en-KR" smtClean="0"/>
              <a:t>7/4/24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021E-F0DC-A100-CA60-06AA8702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33CD-61E6-D5BD-3AF7-AE929ECF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FC5-EEB6-2841-B19E-319D73948D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954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5297-4A9E-7BA9-CA1E-C3502E00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5E275-39CF-D36B-2FD6-3F16E05C6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12B0A-37A5-473C-47B7-D2A2D796E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5C0CC-169E-785F-68A7-8A7D90A8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3BEB-72D7-4049-8CFF-4F104CE950F7}" type="datetimeFigureOut">
              <a:rPr lang="en-KR" smtClean="0"/>
              <a:t>7/4/24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455F6-B6A4-CDAC-1D12-8A1AFDA2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BDBB8-F6A5-CAE6-C386-4BAE3E18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FC5-EEB6-2841-B19E-319D73948D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370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54C4-8579-8931-B250-D6CD71DB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069F-5551-8461-1270-581461D1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D7D0-FE54-4532-F8FE-9642D7C89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7CF49-E625-9B73-189A-A0086BCD1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EBC0C-4E35-8528-06F7-77560121A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227D1-4744-AEFC-2808-3E9E2BD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3BEB-72D7-4049-8CFF-4F104CE950F7}" type="datetimeFigureOut">
              <a:rPr lang="en-KR" smtClean="0"/>
              <a:t>7/4/24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F451F-BFAA-0EE3-2F41-DFFBB3E5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6326C-7FBB-C694-CE4B-3BB50027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FC5-EEB6-2841-B19E-319D73948D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835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F9FC-909B-DA49-8DED-E201F9AC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BDB04-7BEF-0C4F-4112-5BF7420D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3BEB-72D7-4049-8CFF-4F104CE950F7}" type="datetimeFigureOut">
              <a:rPr lang="en-KR" smtClean="0"/>
              <a:t>7/4/24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38905-D6E8-4E00-48F7-01EE6F5E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75C13-E3E4-6657-3EF6-DD684233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FC5-EEB6-2841-B19E-319D73948D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289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48DB7-0928-6EA3-3A40-43BA6C67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3BEB-72D7-4049-8CFF-4F104CE950F7}" type="datetimeFigureOut">
              <a:rPr lang="en-KR" smtClean="0"/>
              <a:t>7/4/24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01D72-AF6C-91D7-58E6-A6978D9E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C70A5-0C51-0542-289C-4F3875B0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FC5-EEB6-2841-B19E-319D73948D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031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395-4D5B-F169-2F52-E454EE03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C91E-D9E5-C270-0C19-631A4578D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A4D1B-AF76-8503-EE58-7E9F89FF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B1D1B-B8D4-82D1-7BA9-A43BAE0B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3BEB-72D7-4049-8CFF-4F104CE950F7}" type="datetimeFigureOut">
              <a:rPr lang="en-KR" smtClean="0"/>
              <a:t>7/4/24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3C8C7-B658-605C-1B67-348BD18C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98E09-9416-5C78-A1D6-1BB496FC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FC5-EEB6-2841-B19E-319D73948D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788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058F-BEA4-7641-0919-DA7C8028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96D20-C264-49D8-85C0-2B75F08F5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9880-6798-D954-C8A2-A36C076C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36A39-1523-9079-3B3D-4B06A12C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3BEB-72D7-4049-8CFF-4F104CE950F7}" type="datetimeFigureOut">
              <a:rPr lang="en-KR" smtClean="0"/>
              <a:t>7/4/24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B5396-01F9-8451-ECD3-5E0BF47B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0097-CADC-D1E5-9D7C-0156290B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BFC5-EEB6-2841-B19E-319D73948D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078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7E80B-85EF-CE4C-ECF1-7E6354D8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D22C-4D24-3528-C041-6A997B32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E8B0-DE4E-AFBB-63EA-21A56BC9E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EE3BEB-72D7-4049-8CFF-4F104CE950F7}" type="datetimeFigureOut">
              <a:rPr lang="en-KR" smtClean="0"/>
              <a:t>7/4/24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5E98A-D67E-1C57-D581-A9A7D8026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C6A2-E6D6-2BBF-E0D5-DA2EECD6D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2BFC5-EEB6-2841-B19E-319D73948D1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399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blog/entry/98806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uler.synap.co.kr/" TargetMode="External"/><Relationship Id="rId3" Type="http://schemas.openxmlformats.org/officeDocument/2006/relationships/hyperlink" Target="https://www.aladin.co.kr/shop/wproduct.aspx?ItemId=21089176" TargetMode="External"/><Relationship Id="rId7" Type="http://schemas.openxmlformats.org/officeDocument/2006/relationships/hyperlink" Target="https://usaco.org/index.php" TargetMode="External"/><Relationship Id="rId2" Type="http://schemas.openxmlformats.org/officeDocument/2006/relationships/hyperlink" Target="https://m.blog.naver.com/PostList.naver?blogId=kks227&amp;categoryNo=299&amp;from=menu&amp;skinId=&amp;skinType=&amp;tab=1&amp;userSelectMenu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fossm.github.io/blog/" TargetMode="External"/><Relationship Id="rId11" Type="http://schemas.openxmlformats.org/officeDocument/2006/relationships/hyperlink" Target="https://justicehui.github.io/" TargetMode="External"/><Relationship Id="rId5" Type="http://schemas.openxmlformats.org/officeDocument/2006/relationships/hyperlink" Target="https://blog.shahjalalshohag.com/topic-list/" TargetMode="External"/><Relationship Id="rId10" Type="http://schemas.openxmlformats.org/officeDocument/2006/relationships/hyperlink" Target="https://koosaga.com/337" TargetMode="External"/><Relationship Id="rId4" Type="http://schemas.openxmlformats.org/officeDocument/2006/relationships/hyperlink" Target="https://codeforces.com/catalog" TargetMode="External"/><Relationship Id="rId9" Type="http://schemas.openxmlformats.org/officeDocument/2006/relationships/hyperlink" Target="https://blog.naver.com/PostList.naver?blogId=jinhan814&amp;categoryNo=0&amp;from=postLis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" TargetMode="External"/><Relationship Id="rId7" Type="http://schemas.openxmlformats.org/officeDocument/2006/relationships/hyperlink" Target="https://leetcode.com/problemset/" TargetMode="External"/><Relationship Id="rId2" Type="http://schemas.openxmlformats.org/officeDocument/2006/relationships/hyperlink" Target="https://www.acmicpc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nkoooo.com/atcoder/#/table/" TargetMode="External"/><Relationship Id="rId5" Type="http://schemas.openxmlformats.org/officeDocument/2006/relationships/hyperlink" Target="https://cf.kira924age.com/#/table/" TargetMode="External"/><Relationship Id="rId4" Type="http://schemas.openxmlformats.org/officeDocument/2006/relationships/hyperlink" Target="https://codeforce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ECBF-DFDB-DE05-C1D3-EBFFC19B6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스터디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9710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8EB6-DBF5-E7F7-B3B4-8FADF28C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D65E-CA2A-3F84-77C0-815DD49D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코딩테스트에서 불이익이 없을 정도의 실력 가지기 </a:t>
            </a:r>
            <a:r>
              <a:rPr lang="en-US" altLang="ko-KR" dirty="0"/>
              <a:t>(</a:t>
            </a:r>
            <a:r>
              <a:rPr lang="ko-KR" altLang="en-US" dirty="0" err="1"/>
              <a:t>코테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자료구조의 이해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혹시모를</a:t>
            </a:r>
            <a:r>
              <a:rPr lang="ko-KR" altLang="en-US" sz="2400" dirty="0"/>
              <a:t> 면접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61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ADC6-299A-4D59-76B1-3D6B2505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코딩테스트에서 불이익 없을 정도의 실력 가지기</a:t>
            </a:r>
            <a:endParaRPr lang="en-K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A7FF-21E0-596C-FAF2-D47C40B4A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골드 </a:t>
            </a:r>
            <a:r>
              <a:rPr lang="en-US" altLang="ko-KR" dirty="0"/>
              <a:t>1~2</a:t>
            </a:r>
            <a:r>
              <a:rPr lang="ko-KR" altLang="en-US" dirty="0"/>
              <a:t> 이하의 문제 여유롭게 풀면 된다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ko-KR" altLang="en-US" dirty="0"/>
              <a:t>이 태그만 조지면됨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</a:t>
            </a:r>
            <a:r>
              <a:rPr lang="ko-KR" altLang="en-US" dirty="0"/>
              <a:t> 수학 기초 </a:t>
            </a:r>
            <a:r>
              <a:rPr lang="en-US" altLang="ko-KR" dirty="0"/>
              <a:t>+</a:t>
            </a:r>
            <a:r>
              <a:rPr lang="ko-KR" altLang="en-US" dirty="0"/>
              <a:t> 구현 </a:t>
            </a:r>
            <a:r>
              <a:rPr lang="en-US" altLang="ko-KR" dirty="0"/>
              <a:t>+</a:t>
            </a:r>
            <a:r>
              <a:rPr lang="ko-KR" altLang="en-US" dirty="0"/>
              <a:t> 많은 조건 분기</a:t>
            </a:r>
            <a:endParaRPr lang="en-KR" dirty="0"/>
          </a:p>
        </p:txBody>
      </p:sp>
      <p:pic>
        <p:nvPicPr>
          <p:cNvPr id="5" name="Picture 4" descr="A black and white text with black x and black text&#10;&#10;Description automatically generated with medium confidence">
            <a:extLst>
              <a:ext uri="{FF2B5EF4-FFF2-40B4-BE49-F238E27FC236}">
                <a16:creationId xmlns:a16="http://schemas.microsoft.com/office/drawing/2014/main" id="{A772F0C6-732A-5780-51FF-369353EA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0" y="2517340"/>
            <a:ext cx="11625620" cy="18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0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6B36-BCE6-3E40-75BD-B1417B14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이해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996E-1A0E-F481-B293-01C30417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Stack, Queue, Deque, Heap, Tree, Graph </a:t>
            </a:r>
            <a:r>
              <a:rPr lang="ko-KR" altLang="en-US" dirty="0"/>
              <a:t>구현과 사용법 익히기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KR" dirty="0"/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1459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C3D6-CD8C-AE21-E6D2-793B83BF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하면 목표를 달성할 수 있을까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FF22-B0EB-5E31-7A13-46C3A07A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3200" dirty="0"/>
              <a:t>심리적으로 괴로움을 느끼는 문제를 많이 풀어야 함</a:t>
            </a:r>
            <a:endParaRPr lang="en-US" altLang="ko-KR" sz="3200" dirty="0"/>
          </a:p>
          <a:p>
            <a:pPr>
              <a:buFontTx/>
              <a:buChar char="-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 descr="A graph of a problem and solution&#10;&#10;Description automatically generated with medium confidence">
            <a:extLst>
              <a:ext uri="{FF2B5EF4-FFF2-40B4-BE49-F238E27FC236}">
                <a16:creationId xmlns:a16="http://schemas.microsoft.com/office/drawing/2014/main" id="{51344F9A-306D-9319-30B1-9898EEA2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40" y="2767241"/>
            <a:ext cx="6978749" cy="372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B9D13-E13D-B937-73AD-E15A6C3EB2CC}"/>
              </a:ext>
            </a:extLst>
          </p:cNvPr>
          <p:cNvSpPr txBox="1"/>
          <p:nvPr/>
        </p:nvSpPr>
        <p:spPr>
          <a:xfrm>
            <a:off x="7879986" y="3770334"/>
            <a:ext cx="4312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https://codeforces.com/blog/entry/98806</a:t>
            </a:r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2240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7C46-E237-91B1-34A1-5E4378D1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참고할 만한 자료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0AC4-DB86-2568-AA9E-0951699F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070"/>
            <a:ext cx="10515600" cy="5032375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/>
              <a:t>라이 블로그</a:t>
            </a:r>
            <a:r>
              <a:rPr lang="en-US" altLang="ko-KR" dirty="0"/>
              <a:t>(</a:t>
            </a:r>
            <a:r>
              <a:rPr lang="ko-KR" altLang="en-US" dirty="0"/>
              <a:t>강추</a:t>
            </a:r>
            <a:r>
              <a:rPr lang="en-US" altLang="ko-KR" dirty="0"/>
              <a:t>,</a:t>
            </a:r>
            <a:r>
              <a:rPr lang="ko-KR" altLang="en-US" dirty="0"/>
              <a:t>대회 알고리즘 카테고리 처음부터 따라가기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https://m.blog.naver.com/PostList.naver?blogId=kks227&amp;categoryNo=299&amp;from=menu&amp;skinId=&amp;skinType=&amp;tab=1&amp;userSelectMenu=true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 문제해결 전략</a:t>
            </a:r>
            <a:r>
              <a:rPr lang="en-US" altLang="ko-KR" dirty="0"/>
              <a:t>(</a:t>
            </a:r>
            <a:r>
              <a:rPr lang="ko-KR" altLang="en-US" dirty="0"/>
              <a:t>강추</a:t>
            </a:r>
            <a:r>
              <a:rPr lang="en-US" altLang="ko-KR" dirty="0"/>
              <a:t>,</a:t>
            </a:r>
            <a:r>
              <a:rPr lang="ko-KR" altLang="en-US" dirty="0"/>
              <a:t> 난이도 좀 있음</a:t>
            </a:r>
            <a:r>
              <a:rPr lang="en-US" altLang="ko-KR" dirty="0"/>
              <a:t>) </a:t>
            </a:r>
            <a:r>
              <a:rPr lang="en-US" altLang="ko-KR" dirty="0">
                <a:hlinkClick r:id="rId3"/>
              </a:rPr>
              <a:t>https://www.aladin.co.kr/shop/wproduct.aspx?ItemId=21089176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3000" dirty="0"/>
              <a:t>위 두가지가 제일 도움 많이 되었음</a:t>
            </a:r>
            <a:endParaRPr lang="en-US" altLang="ko-KR" sz="30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기타읽을거리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코드포스</a:t>
            </a:r>
            <a:r>
              <a:rPr lang="ko-KR" altLang="en-US" dirty="0"/>
              <a:t> 카탈로그 </a:t>
            </a:r>
            <a:r>
              <a:rPr lang="en-US" altLang="ko-KR" dirty="0">
                <a:hlinkClick r:id="rId4"/>
              </a:rPr>
              <a:t>https://codeforces.com/catalog</a:t>
            </a:r>
            <a:endParaRPr lang="en-US" altLang="ko-KR" dirty="0"/>
          </a:p>
          <a:p>
            <a:r>
              <a:rPr lang="en-US" altLang="ko-KR" dirty="0"/>
              <a:t>Ultimate Topic List </a:t>
            </a:r>
            <a:r>
              <a:rPr lang="en-US" altLang="ko-KR" dirty="0">
                <a:hlinkClick r:id="rId5"/>
              </a:rPr>
              <a:t>https://blog.shahjalalshohag.com/topic-list/</a:t>
            </a:r>
            <a:endParaRPr lang="en-US" altLang="ko-KR" dirty="0"/>
          </a:p>
          <a:p>
            <a:r>
              <a:rPr lang="ko-KR" altLang="en-US" dirty="0" err="1"/>
              <a:t>삼섬소프트웨어멤버십</a:t>
            </a:r>
            <a:r>
              <a:rPr lang="ko-KR" altLang="en-US" dirty="0"/>
              <a:t> 블로그 </a:t>
            </a:r>
            <a:r>
              <a:rPr lang="en-US" altLang="ko-KR" dirty="0">
                <a:hlinkClick r:id="rId6"/>
              </a:rPr>
              <a:t>https://infossm.github.io/blog/</a:t>
            </a:r>
            <a:endParaRPr lang="en-US" altLang="ko-KR" dirty="0"/>
          </a:p>
          <a:p>
            <a:r>
              <a:rPr lang="en-US" altLang="ko-KR" dirty="0"/>
              <a:t>USACO</a:t>
            </a:r>
            <a:r>
              <a:rPr lang="ko-KR" altLang="en-US" dirty="0"/>
              <a:t> 공식 정답 찾기 </a:t>
            </a:r>
            <a:r>
              <a:rPr lang="en-US" altLang="ko-KR" dirty="0"/>
              <a:t> </a:t>
            </a:r>
            <a:r>
              <a:rPr lang="en-US" altLang="ko-KR" dirty="0">
                <a:hlinkClick r:id="rId7"/>
              </a:rPr>
              <a:t>https://usaco.org/index.php</a:t>
            </a:r>
            <a:endParaRPr lang="en-US" altLang="ko-KR" dirty="0"/>
          </a:p>
          <a:p>
            <a:r>
              <a:rPr lang="ko-KR" altLang="en-US" dirty="0"/>
              <a:t>프로젝트 </a:t>
            </a:r>
            <a:r>
              <a:rPr lang="ko-KR" altLang="en-US" dirty="0" err="1"/>
              <a:t>오일러</a:t>
            </a:r>
            <a:r>
              <a:rPr lang="ko-KR" altLang="en-US" dirty="0"/>
              <a:t> </a:t>
            </a:r>
            <a:r>
              <a:rPr lang="en-US" altLang="ko-KR" dirty="0">
                <a:hlinkClick r:id="rId8"/>
              </a:rPr>
              <a:t>https://euler.synap.co.kr/</a:t>
            </a:r>
            <a:endParaRPr lang="en-US" altLang="ko-KR" dirty="0"/>
          </a:p>
          <a:p>
            <a:r>
              <a:rPr lang="ko-KR" altLang="en-US" dirty="0"/>
              <a:t>블로그 </a:t>
            </a:r>
            <a:r>
              <a:rPr lang="en-US" altLang="ko-KR" dirty="0">
                <a:hlinkClick r:id="rId9"/>
              </a:rPr>
              <a:t>https://blog.naver.com/PostList.naver?blogId=jinhan814&amp;categoryNo=0&amp;from=postList</a:t>
            </a:r>
            <a:endParaRPr lang="en-US" altLang="ko-KR" dirty="0"/>
          </a:p>
          <a:p>
            <a:r>
              <a:rPr lang="en-US" altLang="ko-KR" dirty="0">
                <a:hlinkClick r:id="rId10"/>
              </a:rPr>
              <a:t>https://koosaga.com/337</a:t>
            </a:r>
            <a:endParaRPr lang="en-US" altLang="ko-KR" dirty="0"/>
          </a:p>
          <a:p>
            <a:r>
              <a:rPr lang="en-US" altLang="ko-KR" dirty="0">
                <a:hlinkClick r:id="rId11"/>
              </a:rPr>
              <a:t>https://justicehui.github.io/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9356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DCC2-478B-FC4B-D729-7B3C7582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문제풀이 사이트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DBCE-F782-C695-9B34-DEE2456B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백준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https://www.acmicpc.net/</a:t>
            </a:r>
            <a:endParaRPr lang="en-US" altLang="ko-KR" dirty="0"/>
          </a:p>
          <a:p>
            <a:r>
              <a:rPr lang="ko-KR" altLang="en-US" dirty="0" err="1"/>
              <a:t>앳코더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https://atcoder.jp/</a:t>
            </a:r>
            <a:endParaRPr lang="en-US" altLang="ko-KR" dirty="0"/>
          </a:p>
          <a:p>
            <a:r>
              <a:rPr lang="ko-KR" altLang="en-US" dirty="0" err="1"/>
              <a:t>코드포스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4"/>
              </a:rPr>
              <a:t>https://codeforces.com/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코포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앳코더</a:t>
            </a:r>
            <a:r>
              <a:rPr lang="ko-KR" altLang="en-US" dirty="0"/>
              <a:t> 문제 </a:t>
            </a:r>
            <a:r>
              <a:rPr lang="ko-KR" altLang="en-US" dirty="0" err="1"/>
              <a:t>모아보기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https://cf.kira924age.com/#/table/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https://kenkoooo.com/atcoder/#/table/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릿코드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linkClick r:id="rId7"/>
              </a:rPr>
              <a:t>https://leetcode.com/problemset/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8121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2849-3F11-211E-7955-76D7DC12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)</a:t>
            </a:r>
            <a:r>
              <a:rPr lang="ko-KR" altLang="en-US" dirty="0"/>
              <a:t> 까지 풀고</a:t>
            </a:r>
            <a:r>
              <a:rPr lang="en-US" altLang="ko-KR" dirty="0"/>
              <a:t>,</a:t>
            </a:r>
            <a:r>
              <a:rPr lang="ko-KR" altLang="en-US" dirty="0"/>
              <a:t> 하나 골라서 발표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2EEC-98D5-DC02-092A-EF8592DB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</a:p>
          <a:p>
            <a:pPr marL="0" indent="0">
              <a:buNone/>
            </a:pPr>
            <a:r>
              <a:rPr lang="en-US" altLang="ko-KR" dirty="0"/>
              <a:t>3.</a:t>
            </a:r>
          </a:p>
          <a:p>
            <a:pPr marL="0" indent="0">
              <a:buNone/>
            </a:pPr>
            <a:r>
              <a:rPr lang="en-US" altLang="ko-KR" dirty="0"/>
              <a:t>4.</a:t>
            </a:r>
          </a:p>
          <a:p>
            <a:pPr marL="0" indent="0">
              <a:buNone/>
            </a:pPr>
            <a:r>
              <a:rPr lang="en-US" altLang="ko-KR" dirty="0"/>
              <a:t>5.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30</a:t>
            </a:r>
            <a:r>
              <a:rPr lang="ko-KR" altLang="en-US" dirty="0"/>
              <a:t>분 이상 고민 </a:t>
            </a:r>
            <a:r>
              <a:rPr lang="en-US" altLang="ko-KR" dirty="0"/>
              <a:t>X,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검색해서 답 찾아 보고 풀이를 완전히 이해한 다음 </a:t>
            </a:r>
            <a:r>
              <a:rPr lang="ko-KR" altLang="en-US" dirty="0">
                <a:solidFill>
                  <a:srgbClr val="FF0000"/>
                </a:solidFill>
              </a:rPr>
              <a:t>자기가 직접</a:t>
            </a:r>
            <a:r>
              <a:rPr lang="ko-KR" altLang="en-US" dirty="0"/>
              <a:t> 짜서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제출하기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18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370</Words>
  <Application>Microsoft Macintosh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알고리즘 스터디</vt:lpstr>
      <vt:lpstr>목표</vt:lpstr>
      <vt:lpstr>코딩테스트에서 불이익 없을 정도의 실력 가지기</vt:lpstr>
      <vt:lpstr>자료구조의 이해</vt:lpstr>
      <vt:lpstr>어떻게 하면 목표를 달성할 수 있을까</vt:lpstr>
      <vt:lpstr>참고할 만한 자료</vt:lpstr>
      <vt:lpstr>문제풀이 사이트</vt:lpstr>
      <vt:lpstr>(날짜) 까지 풀고, 하나 골라서 발표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노형준(학부생-소프트웨어전공)</dc:creator>
  <cp:lastModifiedBy>노형준(학부생-소프트웨어전공)</cp:lastModifiedBy>
  <cp:revision>12</cp:revision>
  <dcterms:created xsi:type="dcterms:W3CDTF">2024-06-20T10:38:17Z</dcterms:created>
  <dcterms:modified xsi:type="dcterms:W3CDTF">2024-07-04T13:10:53Z</dcterms:modified>
</cp:coreProperties>
</file>