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png" ContentType="image/pn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A8955E-C122-4FE4-A19E-EAD8176D04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Segundo nivel del esquema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Tercer nivel del esquema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Cuarto nivel del esquema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Quinto nivel del esquema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Sexto nivel del esquema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Séptimo nivel del esquema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&lt;fecha/hora&gt;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9E5DB3B-4015-44A2-BDC4-4C8E2A033F84}" type="slidenum"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6.xml"/><Relationship Id="rId6" Type="http://schemas.openxmlformats.org/officeDocument/2006/relationships/slide" Target="slide5.xml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6.xml"/><Relationship Id="rId6" Type="http://schemas.openxmlformats.org/officeDocument/2006/relationships/slide" Target="slide5.xml"/><Relationship Id="rId7" Type="http://schemas.openxmlformats.org/officeDocument/2006/relationships/image" Target="../media/image2.jpeg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6.xml"/><Relationship Id="rId6" Type="http://schemas.openxmlformats.org/officeDocument/2006/relationships/slide" Target="slide5.xml"/><Relationship Id="rId7" Type="http://schemas.openxmlformats.org/officeDocument/2006/relationships/image" Target="../media/image3.jpe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6.xml"/><Relationship Id="rId6" Type="http://schemas.openxmlformats.org/officeDocument/2006/relationships/slide" Target="slide5.xml"/><Relationship Id="rId7" Type="http://schemas.openxmlformats.org/officeDocument/2006/relationships/image" Target="../media/image4.jpe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>
            <a:hlinkClick r:id="rId1" action="ppaction://hlinksldjump"/>
          </p:cNvPr>
          <p:cNvSpPr/>
          <p:nvPr/>
        </p:nvSpPr>
        <p:spPr>
          <a:xfrm>
            <a:off x="540000" y="0"/>
            <a:ext cx="1260000" cy="36000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Home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">
            <a:hlinkClick r:id="rId2" action="ppaction://hlinksldjump"/>
          </p:cNvPr>
          <p:cNvSpPr/>
          <p:nvPr/>
        </p:nvSpPr>
        <p:spPr>
          <a:xfrm>
            <a:off x="1800000" y="0"/>
            <a:ext cx="162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Smartphones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">
            <a:hlinkClick r:id="rId3" action="ppaction://hlinksldjump"/>
          </p:cNvPr>
          <p:cNvSpPr/>
          <p:nvPr/>
        </p:nvSpPr>
        <p:spPr>
          <a:xfrm>
            <a:off x="342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Gadgets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">
            <a:hlinkClick r:id="rId4" action="ppaction://hlinksldjump"/>
          </p:cNvPr>
          <p:cNvSpPr/>
          <p:nvPr/>
        </p:nvSpPr>
        <p:spPr>
          <a:xfrm>
            <a:off x="468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PC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">
            <a:hlinkClick r:id="rId5" action="ppaction://hlinksldjump"/>
          </p:cNvPr>
          <p:cNvSpPr/>
          <p:nvPr/>
        </p:nvSpPr>
        <p:spPr>
          <a:xfrm>
            <a:off x="720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Perifericos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>
            <a:hlinkClick r:id="rId6" action="ppaction://hlinksldjump"/>
          </p:cNvPr>
          <p:cNvSpPr/>
          <p:nvPr/>
        </p:nvSpPr>
        <p:spPr>
          <a:xfrm>
            <a:off x="59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Laptops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620000" y="1980000"/>
            <a:ext cx="2340000" cy="18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Monaspace Radon ExtraBold"/>
              </a:rPr>
              <a:t>TechnoTech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Monaspace Radon ExtraBold"/>
            </a:endParaRPr>
          </a:p>
        </p:txBody>
      </p:sp>
      <p:pic>
        <p:nvPicPr>
          <p:cNvPr id="14" name="" descr=""/>
          <p:cNvPicPr/>
          <p:nvPr/>
        </p:nvPicPr>
        <p:blipFill>
          <a:blip r:embed="rId7"/>
          <a:stretch/>
        </p:blipFill>
        <p:spPr>
          <a:xfrm>
            <a:off x="5580000" y="1875960"/>
            <a:ext cx="2084040" cy="2084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 txBox="1"/>
          <p:nvPr/>
        </p:nvSpPr>
        <p:spPr>
          <a:xfrm>
            <a:off x="900000" y="3600000"/>
            <a:ext cx="234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Monaspace Radon ExtraBold"/>
              </a:rPr>
              <a:t>Smartphones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Monaspace Radon ExtraBold"/>
            </a:endParaRPr>
          </a:p>
        </p:txBody>
      </p:sp>
      <p:sp>
        <p:nvSpPr>
          <p:cNvPr id="16" name="">
            <a:hlinkClick r:id="rId1" action="ppaction://hlinksldjump"/>
          </p:cNvPr>
          <p:cNvSpPr/>
          <p:nvPr/>
        </p:nvSpPr>
        <p:spPr>
          <a:xfrm>
            <a:off x="5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Home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">
            <a:hlinkClick r:id="rId2" action="ppaction://hlinksldjump"/>
          </p:cNvPr>
          <p:cNvSpPr/>
          <p:nvPr/>
        </p:nvSpPr>
        <p:spPr>
          <a:xfrm>
            <a:off x="1800000" y="0"/>
            <a:ext cx="1620000" cy="3600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Smartphones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">
            <a:hlinkClick r:id="rId3" action="ppaction://hlinksldjump"/>
          </p:cNvPr>
          <p:cNvSpPr/>
          <p:nvPr/>
        </p:nvSpPr>
        <p:spPr>
          <a:xfrm>
            <a:off x="342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Gadgets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">
            <a:hlinkClick r:id="rId4" action="ppaction://hlinksldjump"/>
          </p:cNvPr>
          <p:cNvSpPr/>
          <p:nvPr/>
        </p:nvSpPr>
        <p:spPr>
          <a:xfrm>
            <a:off x="468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PC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">
            <a:hlinkClick r:id="rId5" action="ppaction://hlinksldjump"/>
          </p:cNvPr>
          <p:cNvSpPr/>
          <p:nvPr/>
        </p:nvSpPr>
        <p:spPr>
          <a:xfrm>
            <a:off x="720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Perifericos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">
            <a:hlinkClick r:id="rId6" action="ppaction://hlinksldjump"/>
          </p:cNvPr>
          <p:cNvSpPr/>
          <p:nvPr/>
        </p:nvSpPr>
        <p:spPr>
          <a:xfrm>
            <a:off x="59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Laptops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4860000" y="1080000"/>
            <a:ext cx="3600000" cy="37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sp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LiterationSans Nerd Font"/>
              </a:rPr>
              <a:t>Un smartphone es un dispositivo electrónico móvil que combina las funciones de un teléfono celular con las capacidades avanzadas de una computadora. Está diseñado para realizar llamadas, enviar mensajes y ejecutar aplicaciones de diversas categorías, como productividad, entretenimiento y redes sociales.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LiterationSans Nerd Font"/>
            </a:endParaRPr>
          </a:p>
        </p:txBody>
      </p:sp>
      <p:pic>
        <p:nvPicPr>
          <p:cNvPr id="23" name="" descr=""/>
          <p:cNvPicPr/>
          <p:nvPr/>
        </p:nvPicPr>
        <p:blipFill>
          <a:blip r:embed="rId7"/>
          <a:stretch/>
        </p:blipFill>
        <p:spPr>
          <a:xfrm>
            <a:off x="574200" y="1440000"/>
            <a:ext cx="2953440" cy="198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5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Home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1800000" y="0"/>
            <a:ext cx="162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Smartphones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3420000" y="0"/>
            <a:ext cx="1260000" cy="3600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Gadgets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468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PC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720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Perifericos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59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Laptops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>
            <a:hlinkClick r:id="rId1" action="ppaction://hlinksldjump"/>
          </p:cNvPr>
          <p:cNvSpPr/>
          <p:nvPr/>
        </p:nvSpPr>
        <p:spPr>
          <a:xfrm>
            <a:off x="5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Home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>
            <a:hlinkClick r:id="rId2" action="ppaction://hlinksldjump"/>
          </p:cNvPr>
          <p:cNvSpPr/>
          <p:nvPr/>
        </p:nvSpPr>
        <p:spPr>
          <a:xfrm>
            <a:off x="1800000" y="0"/>
            <a:ext cx="162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Smartphones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>
            <a:hlinkClick r:id="rId3" action="ppaction://hlinksldjump"/>
          </p:cNvPr>
          <p:cNvSpPr/>
          <p:nvPr/>
        </p:nvSpPr>
        <p:spPr>
          <a:xfrm>
            <a:off x="3420000" y="0"/>
            <a:ext cx="1260000" cy="3600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Gadgets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">
            <a:hlinkClick r:id="rId4" action="ppaction://hlinksldjump"/>
          </p:cNvPr>
          <p:cNvSpPr/>
          <p:nvPr/>
        </p:nvSpPr>
        <p:spPr>
          <a:xfrm>
            <a:off x="468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PC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">
            <a:hlinkClick r:id="rId5" action="ppaction://hlinksldjump"/>
          </p:cNvPr>
          <p:cNvSpPr/>
          <p:nvPr/>
        </p:nvSpPr>
        <p:spPr>
          <a:xfrm>
            <a:off x="720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Perifericos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">
            <a:hlinkClick r:id="rId6" action="ppaction://hlinksldjump"/>
          </p:cNvPr>
          <p:cNvSpPr/>
          <p:nvPr/>
        </p:nvSpPr>
        <p:spPr>
          <a:xfrm>
            <a:off x="59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Laptops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900360" y="3600000"/>
            <a:ext cx="234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Monaspace Radon ExtraBold"/>
              </a:rPr>
              <a:t>Gadgets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Monaspace Radon ExtraBold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860360" y="1080000"/>
            <a:ext cx="3600000" cy="37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sp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LiterationSans Nerd Font"/>
              </a:rPr>
              <a:t>Un gadget es un dispositivo tecnológico de pequeño tamaño, generalmente innovador, diseñado para facilitar tareas específicas o mejorar la experiencia de uso en distintas áreas como comunicación, entretenimiento, salud y productividad.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7"/>
          <a:stretch/>
        </p:blipFill>
        <p:spPr>
          <a:xfrm>
            <a:off x="540000" y="720000"/>
            <a:ext cx="2991960" cy="299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5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Home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800000" y="0"/>
            <a:ext cx="162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Smartphones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42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Gadgets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680000" y="0"/>
            <a:ext cx="1260000" cy="3600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PC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720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Perifericos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9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Laptops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>
            <a:hlinkClick r:id="rId1" action="ppaction://hlinksldjump"/>
          </p:cNvPr>
          <p:cNvSpPr/>
          <p:nvPr/>
        </p:nvSpPr>
        <p:spPr>
          <a:xfrm>
            <a:off x="5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Home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">
            <a:hlinkClick r:id="rId2" action="ppaction://hlinksldjump"/>
          </p:cNvPr>
          <p:cNvSpPr/>
          <p:nvPr/>
        </p:nvSpPr>
        <p:spPr>
          <a:xfrm>
            <a:off x="1800000" y="0"/>
            <a:ext cx="162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Smartphones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">
            <a:hlinkClick r:id="rId3" action="ppaction://hlinksldjump"/>
          </p:cNvPr>
          <p:cNvSpPr/>
          <p:nvPr/>
        </p:nvSpPr>
        <p:spPr>
          <a:xfrm>
            <a:off x="342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Gadgets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">
            <a:hlinkClick r:id="rId4" action="ppaction://hlinksldjump"/>
          </p:cNvPr>
          <p:cNvSpPr/>
          <p:nvPr/>
        </p:nvSpPr>
        <p:spPr>
          <a:xfrm>
            <a:off x="4680000" y="0"/>
            <a:ext cx="1260000" cy="3600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PC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">
            <a:hlinkClick r:id="rId5" action="ppaction://hlinksldjump"/>
          </p:cNvPr>
          <p:cNvSpPr/>
          <p:nvPr/>
        </p:nvSpPr>
        <p:spPr>
          <a:xfrm>
            <a:off x="720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Perifericos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">
            <a:hlinkClick r:id="rId6" action="ppaction://hlinksldjump"/>
          </p:cNvPr>
          <p:cNvSpPr/>
          <p:nvPr/>
        </p:nvSpPr>
        <p:spPr>
          <a:xfrm>
            <a:off x="59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Laptops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20000" y="3600000"/>
            <a:ext cx="269928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Monaspace Radon ExtraBold"/>
              </a:rPr>
              <a:t>Personal Computer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Monaspace Radon ExtraBold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4860720" y="1080000"/>
            <a:ext cx="3600000" cy="37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sp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LiterationSans Nerd Font"/>
              </a:rPr>
              <a:t>Un Personal Computer (PC) es un computador de uso personal diseñado para realizar diversas tareas, como navegación en internet, edición de documentos, juegos, diseño gráfico, programación y más. Se caracteriza por ser un dispositivo versátil y accesible para individuos y empresas.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7"/>
          <a:stretch/>
        </p:blipFill>
        <p:spPr>
          <a:xfrm>
            <a:off x="540000" y="1620000"/>
            <a:ext cx="3546360" cy="1519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5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Home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1800000" y="0"/>
            <a:ext cx="162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Smartphones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342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Gadgets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68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PC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20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Perifericos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5940000" y="0"/>
            <a:ext cx="1260000" cy="3600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Laptops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20360" y="3600000"/>
            <a:ext cx="269928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Monaspace Radon ExtraBold"/>
              </a:rPr>
              <a:t>Laptop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Monaspace Radon ExtraBold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861080" y="1080000"/>
            <a:ext cx="3600000" cy="37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sp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LiterationSans Nerd Font"/>
              </a:rPr>
              <a:t>Una laptop, también conocida como ordenador portátil, es un tipo de computadora personal diseñada para ser compacta, ligera y fácil de transportar. A diferencia de las PC de escritorio, las laptops integran todos sus componentes en un solo dispositivo, incluyendo pantalla, teclado, batería y trackpad.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40000" y="1430640"/>
            <a:ext cx="3648240" cy="2169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5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Home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1800000" y="0"/>
            <a:ext cx="162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Smartphones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342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Gadgets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68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PC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7200000" y="0"/>
            <a:ext cx="1260000" cy="360000"/>
          </a:xfrm>
          <a:prstGeom prst="rect">
            <a:avLst/>
          </a:prstGeom>
          <a:solidFill>
            <a:srgbClr val="2a60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Perifericos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5940000" y="0"/>
            <a:ext cx="1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Laptops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20720" y="3600000"/>
            <a:ext cx="269928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Monaspace Radon ExtraBold"/>
              </a:rPr>
              <a:t>Perifericos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Monaspace Radon ExtraBold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4861440" y="1080000"/>
            <a:ext cx="3600000" cy="37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sp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LiterationSans Nerd Font"/>
              </a:rPr>
              <a:t>Los periféricos son dispositivos externos o internos que se conectan a una computadora para ampliar sus capacidades o permitir la interacción con el usuario y el entorno.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540000" y="1380240"/>
            <a:ext cx="3330000" cy="2219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LibreOffice/25.2.0.3$Linux_X86_64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2025-02-12T18:51:43Z</dcterms:created>
  <dc:creator/>
  <dc:description/>
  <dc:language>es-CO</dc:language>
  <cp:lastModifiedBy/>
  <dcterms:modified xsi:type="dcterms:W3CDTF">2025-02-12T20:39:14Z</dcterms:modified>
  <cp:revision>1</cp:revision>
  <dc:subject/>
  <dc:title/>
</cp:coreProperties>
</file>