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1D1CEE-711E-422A-9F06-7E099E4A5910}" type="datetimeFigureOut">
              <a:rPr lang="pt-BR" smtClean="0"/>
              <a:pPr/>
              <a:t>18/12/2016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FC9B09-F253-47BD-BAEF-B33C8ACE48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Controle de venda para loja de informática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0430" y="4500570"/>
            <a:ext cx="4857784" cy="113823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Criado por: </a:t>
            </a:r>
            <a:r>
              <a:rPr lang="pt-BR" dirty="0" smtClean="0">
                <a:solidFill>
                  <a:srgbClr val="FF0000"/>
                </a:solidFill>
              </a:rPr>
              <a:t>Josias Santos de Azevedo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usuários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071678"/>
          <a:ext cx="7786742" cy="38576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9723"/>
                <a:gridCol w="3897019"/>
              </a:tblGrid>
              <a:tr h="441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/>
                        <a:t>Ações do sistema</a:t>
                      </a:r>
                      <a:endParaRPr lang="pt-BR" sz="2000" kern="5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4164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busca o usuário;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2- O ator seleciona o usuário;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4- </a:t>
                      </a:r>
                      <a:r>
                        <a:rPr lang="pt-BR" sz="2000" kern="50" dirty="0"/>
                        <a:t>O ator adiciona, exclui ou altera os dados do usuário;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5- O ator adiciona um novo usuário;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6- O ator confirma a transição;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3-O sistema mostra os dados do usuário;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7-O </a:t>
                      </a:r>
                      <a:r>
                        <a:rPr lang="pt-BR" sz="2000" kern="50" dirty="0"/>
                        <a:t>sistema salva os dados no SGBD, e mostra a tela </a:t>
                      </a:r>
                      <a:r>
                        <a:rPr lang="pt-BR" sz="2000" kern="50" dirty="0" smtClean="0"/>
                        <a:t>de </a:t>
                      </a:r>
                      <a:r>
                        <a:rPr lang="pt-BR" sz="2000" kern="50" dirty="0"/>
                        <a:t>atividades;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clientes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42910" y="2071678"/>
          <a:ext cx="7858180" cy="3929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25408"/>
                <a:gridCol w="3932772"/>
              </a:tblGrid>
              <a:tr h="4507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/>
                        <a:t>Ações do sistema</a:t>
                      </a:r>
                      <a:endParaRPr lang="pt-BR" sz="2000" kern="5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4783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busca o cliente;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2- O ator seleciona o cliente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4- O ator adiciona, exclui ou altera os dados do cliente;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5- O ator adiciona um novo cliente;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6- O ator confirma a transição;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3-O sistema mostra os dados do cliente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7-O sistema salva os dados no SGBD, e mostra a tela de atividades;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produtos</a:t>
            </a:r>
            <a:endParaRPr lang="pt-BR" sz="4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000240"/>
          <a:ext cx="7715304" cy="40005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54038"/>
                <a:gridCol w="3861266"/>
              </a:tblGrid>
              <a:tr h="444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sistema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5560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insere o nome do produto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 O ator seleciona o produto;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5- </a:t>
                      </a:r>
                      <a:r>
                        <a:rPr lang="pt-BR" sz="2000" kern="50" dirty="0"/>
                        <a:t>O ator adiciona, </a:t>
                      </a:r>
                      <a:r>
                        <a:rPr lang="pt-BR" sz="2000" kern="50" dirty="0" smtClean="0"/>
                        <a:t>exclui,altera ou </a:t>
                      </a:r>
                      <a:r>
                        <a:rPr lang="pt-BR" sz="2000" kern="50" dirty="0"/>
                        <a:t>insere um novo produto ao sistema;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6- O ator confirma a transação;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2- </a:t>
                      </a:r>
                      <a:r>
                        <a:rPr lang="pt-BR" sz="2000" kern="50" dirty="0"/>
                        <a:t>O sistema mostra os produtos que existem no sistema com os mesmos valores da busca;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4- </a:t>
                      </a:r>
                      <a:r>
                        <a:rPr lang="pt-BR" sz="2000" kern="50" dirty="0"/>
                        <a:t>O sistema mostra </a:t>
                      </a:r>
                      <a:r>
                        <a:rPr lang="pt-BR" sz="2000" kern="50" dirty="0" smtClean="0"/>
                        <a:t>os dados </a:t>
                      </a:r>
                      <a:r>
                        <a:rPr lang="pt-BR" sz="2000" kern="50" dirty="0"/>
                        <a:t>do </a:t>
                      </a:r>
                      <a:r>
                        <a:rPr lang="pt-BR" sz="2000" kern="50" dirty="0" smtClean="0"/>
                        <a:t>produto;</a:t>
                      </a: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7-O </a:t>
                      </a:r>
                      <a:r>
                        <a:rPr lang="pt-BR" sz="2000" kern="50" dirty="0"/>
                        <a:t>sistema salva os dados no SGBD e mostra a tela de atividades;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vendas</a:t>
            </a:r>
            <a:endParaRPr lang="pt-BR" sz="4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42910" y="1928802"/>
          <a:ext cx="7858180" cy="40719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25408"/>
                <a:gridCol w="3932772"/>
              </a:tblGrid>
              <a:tr h="4214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/>
                        <a:t>Ações do sistema</a:t>
                      </a:r>
                      <a:endParaRPr lang="pt-BR" sz="2000" kern="5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6504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seleciona ou adiciona o cliente;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2- O ator seleciona o produto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4- O ator adiciona o produto à venda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6- O ator confirma a venda;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3-O sistema mostra o preço do produto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5- O sistema soma os valores automaticamente dos produtos selecionados e mostra na tela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7-O sistema salva os dados no SGBD, emite a nota do cliente e reinicia a tela de vendas;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relatórios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214554"/>
          <a:ext cx="7786742" cy="37147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61094"/>
                <a:gridCol w="3825648"/>
              </a:tblGrid>
              <a:tr h="4248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/>
                        <a:t>Ações do sistema</a:t>
                      </a:r>
                      <a:endParaRPr lang="pt-BR" sz="2000" kern="5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289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insere a </a:t>
                      </a:r>
                      <a:r>
                        <a:rPr lang="pt-BR" sz="2000" kern="50" dirty="0" smtClean="0"/>
                        <a:t>data ou pesquisa</a:t>
                      </a:r>
                      <a:r>
                        <a:rPr lang="pt-BR" sz="2000" kern="50" baseline="0" dirty="0" smtClean="0"/>
                        <a:t> dados salvos sobre os produtos, clientes, usuários ou vendas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 O ator visualiza ou imprimi o relatório selecionado;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4- O ator confirma a transação;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2- </a:t>
                      </a:r>
                      <a:r>
                        <a:rPr lang="pt-BR" sz="2000" kern="50" dirty="0"/>
                        <a:t>O sistema mostra o relatório sobre as </a:t>
                      </a:r>
                      <a:r>
                        <a:rPr lang="pt-BR" sz="2000" kern="50" dirty="0" smtClean="0"/>
                        <a:t>vendas, clientes, produtos ou </a:t>
                      </a:r>
                      <a:r>
                        <a:rPr lang="pt-BR" sz="2000" kern="50" dirty="0" err="1" smtClean="0"/>
                        <a:t>usuarios</a:t>
                      </a:r>
                      <a:r>
                        <a:rPr lang="pt-BR" sz="2000" kern="50" dirty="0" smtClean="0"/>
                        <a:t> da </a:t>
                      </a:r>
                      <a:r>
                        <a:rPr lang="pt-BR" sz="2000" kern="50" dirty="0"/>
                        <a:t>data escolhida;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5- </a:t>
                      </a:r>
                      <a:r>
                        <a:rPr lang="pt-BR" sz="2000" kern="50" dirty="0"/>
                        <a:t>O sistema mostra a tela de atividades;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Diagrama de entidade e relacionamento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82" y="2000240"/>
            <a:ext cx="5954638" cy="442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	através </a:t>
            </a:r>
            <a:r>
              <a:rPr lang="pt-BR" sz="2000" dirty="0" smtClean="0"/>
              <a:t>deste projeto conseguimos constatar uma efetiva melhoria na </a:t>
            </a:r>
            <a:r>
              <a:rPr lang="pt-BR" sz="2000" dirty="0" smtClean="0"/>
              <a:t>prática </a:t>
            </a:r>
            <a:r>
              <a:rPr lang="pt-BR" sz="2000" dirty="0" smtClean="0"/>
              <a:t>de venda da empresa, que </a:t>
            </a:r>
            <a:r>
              <a:rPr lang="pt-BR" sz="2000" dirty="0" smtClean="0"/>
              <a:t>submeterá </a:t>
            </a:r>
            <a:r>
              <a:rPr lang="pt-BR" sz="2000" dirty="0" smtClean="0"/>
              <a:t>este software a sua área de trabalho, tendo um sistema automatizado e com rapidez no quesito de </a:t>
            </a:r>
            <a:r>
              <a:rPr lang="pt-BR" sz="2000" dirty="0" smtClean="0"/>
              <a:t>controle de produtos, usuários, clientes, </a:t>
            </a:r>
            <a:r>
              <a:rPr lang="pt-BR" sz="2000" dirty="0" smtClean="0"/>
              <a:t>venda de </a:t>
            </a:r>
            <a:r>
              <a:rPr lang="pt-BR" sz="2000" dirty="0" smtClean="0"/>
              <a:t>produtos e relatórios.</a:t>
            </a:r>
          </a:p>
          <a:p>
            <a:pPr algn="just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dirty="0" smtClean="0"/>
              <a:t> O projeto atingiu as respectivas exigências que lhe foram impostas e também atingiram as nossas próprias expectativas na sua formulação e </a:t>
            </a:r>
            <a:r>
              <a:rPr lang="pt-BR" sz="2000" dirty="0" smtClean="0"/>
              <a:t>conclusão.</a:t>
            </a:r>
          </a:p>
          <a:p>
            <a:pPr algn="just">
              <a:buNone/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dirty="0" smtClean="0"/>
              <a:t> Agradecemos </a:t>
            </a:r>
            <a:r>
              <a:rPr lang="pt-BR" sz="2000" dirty="0" smtClean="0"/>
              <a:t>aos </a:t>
            </a:r>
            <a:r>
              <a:rPr lang="pt-BR" sz="2000" dirty="0" smtClean="0"/>
              <a:t>professores e colegas envolvidos na formulação e conclusão deste projeto.</a:t>
            </a:r>
            <a:endParaRPr lang="pt-BR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271462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FIM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Introdução</a:t>
            </a:r>
            <a:endParaRPr lang="pt-BR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3399FF"/>
              </a:solidFill>
              <a:effectLst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785926"/>
            <a:ext cx="8286808" cy="4311649"/>
          </a:xfrm>
        </p:spPr>
        <p:txBody>
          <a:bodyPr/>
          <a:lstStyle/>
          <a:p>
            <a:pPr algn="just">
              <a:buNone/>
            </a:pPr>
            <a:r>
              <a:rPr lang="pt-BR" dirty="0" smtClean="0"/>
              <a:t>		Atualmente muitos comerciantes da área informática ainda não possuem um sistema automatizado de vendas, causando assim algumas dificuldades com elaborações de comprovantes, anotações de vendas e cálculos para cobranças e relatórios. </a:t>
            </a:r>
          </a:p>
          <a:p>
            <a:pPr algn="just">
              <a:buNone/>
            </a:pPr>
            <a:r>
              <a:rPr lang="pt-BR" dirty="0" smtClean="0"/>
              <a:t>	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	O projeto de controle de vendas, tem como objetivo principal eliminar essas dificuldades, trazendo um controle de vendas, cadastro de clientes e produtos e ainda trazer relatórios sobre suas vendas, clientes, usuários, produtos e faturamentos.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Programa de controle de estoque, pedido de vendas e financeiro </a:t>
            </a:r>
            <a:r>
              <a:rPr lang="pt-BR" b="1" dirty="0" smtClean="0"/>
              <a:t>v2.0</a:t>
            </a:r>
            <a:r>
              <a:rPr lang="pt-BR" dirty="0" smtClean="0"/>
              <a:t> </a:t>
            </a:r>
            <a:r>
              <a:rPr lang="pt-BR" dirty="0" smtClean="0"/>
              <a:t>	</a:t>
            </a:r>
            <a:endParaRPr lang="pt-BR" dirty="0" smtClean="0"/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O </a:t>
            </a:r>
            <a:r>
              <a:rPr lang="pt-BR" sz="2400" dirty="0" smtClean="0"/>
              <a:t>primeiro programa é direcionado para lojas comerciais, onde ele controla o estoque de produtos, efetua vendas e ainda faz um controle financeiro. Ele foi desenvolvido pela </a:t>
            </a:r>
          </a:p>
          <a:p>
            <a:pPr algn="just">
              <a:buNone/>
            </a:pPr>
            <a:r>
              <a:rPr lang="pt-BR" sz="2400" dirty="0" smtClean="0"/>
              <a:t>	empresa </a:t>
            </a:r>
            <a:r>
              <a:rPr lang="pt-BR" sz="2400" dirty="0" err="1" smtClean="0"/>
              <a:t>FPQSystem</a:t>
            </a:r>
            <a:r>
              <a:rPr lang="pt-BR" sz="2400" dirty="0" smtClean="0"/>
              <a:t> Informática.</a:t>
            </a:r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 descr="mi4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4214818"/>
            <a:ext cx="1771650" cy="18383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da arte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SisFacil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		</a:t>
            </a:r>
            <a:endParaRPr lang="pt-BR" dirty="0" smtClean="0"/>
          </a:p>
          <a:p>
            <a:pPr algn="just">
              <a:buNone/>
            </a:pPr>
            <a:r>
              <a:rPr lang="pt-BR" sz="2400" dirty="0" smtClean="0"/>
              <a:t>	</a:t>
            </a:r>
            <a:r>
              <a:rPr lang="pt-BR" sz="2400" dirty="0" smtClean="0"/>
              <a:t>	</a:t>
            </a:r>
            <a:r>
              <a:rPr lang="pt-BR" sz="2400" dirty="0" smtClean="0"/>
              <a:t>O </a:t>
            </a:r>
            <a:r>
              <a:rPr lang="pt-BR" sz="2400" dirty="0" smtClean="0"/>
              <a:t>segundo programa foi produzido pelo desenvolvedor de software Marcos Viana do site </a:t>
            </a:r>
            <a:r>
              <a:rPr lang="pt-BR" sz="2400" dirty="0" err="1" smtClean="0"/>
              <a:t>criosistema</a:t>
            </a:r>
            <a:r>
              <a:rPr lang="pt-BR" sz="2400" dirty="0" smtClean="0"/>
              <a:t>.ecwid.com.O programa é direcionado para lojas comerciais, onde ele controla o estoque de produtos e efetua vendas.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5" name="Imagem 4" descr="2610376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4286256"/>
            <a:ext cx="2857520" cy="1905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Sistema PDV</a:t>
            </a:r>
            <a:r>
              <a:rPr lang="pt-BR" dirty="0" smtClean="0"/>
              <a:t>		</a:t>
            </a:r>
          </a:p>
          <a:p>
            <a:pPr algn="just">
              <a:buNone/>
            </a:pPr>
            <a:r>
              <a:rPr lang="pt-BR" dirty="0" smtClean="0"/>
              <a:t>		</a:t>
            </a:r>
            <a:r>
              <a:rPr lang="pt-BR" sz="2400" dirty="0" smtClean="0"/>
              <a:t>O terceiro programa PDV(ponto de venda), foi desenvolvido pela empresa </a:t>
            </a:r>
            <a:r>
              <a:rPr lang="pt-BR" sz="2400" dirty="0" err="1" smtClean="0"/>
              <a:t>Sage</a:t>
            </a:r>
            <a:r>
              <a:rPr lang="pt-BR" sz="2400" dirty="0" smtClean="0"/>
              <a:t> Start. O sistema PDV um sistema mais simples, porém é o que mais se encaixa no perfil de nosso sistema, ele foi desenvolvido com o objetivo de automatizar vendas para caixa simples.</a:t>
            </a:r>
            <a:endParaRPr lang="pt-BR" dirty="0" smtClean="0"/>
          </a:p>
        </p:txBody>
      </p:sp>
      <p:pic>
        <p:nvPicPr>
          <p:cNvPr id="4" name="Imagem 3" descr="sage-star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4857760"/>
            <a:ext cx="4720011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42876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Diagrama de caso de uso</a:t>
            </a:r>
            <a:endParaRPr lang="pt-BR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41512"/>
            <a:ext cx="6715172" cy="4045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</a:t>
            </a:r>
            <a:r>
              <a:rPr lang="pt-BR" sz="4800" b="1" dirty="0" err="1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login</a:t>
            </a:r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857224" y="1843817"/>
          <a:ext cx="7572428" cy="38711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82667"/>
                <a:gridCol w="3789761"/>
              </a:tblGrid>
              <a:tr h="428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sistema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3442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ator insere o nome e senha;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2- O ator seleciona a opção entrar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4- O ator seleciona a opção sair;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3-O sistema mostra a tela de escolha de atividades</a:t>
                      </a:r>
                      <a:r>
                        <a:rPr lang="pt-BR" sz="2000" kern="50" dirty="0" smtClean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5- O sistema salva os dados no SGBD e encerra </a:t>
                      </a:r>
                      <a:r>
                        <a:rPr lang="pt-BR" sz="2000" kern="50" dirty="0" err="1"/>
                        <a:t>login</a:t>
                      </a:r>
                      <a:r>
                        <a:rPr lang="pt-BR" sz="2000" kern="50" dirty="0"/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6-O sistema mostra a tela de </a:t>
                      </a:r>
                      <a:r>
                        <a:rPr lang="pt-BR" sz="2000" kern="50" dirty="0" err="1"/>
                        <a:t>login</a:t>
                      </a:r>
                      <a:r>
                        <a:rPr lang="pt-BR" sz="2000" kern="50" dirty="0"/>
                        <a:t> e cadastro de usuário.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+mn-lt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n w="10541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Tela de atividades</a:t>
            </a:r>
            <a:endParaRPr lang="pt-BR" sz="48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071678"/>
          <a:ext cx="7786742" cy="32147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89722"/>
                <a:gridCol w="3897020"/>
              </a:tblGrid>
              <a:tr h="480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 dirty="0" err="1"/>
                        <a:t>Ações</a:t>
                      </a:r>
                      <a:r>
                        <a:rPr lang="en-US" sz="2000" kern="50" dirty="0"/>
                        <a:t> do </a:t>
                      </a:r>
                      <a:r>
                        <a:rPr lang="en-US" sz="2000" kern="50" dirty="0" err="1"/>
                        <a:t>ator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50"/>
                        <a:t>Ações do sistema</a:t>
                      </a:r>
                      <a:endParaRPr lang="pt-BR" sz="2000" kern="5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  <a:tr h="2734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2- </a:t>
                      </a:r>
                      <a:r>
                        <a:rPr lang="pt-BR" sz="2000" kern="50" dirty="0"/>
                        <a:t>O ator escolhe uma das opções de atividades que será disponibilizada;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 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/>
                        <a:t>1- O sistema mostra a tela de atividades;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2000" kern="5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kern="50" dirty="0" smtClean="0"/>
                        <a:t>3- </a:t>
                      </a:r>
                      <a:r>
                        <a:rPr lang="pt-BR" sz="2000" kern="50" dirty="0"/>
                        <a:t>O sistema vai para a tela da opção selecionada.</a:t>
                      </a:r>
                      <a:endParaRPr lang="pt-BR" sz="2000" kern="50" dirty="0">
                        <a:solidFill>
                          <a:srgbClr val="00000A"/>
                        </a:solidFill>
                        <a:latin typeface="Liberation Serif"/>
                        <a:ea typeface="DejaVu Sans"/>
                        <a:cs typeface="DejaVu Sans"/>
                      </a:endParaRPr>
                    </a:p>
                  </a:txBody>
                  <a:tcPr marL="71755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173</TotalTime>
  <Words>555</Words>
  <Application>Microsoft Office PowerPoint</Application>
  <PresentationFormat>Apresentação na tela 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Técnica</vt:lpstr>
      <vt:lpstr>Controle de venda para loja de informática</vt:lpstr>
      <vt:lpstr>Introdução</vt:lpstr>
      <vt:lpstr>Introdução</vt:lpstr>
      <vt:lpstr>Estado da arte</vt:lpstr>
      <vt:lpstr>Estado da arte</vt:lpstr>
      <vt:lpstr>Estado da arte</vt:lpstr>
      <vt:lpstr>Diagrama de caso de uso</vt:lpstr>
      <vt:lpstr>Tela de login </vt:lpstr>
      <vt:lpstr>Tela de atividades</vt:lpstr>
      <vt:lpstr>Tela de usuários</vt:lpstr>
      <vt:lpstr>Tela de clientes</vt:lpstr>
      <vt:lpstr>Tela de produtos</vt:lpstr>
      <vt:lpstr>Tela de vendas</vt:lpstr>
      <vt:lpstr>Tela de relatórios</vt:lpstr>
      <vt:lpstr>Diagrama de entidade e relacionamento</vt:lpstr>
      <vt:lpstr>Conclusão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venda para loja de informática</dc:title>
  <dc:creator>digo</dc:creator>
  <cp:lastModifiedBy>digo</cp:lastModifiedBy>
  <cp:revision>19</cp:revision>
  <dcterms:created xsi:type="dcterms:W3CDTF">2016-12-17T21:28:07Z</dcterms:created>
  <dcterms:modified xsi:type="dcterms:W3CDTF">2016-12-18T23:07:27Z</dcterms:modified>
</cp:coreProperties>
</file>