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/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“Escribir una cita aquí”"/>
          <p:cNvSpPr txBox="1"/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diagram.pdf" descr="diagram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0537" y="82328"/>
            <a:ext cx="10643727" cy="958894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Line"/>
          <p:cNvSpPr/>
          <p:nvPr/>
        </p:nvSpPr>
        <p:spPr>
          <a:xfrm flipV="1">
            <a:off x="5041900" y="1976172"/>
            <a:ext cx="7201682" cy="2278328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1" name="Line"/>
          <p:cNvSpPr/>
          <p:nvPr/>
        </p:nvSpPr>
        <p:spPr>
          <a:xfrm>
            <a:off x="5518734" y="4597018"/>
            <a:ext cx="636774" cy="2007364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2" name="Line"/>
          <p:cNvSpPr/>
          <p:nvPr/>
        </p:nvSpPr>
        <p:spPr>
          <a:xfrm flipH="1">
            <a:off x="6156647" y="6211697"/>
            <a:ext cx="1172171" cy="3718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3" name="Line"/>
          <p:cNvSpPr/>
          <p:nvPr/>
        </p:nvSpPr>
        <p:spPr>
          <a:xfrm flipH="1">
            <a:off x="9056750" y="5576722"/>
            <a:ext cx="282517" cy="896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2888" y="5888087"/>
            <a:ext cx="482601" cy="444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Line"/>
          <p:cNvSpPr/>
          <p:nvPr/>
        </p:nvSpPr>
        <p:spPr>
          <a:xfrm flipV="1">
            <a:off x="5854700" y="4478973"/>
            <a:ext cx="7201682" cy="2278329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40515" y="5290520"/>
            <a:ext cx="4953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Line"/>
          <p:cNvSpPr/>
          <p:nvPr/>
        </p:nvSpPr>
        <p:spPr>
          <a:xfrm flipV="1">
            <a:off x="9922763" y="5305346"/>
            <a:ext cx="282517" cy="896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8" name="Line"/>
          <p:cNvSpPr/>
          <p:nvPr/>
        </p:nvSpPr>
        <p:spPr>
          <a:xfrm flipV="1">
            <a:off x="7863372" y="5678297"/>
            <a:ext cx="1172171" cy="3718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9" name="Line"/>
          <p:cNvSpPr/>
          <p:nvPr/>
        </p:nvSpPr>
        <p:spPr>
          <a:xfrm>
            <a:off x="8414333" y="3682618"/>
            <a:ext cx="636775" cy="2007364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0" name="Line"/>
          <p:cNvSpPr/>
          <p:nvPr/>
        </p:nvSpPr>
        <p:spPr>
          <a:xfrm>
            <a:off x="9586392" y="3327018"/>
            <a:ext cx="636774" cy="2007364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diagram.pdf" descr="diagram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322" y="158053"/>
            <a:ext cx="11955097" cy="7917802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Line"/>
          <p:cNvSpPr/>
          <p:nvPr/>
        </p:nvSpPr>
        <p:spPr>
          <a:xfrm flipV="1">
            <a:off x="4514002" y="6334604"/>
            <a:ext cx="1" cy="1045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" name="Line"/>
          <p:cNvSpPr/>
          <p:nvPr/>
        </p:nvSpPr>
        <p:spPr>
          <a:xfrm flipV="1">
            <a:off x="8293738" y="6334604"/>
            <a:ext cx="1" cy="1045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" name="Line"/>
          <p:cNvSpPr/>
          <p:nvPr/>
        </p:nvSpPr>
        <p:spPr>
          <a:xfrm flipV="1">
            <a:off x="10225381" y="6334604"/>
            <a:ext cx="1" cy="1045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1317" y="1271941"/>
            <a:ext cx="344163" cy="307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99431" y="3899588"/>
            <a:ext cx="307935" cy="434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42192" y="4414976"/>
            <a:ext cx="307936" cy="307935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Circle"/>
          <p:cNvSpPr/>
          <p:nvPr/>
        </p:nvSpPr>
        <p:spPr>
          <a:xfrm>
            <a:off x="5681074" y="3979476"/>
            <a:ext cx="271707" cy="27170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0" name="Circle"/>
          <p:cNvSpPr/>
          <p:nvPr/>
        </p:nvSpPr>
        <p:spPr>
          <a:xfrm>
            <a:off x="5771643" y="4070045"/>
            <a:ext cx="90569" cy="905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0504" y="5703182"/>
            <a:ext cx="670211" cy="470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441373" y="4029318"/>
            <a:ext cx="271708" cy="434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252430" y="5191793"/>
            <a:ext cx="326049" cy="470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517052" y="5842223"/>
            <a:ext cx="19939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935761" y="5842223"/>
            <a:ext cx="30480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096506" y="7088618"/>
            <a:ext cx="614729" cy="544475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Line"/>
          <p:cNvSpPr/>
          <p:nvPr/>
        </p:nvSpPr>
        <p:spPr>
          <a:xfrm flipH="1">
            <a:off x="4597937" y="7360855"/>
            <a:ext cx="13959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" name="Line"/>
          <p:cNvSpPr/>
          <p:nvPr/>
        </p:nvSpPr>
        <p:spPr>
          <a:xfrm flipH="1">
            <a:off x="8397727" y="7360855"/>
            <a:ext cx="4227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9" name="Line"/>
          <p:cNvSpPr/>
          <p:nvPr/>
        </p:nvSpPr>
        <p:spPr>
          <a:xfrm>
            <a:off x="9698654" y="7360855"/>
            <a:ext cx="4227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" name="Line"/>
          <p:cNvSpPr/>
          <p:nvPr/>
        </p:nvSpPr>
        <p:spPr>
          <a:xfrm>
            <a:off x="6833908" y="7360855"/>
            <a:ext cx="13558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951624" y="7080091"/>
            <a:ext cx="615869" cy="5615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