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F7088-0C9E-40C7-8F1F-24B8EB2DEB90}" type="doc">
      <dgm:prSet loTypeId="urn:microsoft.com/office/officeart/2005/8/layout/vList5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PE"/>
        </a:p>
      </dgm:t>
    </dgm:pt>
    <dgm:pt modelId="{7FCBADCD-A453-4697-A514-4FED1A7D00CA}">
      <dgm:prSet phldrT="[Texto]"/>
      <dgm:spPr/>
      <dgm:t>
        <a:bodyPr/>
        <a:lstStyle/>
        <a:p>
          <a:r>
            <a:rPr lang="es-ES_tradnl" dirty="0" err="1"/>
            <a:t>Select</a:t>
          </a:r>
          <a:r>
            <a:rPr lang="es-ES_tradnl" dirty="0"/>
            <a:t> </a:t>
          </a:r>
          <a:endParaRPr lang="es-PE" dirty="0"/>
        </a:p>
      </dgm:t>
    </dgm:pt>
    <dgm:pt modelId="{147D2453-3704-4C69-ADE6-D3528552D67B}" type="parTrans" cxnId="{B0755D89-0E14-44F7-833F-C9E74AFA4E18}">
      <dgm:prSet/>
      <dgm:spPr/>
      <dgm:t>
        <a:bodyPr/>
        <a:lstStyle/>
        <a:p>
          <a:endParaRPr lang="es-PE"/>
        </a:p>
      </dgm:t>
    </dgm:pt>
    <dgm:pt modelId="{4E2BF84A-E102-4E1B-ABAB-2DD5A1A1BE15}" type="sibTrans" cxnId="{B0755D89-0E14-44F7-833F-C9E74AFA4E18}">
      <dgm:prSet/>
      <dgm:spPr/>
      <dgm:t>
        <a:bodyPr/>
        <a:lstStyle/>
        <a:p>
          <a:endParaRPr lang="es-PE"/>
        </a:p>
      </dgm:t>
    </dgm:pt>
    <dgm:pt modelId="{7729D728-5B14-4382-A379-49BB6FA92CC0}">
      <dgm:prSet phldrT="[Texto]"/>
      <dgm:spPr/>
      <dgm:t>
        <a:bodyPr/>
        <a:lstStyle/>
        <a:p>
          <a:r>
            <a:rPr lang="es-ES_tradnl" dirty="0"/>
            <a:t>Consultas registros de la base de datos que satisfagan un criterio.</a:t>
          </a:r>
          <a:endParaRPr lang="es-PE" dirty="0"/>
        </a:p>
      </dgm:t>
    </dgm:pt>
    <dgm:pt modelId="{4DA4F4CD-F08F-4377-8F62-E11557E49B23}" type="parTrans" cxnId="{67B25308-0168-459A-A1AD-635492CC7FA9}">
      <dgm:prSet/>
      <dgm:spPr/>
      <dgm:t>
        <a:bodyPr/>
        <a:lstStyle/>
        <a:p>
          <a:endParaRPr lang="es-PE"/>
        </a:p>
      </dgm:t>
    </dgm:pt>
    <dgm:pt modelId="{86075F7C-B13C-44FE-8A89-12E1CDE1A71C}" type="sibTrans" cxnId="{67B25308-0168-459A-A1AD-635492CC7FA9}">
      <dgm:prSet/>
      <dgm:spPr/>
      <dgm:t>
        <a:bodyPr/>
        <a:lstStyle/>
        <a:p>
          <a:endParaRPr lang="es-PE"/>
        </a:p>
      </dgm:t>
    </dgm:pt>
    <dgm:pt modelId="{E40BF948-5EEA-4FAA-9710-1D34AFD7F9D0}">
      <dgm:prSet phldrT="[Texto]"/>
      <dgm:spPr/>
      <dgm:t>
        <a:bodyPr/>
        <a:lstStyle/>
        <a:p>
          <a:r>
            <a:rPr lang="es-ES_tradnl" dirty="0" err="1"/>
            <a:t>Insert</a:t>
          </a:r>
          <a:r>
            <a:rPr lang="es-ES_tradnl" dirty="0"/>
            <a:t> </a:t>
          </a:r>
          <a:endParaRPr lang="es-PE" dirty="0"/>
        </a:p>
      </dgm:t>
    </dgm:pt>
    <dgm:pt modelId="{2369FDB8-0173-484E-B189-05F2DF80227F}" type="parTrans" cxnId="{393D8631-FC42-46B1-BCA0-585200BCD504}">
      <dgm:prSet/>
      <dgm:spPr/>
      <dgm:t>
        <a:bodyPr/>
        <a:lstStyle/>
        <a:p>
          <a:endParaRPr lang="es-PE"/>
        </a:p>
      </dgm:t>
    </dgm:pt>
    <dgm:pt modelId="{35E8CC85-62D4-44A1-980F-0C4A1655CB96}" type="sibTrans" cxnId="{393D8631-FC42-46B1-BCA0-585200BCD504}">
      <dgm:prSet/>
      <dgm:spPr/>
      <dgm:t>
        <a:bodyPr/>
        <a:lstStyle/>
        <a:p>
          <a:endParaRPr lang="es-PE"/>
        </a:p>
      </dgm:t>
    </dgm:pt>
    <dgm:pt modelId="{D5F7DA39-15ED-45FD-BDF5-171358539490}">
      <dgm:prSet phldrT="[Texto]"/>
      <dgm:spPr/>
      <dgm:t>
        <a:bodyPr/>
        <a:lstStyle/>
        <a:p>
          <a:r>
            <a:rPr lang="es-ES_tradnl" dirty="0"/>
            <a:t>Cargar lotes de datos en la base de datos. </a:t>
          </a:r>
          <a:endParaRPr lang="es-PE" dirty="0"/>
        </a:p>
      </dgm:t>
    </dgm:pt>
    <dgm:pt modelId="{08B8A369-F0A2-4F4D-A1E9-65C8ED2BC842}" type="parTrans" cxnId="{BB032B26-7F3B-4787-8AC0-F7AF4FB69A3D}">
      <dgm:prSet/>
      <dgm:spPr/>
      <dgm:t>
        <a:bodyPr/>
        <a:lstStyle/>
        <a:p>
          <a:endParaRPr lang="es-PE"/>
        </a:p>
      </dgm:t>
    </dgm:pt>
    <dgm:pt modelId="{646A18F1-24EF-4174-B987-BB5EE717BA58}" type="sibTrans" cxnId="{BB032B26-7F3B-4787-8AC0-F7AF4FB69A3D}">
      <dgm:prSet/>
      <dgm:spPr/>
      <dgm:t>
        <a:bodyPr/>
        <a:lstStyle/>
        <a:p>
          <a:endParaRPr lang="es-PE"/>
        </a:p>
      </dgm:t>
    </dgm:pt>
    <dgm:pt modelId="{CA3D2616-59CF-426A-A552-F5C0A102A184}">
      <dgm:prSet phldrT="[Texto]"/>
      <dgm:spPr/>
      <dgm:t>
        <a:bodyPr/>
        <a:lstStyle/>
        <a:p>
          <a:r>
            <a:rPr lang="es-ES_tradnl" dirty="0" err="1"/>
            <a:t>Update</a:t>
          </a:r>
          <a:endParaRPr lang="es-PE" dirty="0"/>
        </a:p>
      </dgm:t>
    </dgm:pt>
    <dgm:pt modelId="{23601F37-D2CC-45FE-BF4C-C18E42F6BFC5}" type="parTrans" cxnId="{D8305A40-8162-451C-9F72-BEEC15BC89E2}">
      <dgm:prSet/>
      <dgm:spPr/>
      <dgm:t>
        <a:bodyPr/>
        <a:lstStyle/>
        <a:p>
          <a:endParaRPr lang="es-PE"/>
        </a:p>
      </dgm:t>
    </dgm:pt>
    <dgm:pt modelId="{CF550BD5-A8C0-44A6-A126-C380A7F922A3}" type="sibTrans" cxnId="{D8305A40-8162-451C-9F72-BEEC15BC89E2}">
      <dgm:prSet/>
      <dgm:spPr/>
      <dgm:t>
        <a:bodyPr/>
        <a:lstStyle/>
        <a:p>
          <a:endParaRPr lang="es-PE"/>
        </a:p>
      </dgm:t>
    </dgm:pt>
    <dgm:pt modelId="{A5539E38-5D12-46D6-9C90-ADDBFE2464C9}">
      <dgm:prSet phldrT="[Texto]"/>
      <dgm:spPr/>
      <dgm:t>
        <a:bodyPr/>
        <a:lstStyle/>
        <a:p>
          <a:r>
            <a:rPr lang="es-ES_tradnl" dirty="0"/>
            <a:t>Modifica valores de los campos y registros.</a:t>
          </a:r>
          <a:endParaRPr lang="es-PE" dirty="0"/>
        </a:p>
      </dgm:t>
    </dgm:pt>
    <dgm:pt modelId="{386A5F47-65E3-4104-AF9A-067FDD846712}" type="parTrans" cxnId="{BEF3EFEA-51DE-445B-8BED-C051E7FA2FF8}">
      <dgm:prSet/>
      <dgm:spPr/>
      <dgm:t>
        <a:bodyPr/>
        <a:lstStyle/>
        <a:p>
          <a:endParaRPr lang="es-PE"/>
        </a:p>
      </dgm:t>
    </dgm:pt>
    <dgm:pt modelId="{7309E02A-F9A9-4B1E-9C77-B69378B949C4}" type="sibTrans" cxnId="{BEF3EFEA-51DE-445B-8BED-C051E7FA2FF8}">
      <dgm:prSet/>
      <dgm:spPr/>
      <dgm:t>
        <a:bodyPr/>
        <a:lstStyle/>
        <a:p>
          <a:endParaRPr lang="es-PE"/>
        </a:p>
      </dgm:t>
    </dgm:pt>
    <dgm:pt modelId="{41585E5F-96A3-4F6B-BC7E-3C3E05347C08}">
      <dgm:prSet phldrT="[Texto]"/>
      <dgm:spPr/>
      <dgm:t>
        <a:bodyPr/>
        <a:lstStyle/>
        <a:p>
          <a:r>
            <a:rPr lang="es-ES_tradnl" dirty="0" err="1"/>
            <a:t>Delete</a:t>
          </a:r>
          <a:r>
            <a:rPr lang="es-ES_tradnl" dirty="0"/>
            <a:t> </a:t>
          </a:r>
          <a:endParaRPr lang="es-PE" dirty="0"/>
        </a:p>
      </dgm:t>
    </dgm:pt>
    <dgm:pt modelId="{EC835319-D1A5-40BE-99AC-DF652B2776C6}" type="parTrans" cxnId="{4AB40D87-0C18-4A65-8126-9CB326F20AD5}">
      <dgm:prSet/>
      <dgm:spPr/>
      <dgm:t>
        <a:bodyPr/>
        <a:lstStyle/>
        <a:p>
          <a:endParaRPr lang="es-PE"/>
        </a:p>
      </dgm:t>
    </dgm:pt>
    <dgm:pt modelId="{4163CC10-4708-4A87-935A-53CB435287AA}" type="sibTrans" cxnId="{4AB40D87-0C18-4A65-8126-9CB326F20AD5}">
      <dgm:prSet/>
      <dgm:spPr/>
      <dgm:t>
        <a:bodyPr/>
        <a:lstStyle/>
        <a:p>
          <a:endParaRPr lang="es-PE"/>
        </a:p>
      </dgm:t>
    </dgm:pt>
    <dgm:pt modelId="{BB166951-9C2E-4671-8C61-99B3CFF3D98C}">
      <dgm:prSet phldrT="[Texto]"/>
      <dgm:spPr/>
      <dgm:t>
        <a:bodyPr/>
        <a:lstStyle/>
        <a:p>
          <a:r>
            <a:rPr lang="es-ES_tradnl" dirty="0"/>
            <a:t>Elimina registros de una tabla de una base de datos.</a:t>
          </a:r>
          <a:endParaRPr lang="es-PE" dirty="0"/>
        </a:p>
      </dgm:t>
    </dgm:pt>
    <dgm:pt modelId="{D9DEFA9A-0869-49BA-A07A-0383F168EB13}" type="parTrans" cxnId="{402D2433-0438-4EDE-8F3C-9875096B0E92}">
      <dgm:prSet/>
      <dgm:spPr/>
      <dgm:t>
        <a:bodyPr/>
        <a:lstStyle/>
        <a:p>
          <a:endParaRPr lang="es-PE"/>
        </a:p>
      </dgm:t>
    </dgm:pt>
    <dgm:pt modelId="{87FAA473-AE4F-47C3-855C-78F51C63F6CC}" type="sibTrans" cxnId="{402D2433-0438-4EDE-8F3C-9875096B0E92}">
      <dgm:prSet/>
      <dgm:spPr/>
      <dgm:t>
        <a:bodyPr/>
        <a:lstStyle/>
        <a:p>
          <a:endParaRPr lang="es-PE"/>
        </a:p>
      </dgm:t>
    </dgm:pt>
    <dgm:pt modelId="{4B014522-B4EC-460B-87B7-98C94A9B351B}" type="pres">
      <dgm:prSet presAssocID="{AF4F7088-0C9E-40C7-8F1F-24B8EB2DEB90}" presName="Name0" presStyleCnt="0">
        <dgm:presLayoutVars>
          <dgm:dir/>
          <dgm:animLvl val="lvl"/>
          <dgm:resizeHandles val="exact"/>
        </dgm:presLayoutVars>
      </dgm:prSet>
      <dgm:spPr/>
    </dgm:pt>
    <dgm:pt modelId="{7326E541-B49B-4195-B823-CFB6E0967E4F}" type="pres">
      <dgm:prSet presAssocID="{7FCBADCD-A453-4697-A514-4FED1A7D00CA}" presName="linNode" presStyleCnt="0"/>
      <dgm:spPr/>
    </dgm:pt>
    <dgm:pt modelId="{063FD32C-4BAE-4664-8D91-FC5C8F6A584A}" type="pres">
      <dgm:prSet presAssocID="{7FCBADCD-A453-4697-A514-4FED1A7D00CA}" presName="parentText" presStyleLbl="node1" presStyleIdx="0" presStyleCnt="4" custScaleX="62713">
        <dgm:presLayoutVars>
          <dgm:chMax val="1"/>
          <dgm:bulletEnabled val="1"/>
        </dgm:presLayoutVars>
      </dgm:prSet>
      <dgm:spPr/>
    </dgm:pt>
    <dgm:pt modelId="{8C1781BB-ACE3-4BAA-8B03-2302BFF075E2}" type="pres">
      <dgm:prSet presAssocID="{7FCBADCD-A453-4697-A514-4FED1A7D00CA}" presName="descendantText" presStyleLbl="alignAccFollowNode1" presStyleIdx="0" presStyleCnt="4" custScaleX="119012">
        <dgm:presLayoutVars>
          <dgm:bulletEnabled val="1"/>
        </dgm:presLayoutVars>
      </dgm:prSet>
      <dgm:spPr/>
    </dgm:pt>
    <dgm:pt modelId="{CDFA22C6-28A0-47E9-9EEE-AA8C64862B7E}" type="pres">
      <dgm:prSet presAssocID="{4E2BF84A-E102-4E1B-ABAB-2DD5A1A1BE15}" presName="sp" presStyleCnt="0"/>
      <dgm:spPr/>
    </dgm:pt>
    <dgm:pt modelId="{DF50258B-6FA5-442E-993D-47EA0575B567}" type="pres">
      <dgm:prSet presAssocID="{E40BF948-5EEA-4FAA-9710-1D34AFD7F9D0}" presName="linNode" presStyleCnt="0"/>
      <dgm:spPr/>
    </dgm:pt>
    <dgm:pt modelId="{F0A8E948-A9FE-4AF1-BEE9-05298273856E}" type="pres">
      <dgm:prSet presAssocID="{E40BF948-5EEA-4FAA-9710-1D34AFD7F9D0}" presName="parentText" presStyleLbl="node1" presStyleIdx="1" presStyleCnt="4" custScaleX="62713">
        <dgm:presLayoutVars>
          <dgm:chMax val="1"/>
          <dgm:bulletEnabled val="1"/>
        </dgm:presLayoutVars>
      </dgm:prSet>
      <dgm:spPr/>
    </dgm:pt>
    <dgm:pt modelId="{A9BA5147-A934-4DCA-8219-9A1FBE6438F7}" type="pres">
      <dgm:prSet presAssocID="{E40BF948-5EEA-4FAA-9710-1D34AFD7F9D0}" presName="descendantText" presStyleLbl="alignAccFollowNode1" presStyleIdx="1" presStyleCnt="4" custScaleX="119012">
        <dgm:presLayoutVars>
          <dgm:bulletEnabled val="1"/>
        </dgm:presLayoutVars>
      </dgm:prSet>
      <dgm:spPr/>
    </dgm:pt>
    <dgm:pt modelId="{285ACB7A-B6D9-480F-8151-A905E3A42A96}" type="pres">
      <dgm:prSet presAssocID="{35E8CC85-62D4-44A1-980F-0C4A1655CB96}" presName="sp" presStyleCnt="0"/>
      <dgm:spPr/>
    </dgm:pt>
    <dgm:pt modelId="{E5E5DA5C-A28D-47DB-8727-E35EE8BD703E}" type="pres">
      <dgm:prSet presAssocID="{CA3D2616-59CF-426A-A552-F5C0A102A184}" presName="linNode" presStyleCnt="0"/>
      <dgm:spPr/>
    </dgm:pt>
    <dgm:pt modelId="{4421EB4B-94B9-4048-A2CD-EB81EC268A6D}" type="pres">
      <dgm:prSet presAssocID="{CA3D2616-59CF-426A-A552-F5C0A102A184}" presName="parentText" presStyleLbl="node1" presStyleIdx="2" presStyleCnt="4" custScaleX="62713">
        <dgm:presLayoutVars>
          <dgm:chMax val="1"/>
          <dgm:bulletEnabled val="1"/>
        </dgm:presLayoutVars>
      </dgm:prSet>
      <dgm:spPr/>
    </dgm:pt>
    <dgm:pt modelId="{1082E36C-EB25-4EEE-AB21-EA56B7A8F2B2}" type="pres">
      <dgm:prSet presAssocID="{CA3D2616-59CF-426A-A552-F5C0A102A184}" presName="descendantText" presStyleLbl="alignAccFollowNode1" presStyleIdx="2" presStyleCnt="4" custScaleX="119012">
        <dgm:presLayoutVars>
          <dgm:bulletEnabled val="1"/>
        </dgm:presLayoutVars>
      </dgm:prSet>
      <dgm:spPr/>
    </dgm:pt>
    <dgm:pt modelId="{343AE23A-0F3E-4B9B-A89D-DD90DD1A0343}" type="pres">
      <dgm:prSet presAssocID="{CF550BD5-A8C0-44A6-A126-C380A7F922A3}" presName="sp" presStyleCnt="0"/>
      <dgm:spPr/>
    </dgm:pt>
    <dgm:pt modelId="{EFFFBA4E-0E4B-4A05-845A-680216110374}" type="pres">
      <dgm:prSet presAssocID="{41585E5F-96A3-4F6B-BC7E-3C3E05347C08}" presName="linNode" presStyleCnt="0"/>
      <dgm:spPr/>
    </dgm:pt>
    <dgm:pt modelId="{084690A0-8DBA-40EA-AC65-C0C79263C988}" type="pres">
      <dgm:prSet presAssocID="{41585E5F-96A3-4F6B-BC7E-3C3E05347C08}" presName="parentText" presStyleLbl="node1" presStyleIdx="3" presStyleCnt="4" custScaleX="62713">
        <dgm:presLayoutVars>
          <dgm:chMax val="1"/>
          <dgm:bulletEnabled val="1"/>
        </dgm:presLayoutVars>
      </dgm:prSet>
      <dgm:spPr/>
    </dgm:pt>
    <dgm:pt modelId="{195970D6-D265-4B2E-A36D-2FE48C733298}" type="pres">
      <dgm:prSet presAssocID="{41585E5F-96A3-4F6B-BC7E-3C3E05347C08}" presName="descendantText" presStyleLbl="alignAccFollowNode1" presStyleIdx="3" presStyleCnt="4" custScaleX="126339" custLinFactNeighborX="8183" custLinFactNeighborY="-4897">
        <dgm:presLayoutVars>
          <dgm:bulletEnabled val="1"/>
        </dgm:presLayoutVars>
      </dgm:prSet>
      <dgm:spPr/>
    </dgm:pt>
  </dgm:ptLst>
  <dgm:cxnLst>
    <dgm:cxn modelId="{67B25308-0168-459A-A1AD-635492CC7FA9}" srcId="{7FCBADCD-A453-4697-A514-4FED1A7D00CA}" destId="{7729D728-5B14-4382-A379-49BB6FA92CC0}" srcOrd="0" destOrd="0" parTransId="{4DA4F4CD-F08F-4377-8F62-E11557E49B23}" sibTransId="{86075F7C-B13C-44FE-8A89-12E1CDE1A71C}"/>
    <dgm:cxn modelId="{BB032B26-7F3B-4787-8AC0-F7AF4FB69A3D}" srcId="{E40BF948-5EEA-4FAA-9710-1D34AFD7F9D0}" destId="{D5F7DA39-15ED-45FD-BDF5-171358539490}" srcOrd="0" destOrd="0" parTransId="{08B8A369-F0A2-4F4D-A1E9-65C8ED2BC842}" sibTransId="{646A18F1-24EF-4174-B987-BB5EE717BA58}"/>
    <dgm:cxn modelId="{07050D27-57D9-49D6-83EC-95F8FA865477}" type="presOf" srcId="{7FCBADCD-A453-4697-A514-4FED1A7D00CA}" destId="{063FD32C-4BAE-4664-8D91-FC5C8F6A584A}" srcOrd="0" destOrd="0" presId="urn:microsoft.com/office/officeart/2005/8/layout/vList5"/>
    <dgm:cxn modelId="{D1062527-773E-4EB7-879B-CC8B12C307E6}" type="presOf" srcId="{E40BF948-5EEA-4FAA-9710-1D34AFD7F9D0}" destId="{F0A8E948-A9FE-4AF1-BEE9-05298273856E}" srcOrd="0" destOrd="0" presId="urn:microsoft.com/office/officeart/2005/8/layout/vList5"/>
    <dgm:cxn modelId="{393D8631-FC42-46B1-BCA0-585200BCD504}" srcId="{AF4F7088-0C9E-40C7-8F1F-24B8EB2DEB90}" destId="{E40BF948-5EEA-4FAA-9710-1D34AFD7F9D0}" srcOrd="1" destOrd="0" parTransId="{2369FDB8-0173-484E-B189-05F2DF80227F}" sibTransId="{35E8CC85-62D4-44A1-980F-0C4A1655CB96}"/>
    <dgm:cxn modelId="{DBDB6B32-C181-4CC4-9EDB-538C67BEC48E}" type="presOf" srcId="{41585E5F-96A3-4F6B-BC7E-3C3E05347C08}" destId="{084690A0-8DBA-40EA-AC65-C0C79263C988}" srcOrd="0" destOrd="0" presId="urn:microsoft.com/office/officeart/2005/8/layout/vList5"/>
    <dgm:cxn modelId="{402D2433-0438-4EDE-8F3C-9875096B0E92}" srcId="{41585E5F-96A3-4F6B-BC7E-3C3E05347C08}" destId="{BB166951-9C2E-4671-8C61-99B3CFF3D98C}" srcOrd="0" destOrd="0" parTransId="{D9DEFA9A-0869-49BA-A07A-0383F168EB13}" sibTransId="{87FAA473-AE4F-47C3-855C-78F51C63F6CC}"/>
    <dgm:cxn modelId="{D8305A40-8162-451C-9F72-BEEC15BC89E2}" srcId="{AF4F7088-0C9E-40C7-8F1F-24B8EB2DEB90}" destId="{CA3D2616-59CF-426A-A552-F5C0A102A184}" srcOrd="2" destOrd="0" parTransId="{23601F37-D2CC-45FE-BF4C-C18E42F6BFC5}" sibTransId="{CF550BD5-A8C0-44A6-A126-C380A7F922A3}"/>
    <dgm:cxn modelId="{A1BB0F61-C115-4D8E-8EED-DB2C91828660}" type="presOf" srcId="{BB166951-9C2E-4671-8C61-99B3CFF3D98C}" destId="{195970D6-D265-4B2E-A36D-2FE48C733298}" srcOrd="0" destOrd="0" presId="urn:microsoft.com/office/officeart/2005/8/layout/vList5"/>
    <dgm:cxn modelId="{1CED6048-9DC3-4C9A-943E-27282A067BDF}" type="presOf" srcId="{CA3D2616-59CF-426A-A552-F5C0A102A184}" destId="{4421EB4B-94B9-4048-A2CD-EB81EC268A6D}" srcOrd="0" destOrd="0" presId="urn:microsoft.com/office/officeart/2005/8/layout/vList5"/>
    <dgm:cxn modelId="{4AB40D87-0C18-4A65-8126-9CB326F20AD5}" srcId="{AF4F7088-0C9E-40C7-8F1F-24B8EB2DEB90}" destId="{41585E5F-96A3-4F6B-BC7E-3C3E05347C08}" srcOrd="3" destOrd="0" parTransId="{EC835319-D1A5-40BE-99AC-DF652B2776C6}" sibTransId="{4163CC10-4708-4A87-935A-53CB435287AA}"/>
    <dgm:cxn modelId="{B0755D89-0E14-44F7-833F-C9E74AFA4E18}" srcId="{AF4F7088-0C9E-40C7-8F1F-24B8EB2DEB90}" destId="{7FCBADCD-A453-4697-A514-4FED1A7D00CA}" srcOrd="0" destOrd="0" parTransId="{147D2453-3704-4C69-ADE6-D3528552D67B}" sibTransId="{4E2BF84A-E102-4E1B-ABAB-2DD5A1A1BE15}"/>
    <dgm:cxn modelId="{3D2086A0-2CF2-459E-A743-9A77C8D3DAC4}" type="presOf" srcId="{A5539E38-5D12-46D6-9C90-ADDBFE2464C9}" destId="{1082E36C-EB25-4EEE-AB21-EA56B7A8F2B2}" srcOrd="0" destOrd="0" presId="urn:microsoft.com/office/officeart/2005/8/layout/vList5"/>
    <dgm:cxn modelId="{C7EB67B9-A90C-4CF6-B2B0-0B0E7DE274BE}" type="presOf" srcId="{D5F7DA39-15ED-45FD-BDF5-171358539490}" destId="{A9BA5147-A934-4DCA-8219-9A1FBE6438F7}" srcOrd="0" destOrd="0" presId="urn:microsoft.com/office/officeart/2005/8/layout/vList5"/>
    <dgm:cxn modelId="{BC3054BB-8FA0-47F4-893D-92EFDED63855}" type="presOf" srcId="{AF4F7088-0C9E-40C7-8F1F-24B8EB2DEB90}" destId="{4B014522-B4EC-460B-87B7-98C94A9B351B}" srcOrd="0" destOrd="0" presId="urn:microsoft.com/office/officeart/2005/8/layout/vList5"/>
    <dgm:cxn modelId="{BEF3EFEA-51DE-445B-8BED-C051E7FA2FF8}" srcId="{CA3D2616-59CF-426A-A552-F5C0A102A184}" destId="{A5539E38-5D12-46D6-9C90-ADDBFE2464C9}" srcOrd="0" destOrd="0" parTransId="{386A5F47-65E3-4104-AF9A-067FDD846712}" sibTransId="{7309E02A-F9A9-4B1E-9C77-B69378B949C4}"/>
    <dgm:cxn modelId="{7CDBD4EF-AA3B-49C1-ABFD-6A0044466980}" type="presOf" srcId="{7729D728-5B14-4382-A379-49BB6FA92CC0}" destId="{8C1781BB-ACE3-4BAA-8B03-2302BFF075E2}" srcOrd="0" destOrd="0" presId="urn:microsoft.com/office/officeart/2005/8/layout/vList5"/>
    <dgm:cxn modelId="{6A032A8A-9E95-4B4D-98E3-53FC56889B20}" type="presParOf" srcId="{4B014522-B4EC-460B-87B7-98C94A9B351B}" destId="{7326E541-B49B-4195-B823-CFB6E0967E4F}" srcOrd="0" destOrd="0" presId="urn:microsoft.com/office/officeart/2005/8/layout/vList5"/>
    <dgm:cxn modelId="{92532F91-6E30-4B7E-A50A-89105289EE42}" type="presParOf" srcId="{7326E541-B49B-4195-B823-CFB6E0967E4F}" destId="{063FD32C-4BAE-4664-8D91-FC5C8F6A584A}" srcOrd="0" destOrd="0" presId="urn:microsoft.com/office/officeart/2005/8/layout/vList5"/>
    <dgm:cxn modelId="{5E3FFACC-1632-4D6E-972B-1B1CA7EBBE7C}" type="presParOf" srcId="{7326E541-B49B-4195-B823-CFB6E0967E4F}" destId="{8C1781BB-ACE3-4BAA-8B03-2302BFF075E2}" srcOrd="1" destOrd="0" presId="urn:microsoft.com/office/officeart/2005/8/layout/vList5"/>
    <dgm:cxn modelId="{CF606F4E-FBCC-43CC-83FD-C274EBEA89E1}" type="presParOf" srcId="{4B014522-B4EC-460B-87B7-98C94A9B351B}" destId="{CDFA22C6-28A0-47E9-9EEE-AA8C64862B7E}" srcOrd="1" destOrd="0" presId="urn:microsoft.com/office/officeart/2005/8/layout/vList5"/>
    <dgm:cxn modelId="{E269609D-7564-4736-92EE-FFD101166777}" type="presParOf" srcId="{4B014522-B4EC-460B-87B7-98C94A9B351B}" destId="{DF50258B-6FA5-442E-993D-47EA0575B567}" srcOrd="2" destOrd="0" presId="urn:microsoft.com/office/officeart/2005/8/layout/vList5"/>
    <dgm:cxn modelId="{413DF132-640D-447C-B779-02B8BF0CB338}" type="presParOf" srcId="{DF50258B-6FA5-442E-993D-47EA0575B567}" destId="{F0A8E948-A9FE-4AF1-BEE9-05298273856E}" srcOrd="0" destOrd="0" presId="urn:microsoft.com/office/officeart/2005/8/layout/vList5"/>
    <dgm:cxn modelId="{D38BB8EF-50AD-4DCD-AF9A-996943F05A45}" type="presParOf" srcId="{DF50258B-6FA5-442E-993D-47EA0575B567}" destId="{A9BA5147-A934-4DCA-8219-9A1FBE6438F7}" srcOrd="1" destOrd="0" presId="urn:microsoft.com/office/officeart/2005/8/layout/vList5"/>
    <dgm:cxn modelId="{9DF2E4E1-1EBC-4F9F-8D7D-49F29B79C3D4}" type="presParOf" srcId="{4B014522-B4EC-460B-87B7-98C94A9B351B}" destId="{285ACB7A-B6D9-480F-8151-A905E3A42A96}" srcOrd="3" destOrd="0" presId="urn:microsoft.com/office/officeart/2005/8/layout/vList5"/>
    <dgm:cxn modelId="{1A66258D-31F1-4191-9DE3-42E3C3052B69}" type="presParOf" srcId="{4B014522-B4EC-460B-87B7-98C94A9B351B}" destId="{E5E5DA5C-A28D-47DB-8727-E35EE8BD703E}" srcOrd="4" destOrd="0" presId="urn:microsoft.com/office/officeart/2005/8/layout/vList5"/>
    <dgm:cxn modelId="{EB3655FB-6FC7-47E8-AB1E-28BD06150EF7}" type="presParOf" srcId="{E5E5DA5C-A28D-47DB-8727-E35EE8BD703E}" destId="{4421EB4B-94B9-4048-A2CD-EB81EC268A6D}" srcOrd="0" destOrd="0" presId="urn:microsoft.com/office/officeart/2005/8/layout/vList5"/>
    <dgm:cxn modelId="{D909B32E-B2BE-4DC7-A615-669E1E29C642}" type="presParOf" srcId="{E5E5DA5C-A28D-47DB-8727-E35EE8BD703E}" destId="{1082E36C-EB25-4EEE-AB21-EA56B7A8F2B2}" srcOrd="1" destOrd="0" presId="urn:microsoft.com/office/officeart/2005/8/layout/vList5"/>
    <dgm:cxn modelId="{070CD3D0-4C19-45CF-A7A2-06EFCA261E81}" type="presParOf" srcId="{4B014522-B4EC-460B-87B7-98C94A9B351B}" destId="{343AE23A-0F3E-4B9B-A89D-DD90DD1A0343}" srcOrd="5" destOrd="0" presId="urn:microsoft.com/office/officeart/2005/8/layout/vList5"/>
    <dgm:cxn modelId="{F812A5BC-AC56-4EFE-8837-527B00667B4B}" type="presParOf" srcId="{4B014522-B4EC-460B-87B7-98C94A9B351B}" destId="{EFFFBA4E-0E4B-4A05-845A-680216110374}" srcOrd="6" destOrd="0" presId="urn:microsoft.com/office/officeart/2005/8/layout/vList5"/>
    <dgm:cxn modelId="{DDB0DBFD-C395-4854-834E-CB1E18D56C9D}" type="presParOf" srcId="{EFFFBA4E-0E4B-4A05-845A-680216110374}" destId="{084690A0-8DBA-40EA-AC65-C0C79263C988}" srcOrd="0" destOrd="0" presId="urn:microsoft.com/office/officeart/2005/8/layout/vList5"/>
    <dgm:cxn modelId="{9BBF1D96-760F-4664-8D76-3D5FE1E3520E}" type="presParOf" srcId="{EFFFBA4E-0E4B-4A05-845A-680216110374}" destId="{195970D6-D265-4B2E-A36D-2FE48C7332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781BB-ACE3-4BAA-8B03-2302BFF075E2}">
      <dsp:nvSpPr>
        <dsp:cNvPr id="0" name=""/>
        <dsp:cNvSpPr/>
      </dsp:nvSpPr>
      <dsp:spPr>
        <a:xfrm rot="5400000">
          <a:off x="4971431" y="-2833185"/>
          <a:ext cx="917964" cy="681859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600" kern="1200" dirty="0"/>
            <a:t>Consultas registros de la base de datos que satisfagan un criterio.</a:t>
          </a:r>
          <a:endParaRPr lang="es-PE" sz="2600" kern="1200" dirty="0"/>
        </a:p>
      </dsp:txBody>
      <dsp:txXfrm rot="-5400000">
        <a:off x="2021115" y="161942"/>
        <a:ext cx="6773786" cy="828342"/>
      </dsp:txXfrm>
    </dsp:sp>
    <dsp:sp modelId="{063FD32C-4BAE-4664-8D91-FC5C8F6A584A}">
      <dsp:nvSpPr>
        <dsp:cNvPr id="0" name=""/>
        <dsp:cNvSpPr/>
      </dsp:nvSpPr>
      <dsp:spPr>
        <a:xfrm>
          <a:off x="30" y="2385"/>
          <a:ext cx="2021084" cy="11474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 dirty="0" err="1"/>
            <a:t>Select</a:t>
          </a:r>
          <a:r>
            <a:rPr lang="es-ES_tradnl" sz="4000" kern="1200" dirty="0"/>
            <a:t> </a:t>
          </a:r>
          <a:endParaRPr lang="es-PE" sz="4000" kern="1200" dirty="0"/>
        </a:p>
      </dsp:txBody>
      <dsp:txXfrm>
        <a:off x="56044" y="58399"/>
        <a:ext cx="1909056" cy="1035427"/>
      </dsp:txXfrm>
    </dsp:sp>
    <dsp:sp modelId="{A9BA5147-A934-4DCA-8219-9A1FBE6438F7}">
      <dsp:nvSpPr>
        <dsp:cNvPr id="0" name=""/>
        <dsp:cNvSpPr/>
      </dsp:nvSpPr>
      <dsp:spPr>
        <a:xfrm rot="5400000">
          <a:off x="4971431" y="-1628357"/>
          <a:ext cx="917964" cy="681859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600" kern="1200" dirty="0"/>
            <a:t>Cargar lotes de datos en la base de datos. </a:t>
          </a:r>
          <a:endParaRPr lang="es-PE" sz="2600" kern="1200" dirty="0"/>
        </a:p>
      </dsp:txBody>
      <dsp:txXfrm rot="-5400000">
        <a:off x="2021115" y="1366770"/>
        <a:ext cx="6773786" cy="828342"/>
      </dsp:txXfrm>
    </dsp:sp>
    <dsp:sp modelId="{F0A8E948-A9FE-4AF1-BEE9-05298273856E}">
      <dsp:nvSpPr>
        <dsp:cNvPr id="0" name=""/>
        <dsp:cNvSpPr/>
      </dsp:nvSpPr>
      <dsp:spPr>
        <a:xfrm>
          <a:off x="30" y="1207213"/>
          <a:ext cx="2021084" cy="11474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 dirty="0" err="1"/>
            <a:t>Insert</a:t>
          </a:r>
          <a:r>
            <a:rPr lang="es-ES_tradnl" sz="4000" kern="1200" dirty="0"/>
            <a:t> </a:t>
          </a:r>
          <a:endParaRPr lang="es-PE" sz="4000" kern="1200" dirty="0"/>
        </a:p>
      </dsp:txBody>
      <dsp:txXfrm>
        <a:off x="56044" y="1263227"/>
        <a:ext cx="1909056" cy="1035427"/>
      </dsp:txXfrm>
    </dsp:sp>
    <dsp:sp modelId="{1082E36C-EB25-4EEE-AB21-EA56B7A8F2B2}">
      <dsp:nvSpPr>
        <dsp:cNvPr id="0" name=""/>
        <dsp:cNvSpPr/>
      </dsp:nvSpPr>
      <dsp:spPr>
        <a:xfrm rot="5400000">
          <a:off x="4971431" y="-423529"/>
          <a:ext cx="917964" cy="681859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600" kern="1200" dirty="0"/>
            <a:t>Modifica valores de los campos y registros.</a:t>
          </a:r>
          <a:endParaRPr lang="es-PE" sz="2600" kern="1200" dirty="0"/>
        </a:p>
      </dsp:txBody>
      <dsp:txXfrm rot="-5400000">
        <a:off x="2021115" y="2571598"/>
        <a:ext cx="6773786" cy="828342"/>
      </dsp:txXfrm>
    </dsp:sp>
    <dsp:sp modelId="{4421EB4B-94B9-4048-A2CD-EB81EC268A6D}">
      <dsp:nvSpPr>
        <dsp:cNvPr id="0" name=""/>
        <dsp:cNvSpPr/>
      </dsp:nvSpPr>
      <dsp:spPr>
        <a:xfrm>
          <a:off x="30" y="2412041"/>
          <a:ext cx="2021084" cy="11474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 dirty="0" err="1"/>
            <a:t>Update</a:t>
          </a:r>
          <a:endParaRPr lang="es-PE" sz="4000" kern="1200" dirty="0"/>
        </a:p>
      </dsp:txBody>
      <dsp:txXfrm>
        <a:off x="56044" y="2468055"/>
        <a:ext cx="1909056" cy="1035427"/>
      </dsp:txXfrm>
    </dsp:sp>
    <dsp:sp modelId="{195970D6-D265-4B2E-A36D-2FE48C733298}">
      <dsp:nvSpPr>
        <dsp:cNvPr id="0" name=""/>
        <dsp:cNvSpPr/>
      </dsp:nvSpPr>
      <dsp:spPr>
        <a:xfrm rot="5400000">
          <a:off x="4994081" y="646620"/>
          <a:ext cx="917964" cy="699804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600" kern="1200" dirty="0"/>
            <a:t>Elimina registros de una tabla de una base de datos.</a:t>
          </a:r>
          <a:endParaRPr lang="es-PE" sz="2600" kern="1200" dirty="0"/>
        </a:p>
      </dsp:txBody>
      <dsp:txXfrm rot="-5400000">
        <a:off x="1954039" y="3731474"/>
        <a:ext cx="6953238" cy="828342"/>
      </dsp:txXfrm>
    </dsp:sp>
    <dsp:sp modelId="{084690A0-8DBA-40EA-AC65-C0C79263C988}">
      <dsp:nvSpPr>
        <dsp:cNvPr id="0" name=""/>
        <dsp:cNvSpPr/>
      </dsp:nvSpPr>
      <dsp:spPr>
        <a:xfrm>
          <a:off x="30" y="3616869"/>
          <a:ext cx="1953977" cy="11474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000" kern="1200" dirty="0" err="1"/>
            <a:t>Delete</a:t>
          </a:r>
          <a:r>
            <a:rPr lang="es-ES_tradnl" sz="4000" kern="1200" dirty="0"/>
            <a:t> </a:t>
          </a:r>
          <a:endParaRPr lang="es-PE" sz="4000" kern="1200" dirty="0"/>
        </a:p>
      </dsp:txBody>
      <dsp:txXfrm>
        <a:off x="56044" y="3672883"/>
        <a:ext cx="1841949" cy="103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5DB85-1776-C201-6D0C-BEFC186A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C1D7D-0798-FA99-A939-9C66C823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7BF4C-CAA5-0BD3-6552-8D11026F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F7120-DE68-EFD6-8B42-8E65DC8E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4069D-8ABF-CBFB-D315-8E5F82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666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BB285-30DB-487B-10F1-1B3D0744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C6ABE0-4775-A63A-CE33-41046A19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9A25B-C8E4-A60E-C70C-B43A24F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CEFB8-49EA-9EAD-7188-7E4A160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F8A15-89BA-25EA-2A65-4D94B51E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3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9A17A-1363-0912-3368-ED667655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E1DB74-A0D8-7618-8A2D-FC21CE3F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AA7C3-13C7-AC13-E9C0-BE1AB13A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A15DB-966E-285B-C353-5580586F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65296-7D2A-2632-7A10-5D216BDB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3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DC9AB-3593-794E-BD53-78A0D89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EDE64-E978-58A9-B596-6FE377B2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72D20-38A8-60D8-CA41-7374FE51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D04DD-2C12-5744-73FE-230128E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36634-E5AE-AC01-0DCC-6B5CEAE3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2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0D6B2-9074-F773-80B1-30D16C2E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8CE55-CA8A-4447-A66F-38433552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64670-9564-A8B2-3BB0-6222DACB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3DB64-7757-F415-20E5-2F3170BE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F3B27-22EB-F6D6-5CF0-E7FA608F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86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425D-CEA2-8372-4761-7025A6C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6D974-2A64-1843-74C4-8CABBB25D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DBA4AB-56DF-5F22-E043-158A5E79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57B18-15AE-0602-E8DE-2AB2541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DE240-E0D7-A055-1D6E-4E46210B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15A9A-E59F-13CA-338F-EEAA7C26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7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DF823-33EE-491C-D787-57069C30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D37A9-2DAF-80E2-1F34-F55BF2E7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0E3737-3511-86BE-5CEF-FD2B05B1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DF2A8-CCB7-DE35-0378-03D6CFE42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7C8DB8-BDF2-D260-2D3E-2F2B049DE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557F53-AB22-F80A-39A8-5E1650A2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2EADE-72C6-C9D4-F7D8-1F5D585C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CE1954-67EB-04F9-8492-1EFEE9E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59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EE63-03FE-2497-D6A9-4825D229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1CE02D-260D-652D-A381-9DC90770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57F5FA-96B5-363A-A6B5-F62FC818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B638BE-736B-80E7-2F87-62179296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9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DD7673-ABE7-D7B8-BB69-3E43B4EF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200D6D-7712-F6A5-522C-7BE719DB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C3F7E3-A522-24FE-0B93-0EFB928E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6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C837-CB54-994F-B95C-B1769D62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70BE3-327B-77C5-CA4A-DAC72020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70DA6-1355-22A7-B401-210052B0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9832B-088E-F4A6-98BC-3B546C96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FEC6D-AEA7-EEEA-0A4F-3BC105CA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D171F2-7863-E867-5913-A32CF00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61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BF40-336A-A877-FAB7-C541C4C7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066D2A-7249-D3BC-1878-1CB51176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E6E6D-9F08-C5A9-026F-A7E87B78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193D-C1F8-D946-BE8C-1BAF04A0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71C22-056E-B28B-EE42-05BAA8EA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DD3B3-B524-A303-0C82-C9CF1880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9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70418E-A4A8-88E5-928B-AE6791E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039DF3-3CE2-9E98-6529-09EC5EC9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283E2-2DE5-48A5-FD01-273782C8D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6475-724A-46B3-8C7A-E4E7C02EA3A5}" type="datetimeFigureOut">
              <a:rPr lang="es-PE" smtClean="0"/>
              <a:t>4/12/2023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8DF4D-35F4-E799-481A-3F6B351D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C0AEE-713F-36E0-177D-22C383605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A4A7-7B1C-457E-B6A3-E5B0ACC5B5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482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80DD4-6309-6140-5AA0-FEAE5C4D8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DML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8356C-BE8C-BA27-0F9B-ED9B07137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C.O.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16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6615BD07-0C68-8B53-141A-B1CB7729077B}"/>
              </a:ext>
            </a:extLst>
          </p:cNvPr>
          <p:cNvSpPr txBox="1">
            <a:spLocks/>
          </p:cNvSpPr>
          <p:nvPr/>
        </p:nvSpPr>
        <p:spPr>
          <a:xfrm>
            <a:off x="661100" y="664300"/>
            <a:ext cx="10668366" cy="87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COMANDOS LENGUAJE DE MANIPULACIÓN DE DATOS (DML)</a:t>
            </a:r>
            <a:endParaRPr lang="es-PE" dirty="0"/>
          </a:p>
        </p:txBody>
      </p:sp>
      <p:graphicFrame>
        <p:nvGraphicFramePr>
          <p:cNvPr id="5" name="10 Marcador de contenido">
            <a:extLst>
              <a:ext uri="{FF2B5EF4-FFF2-40B4-BE49-F238E27FC236}">
                <a16:creationId xmlns:a16="http://schemas.microsoft.com/office/drawing/2014/main" id="{F7A568CC-F031-BEA2-DD8A-51D118108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64607"/>
              </p:ext>
            </p:extLst>
          </p:nvPr>
        </p:nvGraphicFramePr>
        <p:xfrm>
          <a:off x="1072445" y="1317999"/>
          <a:ext cx="8952088" cy="476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6D09-625A-5243-8CDE-37952D6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Select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36A25-ED25-44AF-2AB7-42D60D17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SELECT * FROM oficina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SELECT </a:t>
            </a:r>
            <a:r>
              <a:rPr lang="es-PE" dirty="0" err="1"/>
              <a:t>codigo</a:t>
            </a:r>
            <a:r>
              <a:rPr lang="es-PE" dirty="0"/>
              <a:t>, nombre FROM oficina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SELECT </a:t>
            </a:r>
            <a:r>
              <a:rPr lang="es-PE" dirty="0" err="1"/>
              <a:t>o.codigo</a:t>
            </a:r>
            <a:r>
              <a:rPr lang="es-PE" dirty="0"/>
              <a:t>, </a:t>
            </a:r>
            <a:r>
              <a:rPr lang="es-PE" dirty="0" err="1"/>
              <a:t>o.nombre</a:t>
            </a:r>
            <a:r>
              <a:rPr lang="es-PE" dirty="0"/>
              <a:t> FROM oficina 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SELECT </a:t>
            </a:r>
            <a:r>
              <a:rPr lang="es-PE" dirty="0" err="1"/>
              <a:t>codigo</a:t>
            </a:r>
            <a:r>
              <a:rPr lang="es-PE" dirty="0"/>
              <a:t> AS </a:t>
            </a:r>
            <a:r>
              <a:rPr lang="es-PE" dirty="0" err="1"/>
              <a:t>cod</a:t>
            </a:r>
            <a:r>
              <a:rPr lang="es-PE" dirty="0"/>
              <a:t>, nombre AS </a:t>
            </a:r>
            <a:r>
              <a:rPr lang="es-PE" dirty="0" err="1"/>
              <a:t>nom</a:t>
            </a:r>
            <a:r>
              <a:rPr lang="es-PE" dirty="0"/>
              <a:t> FROM oficina</a:t>
            </a:r>
          </a:p>
        </p:txBody>
      </p:sp>
    </p:spTree>
    <p:extLst>
      <p:ext uri="{BB962C8B-B14F-4D97-AF65-F5344CB8AC3E}">
        <p14:creationId xmlns:p14="http://schemas.microsoft.com/office/powerpoint/2010/main" val="719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85DDE-51F8-40CE-E129-6D126085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Insert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8E468-B0FC-9878-91D7-E77BE1AB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400" b="1" dirty="0"/>
              <a:t>INSERT INTO oficina (</a:t>
            </a:r>
            <a:r>
              <a:rPr lang="es-ES" sz="4400" b="1" dirty="0" err="1"/>
              <a:t>codigo</a:t>
            </a:r>
            <a:r>
              <a:rPr lang="es-ES" sz="4400" b="1" dirty="0"/>
              <a:t>, nombre, nivel) VALUE (5,"INFORMATIVA","1")</a:t>
            </a:r>
            <a:endParaRPr lang="es-PE" sz="4400" b="1" dirty="0"/>
          </a:p>
        </p:txBody>
      </p:sp>
    </p:spTree>
    <p:extLst>
      <p:ext uri="{BB962C8B-B14F-4D97-AF65-F5344CB8AC3E}">
        <p14:creationId xmlns:p14="http://schemas.microsoft.com/office/powerpoint/2010/main" val="114435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E0C4C-117C-AD13-3DC3-211E9397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Update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B058B-853C-257E-D6BE-0EFBC452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4000" b="1" dirty="0"/>
              <a:t>UPDATE oficina SET NOMBRE = "GERENCIA DE INFORMATICA" WHERE CODIGO = 5</a:t>
            </a:r>
          </a:p>
        </p:txBody>
      </p:sp>
    </p:spTree>
    <p:extLst>
      <p:ext uri="{BB962C8B-B14F-4D97-AF65-F5344CB8AC3E}">
        <p14:creationId xmlns:p14="http://schemas.microsoft.com/office/powerpoint/2010/main" val="33000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0B41-ACA5-C4AF-160E-0A0E1F42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Delete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61F82-5EB8-F4E6-C906-A6C559C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4000" b="1" dirty="0"/>
              <a:t>DELETE FROM requisitos WHERE CODIGO =?</a:t>
            </a:r>
          </a:p>
        </p:txBody>
      </p:sp>
    </p:spTree>
    <p:extLst>
      <p:ext uri="{BB962C8B-B14F-4D97-AF65-F5344CB8AC3E}">
        <p14:creationId xmlns:p14="http://schemas.microsoft.com/office/powerpoint/2010/main" val="2747779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DML</vt:lpstr>
      <vt:lpstr>Presentación de PowerPoint</vt:lpstr>
      <vt:lpstr>Select</vt:lpstr>
      <vt:lpstr>Insert</vt:lpstr>
      <vt:lpstr>Update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</dc:title>
  <dc:creator>Reivaj</dc:creator>
  <cp:lastModifiedBy>Reivaj</cp:lastModifiedBy>
  <cp:revision>2</cp:revision>
  <dcterms:created xsi:type="dcterms:W3CDTF">2023-12-04T14:29:22Z</dcterms:created>
  <dcterms:modified xsi:type="dcterms:W3CDTF">2023-12-04T14:47:36Z</dcterms:modified>
</cp:coreProperties>
</file>