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7" r:id="rId4"/>
    <p:sldId id="261" r:id="rId5"/>
    <p:sldId id="262" r:id="rId6"/>
    <p:sldId id="268" r:id="rId7"/>
    <p:sldId id="269" r:id="rId8"/>
    <p:sldId id="270" r:id="rId9"/>
    <p:sldId id="271" r:id="rId10"/>
    <p:sldId id="272" r:id="rId11"/>
    <p:sldId id="263" r:id="rId12"/>
    <p:sldId id="266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1A6795A-362C-4400-9983-6CF830D1EDA7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4C64CF9-DC93-46DE-AF54-80086AE997E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1052736"/>
            <a:ext cx="7851648" cy="923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419" dirty="0" smtClean="0">
                <a:solidFill>
                  <a:schemeClr val="bg1"/>
                </a:solidFill>
              </a:rPr>
              <a:t>VII - DEVATHON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636912"/>
            <a:ext cx="2016224" cy="20400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2 Subtítulo"/>
          <p:cNvSpPr txBox="1">
            <a:spLocks/>
          </p:cNvSpPr>
          <p:nvPr/>
        </p:nvSpPr>
        <p:spPr>
          <a:xfrm>
            <a:off x="2015880" y="5321144"/>
            <a:ext cx="5112240" cy="576064"/>
          </a:xfrm>
          <a:prstGeom prst="rect">
            <a:avLst/>
          </a:prstGeom>
        </p:spPr>
        <p:txBody>
          <a:bodyPr/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None/>
            </a:pPr>
            <a:r>
              <a:rPr lang="es-419" dirty="0" smtClean="0">
                <a:solidFill>
                  <a:schemeClr val="bg1"/>
                </a:solidFill>
              </a:rPr>
              <a:t>Team  N° 5.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9531" y="260648"/>
            <a:ext cx="4608512" cy="86409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SlowMovies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327345" y="1481286"/>
            <a:ext cx="2329495" cy="369332"/>
          </a:xfrm>
          <a:prstGeom prst="rect">
            <a:avLst/>
          </a:prstGeom>
          <a:solidFill>
            <a:srgbClr val="9966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Notificación Email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611560" y="2276872"/>
            <a:ext cx="1951233" cy="33855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600" dirty="0" smtClean="0">
                <a:solidFill>
                  <a:schemeClr val="bg1"/>
                </a:solidFill>
              </a:rPr>
              <a:t>Bienvenida.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051932" y="2276872"/>
            <a:ext cx="2880320" cy="33855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600" dirty="0" smtClean="0">
                <a:solidFill>
                  <a:schemeClr val="bg1"/>
                </a:solidFill>
              </a:rPr>
              <a:t>Recuperación de contraseña.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468646" y="2276872"/>
            <a:ext cx="1951233" cy="33855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sz="1600" dirty="0" smtClean="0">
                <a:solidFill>
                  <a:schemeClr val="bg1"/>
                </a:solidFill>
              </a:rPr>
              <a:t>Recibo.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07" y="2983651"/>
            <a:ext cx="2402970" cy="337039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99" y="3011210"/>
            <a:ext cx="2271713" cy="2847975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16575"/>
            <a:ext cx="2289600" cy="2708240"/>
          </a:xfrm>
          <a:prstGeom prst="rect">
            <a:avLst/>
          </a:prstGeom>
          <a:noFill/>
          <a:ln>
            <a:noFill/>
          </a:ln>
          <a:effectLst/>
          <a:scene3d>
            <a:camera prst="perspectiveRight"/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14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620688"/>
            <a:ext cx="6120680" cy="86409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Tablas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Entidades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8" y="1538218"/>
            <a:ext cx="7236296" cy="475405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6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692696"/>
            <a:ext cx="6120680" cy="86409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Documentación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8" y="2636912"/>
            <a:ext cx="7327372" cy="321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284213" y="2052221"/>
            <a:ext cx="2329495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Swagger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2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9052" y="5229200"/>
            <a:ext cx="6120680" cy="86409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Fin..!!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83568" y="1052736"/>
            <a:ext cx="7851648" cy="923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419" dirty="0" smtClean="0">
                <a:solidFill>
                  <a:schemeClr val="bg1"/>
                </a:solidFill>
              </a:rPr>
              <a:t>VII - DEVATHON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636912"/>
            <a:ext cx="2016224" cy="20400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07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7928" y="912365"/>
            <a:ext cx="5266928" cy="8640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¿</a:t>
            </a:r>
            <a:r>
              <a:rPr lang="en-US" dirty="0" err="1">
                <a:solidFill>
                  <a:schemeClr val="bg1"/>
                </a:solidFill>
              </a:rPr>
              <a:t>Quiénes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somos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5954142" y="2282908"/>
            <a:ext cx="230425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2282908"/>
            <a:ext cx="2304256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Frontend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489145" y="6123696"/>
            <a:ext cx="1812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b="1" dirty="0" smtClean="0">
                <a:solidFill>
                  <a:schemeClr val="bg1"/>
                </a:solidFill>
              </a:rPr>
              <a:t>Joams Mogro Gomez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15616" y="5248843"/>
            <a:ext cx="169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b="1" dirty="0" smtClean="0">
                <a:solidFill>
                  <a:schemeClr val="bg1"/>
                </a:solidFill>
              </a:rPr>
              <a:t>Mohtadi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106270" y="4401467"/>
            <a:ext cx="169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Danny </a:t>
            </a:r>
            <a:r>
              <a:rPr lang="en-US" sz="1100" b="1" dirty="0" smtClean="0">
                <a:solidFill>
                  <a:schemeClr val="bg1"/>
                </a:solidFill>
              </a:rPr>
              <a:t> Gonzalez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017841" y="5248843"/>
            <a:ext cx="169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b="1" dirty="0" smtClean="0">
                <a:solidFill>
                  <a:schemeClr val="bg1"/>
                </a:solidFill>
              </a:rPr>
              <a:t>William Mosquera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928888" y="6123696"/>
            <a:ext cx="169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b="1" dirty="0" smtClean="0">
                <a:solidFill>
                  <a:schemeClr val="bg1"/>
                </a:solidFill>
              </a:rPr>
              <a:t>Eublan Mata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16638" y="4401467"/>
            <a:ext cx="1386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Christian Tapia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25" y="5475033"/>
            <a:ext cx="613243" cy="613243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90" y="4579789"/>
            <a:ext cx="612000" cy="612000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37" y="3645024"/>
            <a:ext cx="612000" cy="612000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74" y="4579789"/>
            <a:ext cx="612000" cy="612000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16" y="5475033"/>
            <a:ext cx="612000" cy="612000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89" y="2934714"/>
            <a:ext cx="2032620" cy="2032620"/>
          </a:xfrm>
          <a:prstGeom prst="rect">
            <a:avLst/>
          </a:prstGeom>
        </p:spPr>
      </p:pic>
      <p:sp>
        <p:nvSpPr>
          <p:cNvPr id="19" name="18 CuadroTexto"/>
          <p:cNvSpPr txBox="1"/>
          <p:nvPr/>
        </p:nvSpPr>
        <p:spPr>
          <a:xfrm>
            <a:off x="3945215" y="4782668"/>
            <a:ext cx="1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Team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467389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solidFill>
                  <a:schemeClr val="bg1"/>
                </a:solidFill>
              </a:rPr>
              <a:t>SlowMovies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1" y="3621615"/>
            <a:ext cx="612000" cy="635409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20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412776"/>
            <a:ext cx="3240360" cy="864096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Objetivos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75656" y="2708920"/>
            <a:ext cx="6624736" cy="2520280"/>
          </a:xfrm>
          <a:prstGeom prst="round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  <a:effectLst/>
              </a:rPr>
              <a:t>Ofrecer una plataforma amigable y eficiente.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Integrar un Sistema de Resera de entradas.</a:t>
            </a:r>
            <a:endParaRPr lang="es-ES" dirty="0" smtClean="0">
              <a:solidFill>
                <a:schemeClr val="bg1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Integrar una </a:t>
            </a:r>
            <a:r>
              <a:rPr lang="es-ES" dirty="0" smtClean="0">
                <a:solidFill>
                  <a:schemeClr val="bg1"/>
                </a:solidFill>
                <a:effectLst/>
              </a:rPr>
              <a:t>funcionalidad de pago.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  <a:effectLst/>
              </a:rPr>
              <a:t>Ofrecer películas actualizadas.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Ofrecer Cupones y promociones.</a:t>
            </a:r>
            <a:endParaRPr lang="es-ES" dirty="0" smtClean="0">
              <a:solidFill>
                <a:schemeClr val="bg1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</a:t>
            </a:r>
            <a:r>
              <a:rPr lang="es-ES" dirty="0" smtClean="0">
                <a:solidFill>
                  <a:schemeClr val="bg1"/>
                </a:solidFill>
                <a:effectLst/>
              </a:rPr>
              <a:t>traer un público diverso dentro de las instalaciones</a:t>
            </a:r>
            <a:r>
              <a:rPr lang="es-ES" dirty="0" smtClean="0">
                <a:effectLst/>
              </a:rPr>
              <a:t>.</a:t>
            </a:r>
            <a:endParaRPr lang="es-ES" dirty="0">
              <a:effectLst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7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7864" y="620688"/>
            <a:ext cx="2448272" cy="86409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02784"/>
            <a:ext cx="1692000" cy="16943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18326"/>
            <a:ext cx="1762040" cy="169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01467"/>
            <a:ext cx="1692000" cy="16664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418326"/>
            <a:ext cx="1692000" cy="16585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 t="2053" r="12589" b="34357"/>
          <a:stretch/>
        </p:blipFill>
        <p:spPr>
          <a:xfrm>
            <a:off x="3635896" y="2975677"/>
            <a:ext cx="1970183" cy="176929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10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06023" y="260648"/>
            <a:ext cx="4608512" cy="86409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SlowMovies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r="7741"/>
          <a:stretch/>
        </p:blipFill>
        <p:spPr>
          <a:xfrm>
            <a:off x="755576" y="2132856"/>
            <a:ext cx="2968110" cy="428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r="8150"/>
          <a:stretch/>
        </p:blipFill>
        <p:spPr>
          <a:xfrm>
            <a:off x="4580626" y="2276872"/>
            <a:ext cx="4123428" cy="3564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115616" y="1470932"/>
            <a:ext cx="2329495" cy="369332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Landing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477592" y="1631921"/>
            <a:ext cx="2329495" cy="369332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Cartelera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8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9531" y="260648"/>
            <a:ext cx="4608512" cy="86409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SlowMovies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" r="7993"/>
          <a:stretch/>
        </p:blipFill>
        <p:spPr>
          <a:xfrm>
            <a:off x="467543" y="1548896"/>
            <a:ext cx="3759678" cy="2880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77" y="2060848"/>
            <a:ext cx="3051326" cy="3760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259632" y="5003884"/>
            <a:ext cx="2329495" cy="369332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Registro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567492" y="1422068"/>
            <a:ext cx="2329495" cy="369332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Inicio de Sesión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11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9531" y="260648"/>
            <a:ext cx="4608512" cy="86409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SlowMovies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r="8023"/>
          <a:stretch/>
        </p:blipFill>
        <p:spPr>
          <a:xfrm>
            <a:off x="467544" y="2348880"/>
            <a:ext cx="4226943" cy="4127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7 CuadroTexto"/>
          <p:cNvSpPr txBox="1"/>
          <p:nvPr/>
        </p:nvSpPr>
        <p:spPr>
          <a:xfrm>
            <a:off x="1416267" y="1669450"/>
            <a:ext cx="2329495" cy="369332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Sistema de Reserva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860032" y="3498106"/>
            <a:ext cx="432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>
                <a:solidFill>
                  <a:schemeClr val="bg1"/>
                </a:solidFill>
              </a:rPr>
              <a:t>Selec</a:t>
            </a:r>
            <a:r>
              <a:rPr lang="en-US" sz="1400" dirty="0" smtClean="0">
                <a:solidFill>
                  <a:schemeClr val="bg1"/>
                </a:solidFill>
              </a:rPr>
              <a:t>c</a:t>
            </a:r>
            <a:r>
              <a:rPr lang="es-419" sz="1400" dirty="0" smtClean="0">
                <a:solidFill>
                  <a:schemeClr val="bg1"/>
                </a:solidFill>
              </a:rPr>
              <a:t>ionar  ciudad.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>
                <a:solidFill>
                  <a:schemeClr val="bg1"/>
                </a:solidFill>
              </a:rPr>
              <a:t>Lista películas.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>
                <a:solidFill>
                  <a:schemeClr val="bg1"/>
                </a:solidFill>
              </a:rPr>
              <a:t>Selección de película (Cinema hall- horas).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>
                <a:solidFill>
                  <a:schemeClr val="bg1"/>
                </a:solidFill>
              </a:rPr>
              <a:t>Disponibilidad de Asientos (Libres-Ocupados).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>
                <a:solidFill>
                  <a:schemeClr val="bg1"/>
                </a:solidFill>
              </a:rPr>
              <a:t>Sistema  de espera (5m).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smtClean="0">
                <a:solidFill>
                  <a:schemeClr val="bg1"/>
                </a:solidFill>
              </a:rPr>
              <a:t>Sistema de Pago y notificación.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11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9531" y="260648"/>
            <a:ext cx="4608512" cy="86409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SlowMovies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340896" y="1724157"/>
            <a:ext cx="2329495" cy="369332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Disponibilidad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7951"/>
          <a:stretch/>
        </p:blipFill>
        <p:spPr>
          <a:xfrm>
            <a:off x="539552" y="2348880"/>
            <a:ext cx="3932185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8 CuadroTexto"/>
          <p:cNvSpPr txBox="1"/>
          <p:nvPr/>
        </p:nvSpPr>
        <p:spPr>
          <a:xfrm>
            <a:off x="5778569" y="1724157"/>
            <a:ext cx="2329495" cy="369332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Selec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s-419" dirty="0" smtClean="0">
                <a:solidFill>
                  <a:schemeClr val="bg1"/>
                </a:solidFill>
              </a:rPr>
              <a:t>ión y compra.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r="8077"/>
          <a:stretch/>
        </p:blipFill>
        <p:spPr>
          <a:xfrm>
            <a:off x="5481627" y="2519233"/>
            <a:ext cx="2923377" cy="3331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12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59531" y="260648"/>
            <a:ext cx="4608512" cy="864096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SlowMovies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340896" y="1724157"/>
            <a:ext cx="2329495" cy="369332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Pago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592487" y="2314928"/>
            <a:ext cx="2329495" cy="369332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 smtClean="0">
                <a:solidFill>
                  <a:schemeClr val="bg1"/>
                </a:solidFill>
              </a:rPr>
              <a:t>Notificación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4" y="2643858"/>
            <a:ext cx="3357417" cy="3407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27941"/>
            <a:ext cx="3362358" cy="2232248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949280"/>
            <a:ext cx="746246" cy="74624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4" y="188640"/>
            <a:ext cx="601194" cy="6083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12 CuadroTexto"/>
          <p:cNvSpPr txBox="1"/>
          <p:nvPr/>
        </p:nvSpPr>
        <p:spPr>
          <a:xfrm>
            <a:off x="340071" y="796949"/>
            <a:ext cx="36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900" dirty="0" smtClean="0">
                <a:solidFill>
                  <a:schemeClr val="bg1"/>
                </a:solidFill>
              </a:rPr>
              <a:t>VII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161</Words>
  <Application>Microsoft Office PowerPoint</Application>
  <PresentationFormat>Presentación en pantalla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Elemental</vt:lpstr>
      <vt:lpstr>Presentación de PowerPoint</vt:lpstr>
      <vt:lpstr>¿Quiénes somos?</vt:lpstr>
      <vt:lpstr>Objetivos.</vt:lpstr>
      <vt:lpstr>STACK</vt:lpstr>
      <vt:lpstr>SlowMovies</vt:lpstr>
      <vt:lpstr>SlowMovies</vt:lpstr>
      <vt:lpstr>SlowMovies</vt:lpstr>
      <vt:lpstr>SlowMovies</vt:lpstr>
      <vt:lpstr>SlowMovies</vt:lpstr>
      <vt:lpstr>SlowMovies</vt:lpstr>
      <vt:lpstr>Tablas de Entidades</vt:lpstr>
      <vt:lpstr>Documentación</vt:lpstr>
      <vt:lpstr>Fin..!!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VII - DEVATHON</dc:title>
  <dc:creator>TLD-USER</dc:creator>
  <cp:lastModifiedBy>TLD-USER</cp:lastModifiedBy>
  <cp:revision>23</cp:revision>
  <dcterms:created xsi:type="dcterms:W3CDTF">2024-08-23T10:29:49Z</dcterms:created>
  <dcterms:modified xsi:type="dcterms:W3CDTF">2024-08-23T17:12:23Z</dcterms:modified>
</cp:coreProperties>
</file>