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mart" initials="J" lastIdx="1" clrIdx="0">
    <p:extLst>
      <p:ext uri="{19B8F6BF-5375-455C-9EA6-DF929625EA0E}">
        <p15:presenceInfo xmlns:p15="http://schemas.microsoft.com/office/powerpoint/2012/main" userId="Joom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218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BFC1-2EF8-44CA-B584-EC18E5DD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9DE5-22B6-4CCA-843B-E792B700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B0F1-A281-4C61-ADE7-96D47EFE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CAF6-A10D-4030-8339-8C371794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F39E-93CB-48D2-9EC4-A553C9B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512E-03D6-4437-9154-DEF08D0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C782F-4821-4995-BEA0-5FCDA989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4FC4-E6A7-4BD7-A294-9A973EC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B3AA-4148-4432-859C-8A5990F0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68E5-80A1-4872-98E4-8C3B350F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BF00-55B4-4DFB-8A5B-8BC26AC47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B9459-B7F6-42AA-8E7F-F4B96EC2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F94E-C7B2-4C7D-BD60-1B0F787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F37D-C41A-4D95-8B44-B8972FE8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FB60-EE3A-4C7E-BA83-5113CE9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FB6D-21F0-4993-ADCD-BC54DE83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B77D-E603-4BB7-A2BA-9F9C6217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A7C8-0576-44B0-AFDB-D6F0665D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629A-5990-4703-BAA3-E16469E7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9A5C-58D9-489D-9B99-EEC5530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35D-5D3F-4598-AC1A-6706EFB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104F-F8AE-4FB3-9B6F-031DADA7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B2FF-564E-41C6-981D-071D8C49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D95B-E974-4400-AE6A-0878D40D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27AC-7085-40CB-AEE8-ECC017DA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71E8-5A70-4950-9894-E7456E7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63E0-0398-448C-87E2-0E1EBFDFA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1F78-C1EF-4D39-B3D0-9E9AE030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345F-15AD-4898-A0A9-6A23ABA9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D9FB-D663-479F-AC81-DE6F769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0098-0CFE-4335-B720-FAE35156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AC3-34F0-4262-B854-101B413D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0982-7B7F-4AD8-A38C-EFB25411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DC4C-9353-4EF3-B9EB-069BAA1C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57553-4B95-4FE8-BE1C-18BC12809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64667-02F9-4D20-BE9D-10DDEE801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A12F1-A2F9-47EB-A9C9-294D6E57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FFA3-AC99-4C2D-A367-C6F739DC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196B-ED08-45AC-9B57-9675B850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35A4-0923-4563-82E5-33B1C681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BB52-0A28-4B17-AA32-0727515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050CF-EB0F-4939-83E6-6667CA3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71C05-5993-4C6D-9F72-91526C4E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115D-B19E-4463-A094-884BB1A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1079-F5BA-4780-9D8C-0046EA9A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DA31-A54F-434B-A9B2-D8EB6A1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138B-7488-459E-A7F3-9BBCCD63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091C-F447-4019-B132-1F8B8D71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9CEA0-2BEE-4DCA-B6EA-86A3F1BE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ED001-BBC5-4AAC-A0FA-575778A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BCDF-6412-49C1-8B9F-BD681772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B2ED-AC2E-40F4-8D41-89AC6B2F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4FAF-6183-4DDF-92AA-8C7E907B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27E43-EDF9-4AED-8A46-05B65A676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E6C5-E45E-4258-B9AF-38FB1DF8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09AB-9C8B-4A28-B713-71C293FD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F412-0507-40FD-BAD9-FEDDB8FC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D293-E2CE-4A87-ADA0-100FBCE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33F2A-1FE2-42E4-9A8A-F489C75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229B-F04D-428C-8B67-CB45FFE4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174A-38CF-4D98-835B-60A9D654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C3B-582F-4280-A942-84BB37CFBA5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C4C1-4100-431A-9FAA-AC9BD9F42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F8B7-96E9-4F4E-81B0-85C3E24CB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6CA-D3F9-497F-BCD4-04FE096E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594-811F-4BAB-BC8F-AD744CA4B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528" y="1060317"/>
            <a:ext cx="9838944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8200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 of additional rating dimensions from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4E6E3-C5B2-4F19-AD18-AA0323970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Capstone Project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DSI1011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Joomart Achekeev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8AF59-8BFD-45C6-B03B-D26BE174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9" y="201235"/>
            <a:ext cx="1795878" cy="704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D6903-92B1-4166-9DA6-95587FFA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92" y="5158671"/>
            <a:ext cx="4058216" cy="990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A027F-408F-48D1-B0D1-9A3A2DD7DC3B}"/>
              </a:ext>
            </a:extLst>
          </p:cNvPr>
          <p:cNvSpPr txBox="1"/>
          <p:nvPr/>
        </p:nvSpPr>
        <p:spPr>
          <a:xfrm>
            <a:off x="9785445" y="6521257"/>
            <a:ext cx="248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images and raw data are owned by yelp.com</a:t>
            </a:r>
          </a:p>
        </p:txBody>
      </p:sp>
    </p:spTree>
    <p:extLst>
      <p:ext uri="{BB962C8B-B14F-4D97-AF65-F5344CB8AC3E}">
        <p14:creationId xmlns:p14="http://schemas.microsoft.com/office/powerpoint/2010/main" val="13189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Introduction</a:t>
            </a:r>
          </a:p>
          <a:p>
            <a:pPr>
              <a:buBlip>
                <a:blip r:embed="rId2"/>
              </a:buBlip>
            </a:pPr>
            <a:r>
              <a:rPr lang="en-US" dirty="0"/>
              <a:t> Data</a:t>
            </a:r>
          </a:p>
          <a:p>
            <a:pPr>
              <a:buBlip>
                <a:blip r:embed="rId2"/>
              </a:buBlip>
            </a:pPr>
            <a:r>
              <a:rPr lang="en-US" dirty="0"/>
              <a:t> Preprocessing</a:t>
            </a:r>
          </a:p>
          <a:p>
            <a:pPr>
              <a:buBlip>
                <a:blip r:embed="rId2"/>
              </a:buBlip>
            </a:pPr>
            <a:r>
              <a:rPr lang="en-US" dirty="0"/>
              <a:t> Modelling</a:t>
            </a:r>
          </a:p>
          <a:p>
            <a:pPr>
              <a:buBlip>
                <a:blip r:embed="rId2"/>
              </a:buBlip>
            </a:pPr>
            <a:r>
              <a:rPr lang="en-US" dirty="0"/>
              <a:t>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The original idea was to extract additional dimensions such as food quality or speed of service out of the text reviews in the yelp dataset.</a:t>
            </a:r>
          </a:p>
          <a:p>
            <a:pPr>
              <a:buBlip>
                <a:blip r:embed="rId2"/>
              </a:buBlip>
            </a:pPr>
            <a:r>
              <a:rPr lang="en-US" dirty="0"/>
              <a:t> While working on the project an additional idea popped up to generate an ‘average’ text review, mean() of all the reviews but in text</a:t>
            </a:r>
          </a:p>
          <a:p>
            <a:pPr>
              <a:buBlip>
                <a:blip r:embed="rId2"/>
              </a:buBlip>
            </a:pPr>
            <a:r>
              <a:rPr lang="en-US" dirty="0"/>
              <a:t> Another idea was to add </a:t>
            </a:r>
            <a:r>
              <a:rPr lang="en-US" dirty="0" err="1"/>
              <a:t>streamlit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34CCF1-28F7-49BC-B4AF-AAC44DFA4D08}"/>
              </a:ext>
            </a:extLst>
          </p:cNvPr>
          <p:cNvGrpSpPr/>
          <p:nvPr/>
        </p:nvGrpSpPr>
        <p:grpSpPr>
          <a:xfrm>
            <a:off x="1087089" y="5364501"/>
            <a:ext cx="9732379" cy="523220"/>
            <a:chOff x="1568673" y="4558351"/>
            <a:chExt cx="9732379" cy="52322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FC88A8-DA3C-4831-B1BE-2BD305010042}"/>
                </a:ext>
              </a:extLst>
            </p:cNvPr>
            <p:cNvCxnSpPr>
              <a:cxnSpLocks/>
            </p:cNvCxnSpPr>
            <p:nvPr/>
          </p:nvCxnSpPr>
          <p:spPr>
            <a:xfrm>
              <a:off x="2593075" y="4870704"/>
              <a:ext cx="6714698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DC9FCC-EBC7-46B4-89A1-43A5F9FD4E08}"/>
                </a:ext>
              </a:extLst>
            </p:cNvPr>
            <p:cNvSpPr txBox="1"/>
            <p:nvPr/>
          </p:nvSpPr>
          <p:spPr>
            <a:xfrm>
              <a:off x="1568673" y="4558351"/>
              <a:ext cx="910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E06AE-725F-48C0-B95A-94664B5A62EB}"/>
                </a:ext>
              </a:extLst>
            </p:cNvPr>
            <p:cNvSpPr txBox="1"/>
            <p:nvPr/>
          </p:nvSpPr>
          <p:spPr>
            <a:xfrm>
              <a:off x="9340368" y="4558351"/>
              <a:ext cx="1960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Dimensions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8013E1-82F9-4B64-8A87-E6E288424917}"/>
              </a:ext>
            </a:extLst>
          </p:cNvPr>
          <p:cNvGrpSpPr/>
          <p:nvPr/>
        </p:nvGrpSpPr>
        <p:grpSpPr>
          <a:xfrm>
            <a:off x="5707676" y="5676854"/>
            <a:ext cx="5295604" cy="1000217"/>
            <a:chOff x="6189260" y="4870704"/>
            <a:chExt cx="5295604" cy="100021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E92A56-C491-4D8E-BDB3-02EC8DABDAA6}"/>
                </a:ext>
              </a:extLst>
            </p:cNvPr>
            <p:cNvCxnSpPr>
              <a:cxnSpLocks/>
            </p:cNvCxnSpPr>
            <p:nvPr/>
          </p:nvCxnSpPr>
          <p:spPr>
            <a:xfrm>
              <a:off x="6789761" y="5691843"/>
              <a:ext cx="2248923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28DD0D-22DD-4B99-A397-D259B36E5A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60" y="4870704"/>
              <a:ext cx="632545" cy="836676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C61F6-1C53-4D4E-A4CE-C143B4E89918}"/>
                </a:ext>
              </a:extLst>
            </p:cNvPr>
            <p:cNvSpPr txBox="1"/>
            <p:nvPr/>
          </p:nvSpPr>
          <p:spPr>
            <a:xfrm>
              <a:off x="9042596" y="5347701"/>
              <a:ext cx="2442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‘Mean’ review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EF454F-0260-42EE-8BCB-4C61DE6E539D}"/>
              </a:ext>
            </a:extLst>
          </p:cNvPr>
          <p:cNvGrpSpPr/>
          <p:nvPr/>
        </p:nvGrpSpPr>
        <p:grpSpPr>
          <a:xfrm>
            <a:off x="4766691" y="4604691"/>
            <a:ext cx="5442232" cy="1072163"/>
            <a:chOff x="5248275" y="3798541"/>
            <a:chExt cx="5442232" cy="107216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0F2CA8-10C9-4DD7-8935-9ED0A2CF9ABF}"/>
                </a:ext>
              </a:extLst>
            </p:cNvPr>
            <p:cNvCxnSpPr>
              <a:cxnSpLocks/>
            </p:cNvCxnSpPr>
            <p:nvPr/>
          </p:nvCxnSpPr>
          <p:spPr>
            <a:xfrm>
              <a:off x="5999316" y="4060151"/>
              <a:ext cx="2248923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244253-F711-4550-B459-66468A5C8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275" y="4049567"/>
              <a:ext cx="777240" cy="821137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A889B1-13E5-461A-ABF8-18569117C54D}"/>
                </a:ext>
              </a:extLst>
            </p:cNvPr>
            <p:cNvSpPr txBox="1"/>
            <p:nvPr/>
          </p:nvSpPr>
          <p:spPr>
            <a:xfrm>
              <a:off x="8248239" y="3798541"/>
              <a:ext cx="2442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Streamlit</a:t>
              </a:r>
              <a:endParaRPr lang="en-US" sz="28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EE6DC3-F557-411F-8B93-13BB35C25449}"/>
              </a:ext>
            </a:extLst>
          </p:cNvPr>
          <p:cNvGrpSpPr/>
          <p:nvPr/>
        </p:nvGrpSpPr>
        <p:grpSpPr>
          <a:xfrm>
            <a:off x="7399020" y="5752265"/>
            <a:ext cx="5215138" cy="740610"/>
            <a:chOff x="7399020" y="5752265"/>
            <a:chExt cx="5215138" cy="74061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7E4871-7C63-470D-82B0-3ACBE6EBA00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055" y="6024541"/>
              <a:ext cx="2248923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56CB17-F49D-408E-A2DB-ED0624911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020" y="6013875"/>
              <a:ext cx="544830" cy="47900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D76AE3-00EA-4CBF-867F-910F9CF2067B}"/>
                </a:ext>
              </a:extLst>
            </p:cNvPr>
            <p:cNvSpPr txBox="1"/>
            <p:nvPr/>
          </p:nvSpPr>
          <p:spPr>
            <a:xfrm>
              <a:off x="10171890" y="5752265"/>
              <a:ext cx="2442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GAN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0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8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7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96A-A224-4F7A-BA4A-814E234F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365125"/>
            <a:ext cx="9329928" cy="1325563"/>
          </a:xfrm>
        </p:spPr>
        <p:txBody>
          <a:bodyPr/>
          <a:lstStyle/>
          <a:p>
            <a:r>
              <a:rPr lang="en-US" b="1" dirty="0">
                <a:solidFill>
                  <a:srgbClr val="82002B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EDF2-8C6C-40DE-82BA-981B9E1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/>
              <a:t>asdfasdfasdf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8CF7-90DC-49A9-BA4D-6B9B54B8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71"/>
          <a:stretch/>
        </p:blipFill>
        <p:spPr>
          <a:xfrm>
            <a:off x="838200" y="443631"/>
            <a:ext cx="929640" cy="11685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38967-E839-44FB-B93E-288D5A220717}"/>
              </a:ext>
            </a:extLst>
          </p:cNvPr>
          <p:cNvCxnSpPr/>
          <p:nvPr/>
        </p:nvCxnSpPr>
        <p:spPr>
          <a:xfrm>
            <a:off x="2133600" y="1316736"/>
            <a:ext cx="8869680" cy="0"/>
          </a:xfrm>
          <a:prstGeom prst="line">
            <a:avLst/>
          </a:prstGeom>
          <a:ln w="44450" cap="rnd" cmpd="sng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7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Extraction of additional rating dimensions from reviews</vt:lpstr>
      <vt:lpstr>Contents</vt:lpstr>
      <vt:lpstr>Introduction</vt:lpstr>
      <vt:lpstr>Data</vt:lpstr>
      <vt:lpstr>Contents</vt:lpstr>
      <vt:lpstr>Contents</vt:lpstr>
      <vt:lpstr>Contents</vt:lpstr>
      <vt:lpstr>Contents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additional rating dimensions from reviews</dc:title>
  <dc:creator>Joomart</dc:creator>
  <cp:lastModifiedBy>Joomart</cp:lastModifiedBy>
  <cp:revision>6</cp:revision>
  <dcterms:created xsi:type="dcterms:W3CDTF">2022-01-14T01:47:30Z</dcterms:created>
  <dcterms:modified xsi:type="dcterms:W3CDTF">2022-01-14T02:18:58Z</dcterms:modified>
</cp:coreProperties>
</file>